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8B09-3AEF-4C18-908E-7E9E2C91D480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D70D-168C-448C-89A7-122DE6A5E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3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8B09-3AEF-4C18-908E-7E9E2C91D480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D70D-168C-448C-89A7-122DE6A5E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0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8B09-3AEF-4C18-908E-7E9E2C91D480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D70D-168C-448C-89A7-122DE6A5E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0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8B09-3AEF-4C18-908E-7E9E2C91D480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D70D-168C-448C-89A7-122DE6A5E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9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8B09-3AEF-4C18-908E-7E9E2C91D480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D70D-168C-448C-89A7-122DE6A5E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4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8B09-3AEF-4C18-908E-7E9E2C91D480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D70D-168C-448C-89A7-122DE6A5E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7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8B09-3AEF-4C18-908E-7E9E2C91D480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D70D-168C-448C-89A7-122DE6A5E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8B09-3AEF-4C18-908E-7E9E2C91D480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D70D-168C-448C-89A7-122DE6A5E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6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8B09-3AEF-4C18-908E-7E9E2C91D480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D70D-168C-448C-89A7-122DE6A5E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0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8B09-3AEF-4C18-908E-7E9E2C91D480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D70D-168C-448C-89A7-122DE6A5E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0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8B09-3AEF-4C18-908E-7E9E2C91D480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D70D-168C-448C-89A7-122DE6A5E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B8B09-3AEF-4C18-908E-7E9E2C91D480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CD70D-168C-448C-89A7-122DE6A5E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2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95246" y="681803"/>
            <a:ext cx="3424686" cy="1561380"/>
            <a:chOff x="405442" y="457199"/>
            <a:chExt cx="3424686" cy="1561380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1285336" y="586595"/>
              <a:ext cx="2544791" cy="1302589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/>
            <p:cNvCxnSpPr>
              <a:stCxn id="5" idx="3"/>
              <a:endCxn id="5" idx="1"/>
            </p:cNvCxnSpPr>
            <p:nvPr/>
          </p:nvCxnSpPr>
          <p:spPr>
            <a:xfrm flipH="1">
              <a:off x="1285336" y="1237890"/>
              <a:ext cx="2544791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405442" y="457199"/>
              <a:ext cx="1561380" cy="156138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rgbClr val="C00000"/>
                  </a:solidFill>
                </a:rPr>
                <a:t>XS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66823" y="1332705"/>
              <a:ext cx="1863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>
                      <a:lumMod val="50000"/>
                    </a:schemeClr>
                  </a:solidFill>
                </a:rPr>
                <a:t>lbs</a:t>
              </a: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 or less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03006" y="619854"/>
              <a:ext cx="1827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12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95246" y="2777398"/>
            <a:ext cx="3424686" cy="1561380"/>
            <a:chOff x="307676" y="2411083"/>
            <a:chExt cx="3424686" cy="1561380"/>
          </a:xfrm>
        </p:grpSpPr>
        <p:sp>
          <p:nvSpPr>
            <p:cNvPr id="22" name="Rectangle: Rounded Corners 21"/>
            <p:cNvSpPr/>
            <p:nvPr/>
          </p:nvSpPr>
          <p:spPr>
            <a:xfrm>
              <a:off x="1187570" y="2540479"/>
              <a:ext cx="2544791" cy="1302589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/>
            <p:cNvCxnSpPr>
              <a:stCxn id="22" idx="3"/>
              <a:endCxn id="22" idx="1"/>
            </p:cNvCxnSpPr>
            <p:nvPr/>
          </p:nvCxnSpPr>
          <p:spPr>
            <a:xfrm flipH="1">
              <a:off x="1187570" y="3191774"/>
              <a:ext cx="2544791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07676" y="2411083"/>
              <a:ext cx="1561380" cy="156138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rgbClr val="FFC000"/>
                  </a:solidFill>
                </a:rPr>
                <a:t>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69057" y="3286589"/>
              <a:ext cx="1863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>
                      <a:lumMod val="50000"/>
                    </a:schemeClr>
                  </a:solidFill>
                </a:rPr>
                <a:t>lbs</a:t>
              </a: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 or less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05240" y="2573738"/>
              <a:ext cx="1827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30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538621" y="1462493"/>
            <a:ext cx="3424686" cy="1561380"/>
            <a:chOff x="6538621" y="586987"/>
            <a:chExt cx="3424686" cy="1561380"/>
          </a:xfrm>
        </p:grpSpPr>
        <p:sp>
          <p:nvSpPr>
            <p:cNvPr id="27" name="Rectangle: Rounded Corners 26"/>
            <p:cNvSpPr/>
            <p:nvPr/>
          </p:nvSpPr>
          <p:spPr>
            <a:xfrm>
              <a:off x="7418515" y="716383"/>
              <a:ext cx="2544791" cy="1302589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/>
            <p:cNvCxnSpPr>
              <a:stCxn id="27" idx="3"/>
              <a:endCxn id="27" idx="1"/>
            </p:cNvCxnSpPr>
            <p:nvPr/>
          </p:nvCxnSpPr>
          <p:spPr>
            <a:xfrm flipH="1">
              <a:off x="7418515" y="1367678"/>
              <a:ext cx="254479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6538621" y="586987"/>
              <a:ext cx="1561380" cy="156138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rgbClr val="0070C0"/>
                  </a:solidFill>
                </a:rPr>
                <a:t>L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00002" y="1462493"/>
              <a:ext cx="1863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>
                      <a:lumMod val="50000"/>
                    </a:schemeClr>
                  </a:solidFill>
                </a:rPr>
                <a:t>lbs</a:t>
              </a: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 or less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36185" y="749642"/>
              <a:ext cx="1827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80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38621" y="4059042"/>
            <a:ext cx="3424686" cy="1561380"/>
            <a:chOff x="6538621" y="4553574"/>
            <a:chExt cx="3424686" cy="1561380"/>
          </a:xfrm>
        </p:grpSpPr>
        <p:sp>
          <p:nvSpPr>
            <p:cNvPr id="32" name="Rectangle: Rounded Corners 31"/>
            <p:cNvSpPr/>
            <p:nvPr/>
          </p:nvSpPr>
          <p:spPr>
            <a:xfrm>
              <a:off x="7418515" y="4682970"/>
              <a:ext cx="2544791" cy="1302589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/>
            <p:cNvCxnSpPr>
              <a:stCxn id="32" idx="3"/>
              <a:endCxn id="32" idx="1"/>
            </p:cNvCxnSpPr>
            <p:nvPr/>
          </p:nvCxnSpPr>
          <p:spPr>
            <a:xfrm flipH="1">
              <a:off x="7418515" y="5334265"/>
              <a:ext cx="2544791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6538621" y="4553574"/>
              <a:ext cx="1561380" cy="156138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rgbClr val="7030A0"/>
                  </a:solidFill>
                </a:rPr>
                <a:t>XL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100002" y="5429080"/>
              <a:ext cx="1863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>
                      <a:lumMod val="50000"/>
                    </a:schemeClr>
                  </a:solidFill>
                </a:rPr>
                <a:t>lbs</a:t>
              </a: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 or less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36185" y="4716229"/>
              <a:ext cx="1827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320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95246" y="4872992"/>
            <a:ext cx="3424686" cy="1561380"/>
            <a:chOff x="405442" y="4648388"/>
            <a:chExt cx="3424686" cy="1561380"/>
          </a:xfrm>
        </p:grpSpPr>
        <p:sp>
          <p:nvSpPr>
            <p:cNvPr id="37" name="Rectangle: Rounded Corners 36"/>
            <p:cNvSpPr/>
            <p:nvPr/>
          </p:nvSpPr>
          <p:spPr>
            <a:xfrm>
              <a:off x="1285336" y="4777784"/>
              <a:ext cx="2544791" cy="1302589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>
              <a:stCxn id="37" idx="3"/>
              <a:endCxn id="37" idx="1"/>
            </p:cNvCxnSpPr>
            <p:nvPr/>
          </p:nvCxnSpPr>
          <p:spPr>
            <a:xfrm flipH="1">
              <a:off x="1285336" y="5429079"/>
              <a:ext cx="2544791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405442" y="4648388"/>
              <a:ext cx="1561380" cy="156138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rgbClr val="00B050"/>
                  </a:solidFill>
                </a:rPr>
                <a:t>M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66823" y="5523894"/>
              <a:ext cx="1863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>
                      <a:lumMod val="50000"/>
                    </a:schemeClr>
                  </a:solidFill>
                </a:rPr>
                <a:t>lbs</a:t>
              </a: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 or less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03006" y="4811043"/>
              <a:ext cx="1827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75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120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24109" y="709509"/>
            <a:ext cx="3424686" cy="1561380"/>
            <a:chOff x="405442" y="457199"/>
            <a:chExt cx="3424686" cy="1561380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1285336" y="586595"/>
              <a:ext cx="2544791" cy="1302589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/>
            <p:cNvCxnSpPr>
              <a:stCxn id="5" idx="3"/>
              <a:endCxn id="5" idx="1"/>
            </p:cNvCxnSpPr>
            <p:nvPr/>
          </p:nvCxnSpPr>
          <p:spPr>
            <a:xfrm flipH="1">
              <a:off x="1285336" y="1237890"/>
              <a:ext cx="2544791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405442" y="457199"/>
              <a:ext cx="1561380" cy="156138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rgbClr val="C00000"/>
                  </a:solidFill>
                </a:rPr>
                <a:t>XS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66823" y="1332705"/>
              <a:ext cx="1863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pounds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03006" y="619854"/>
              <a:ext cx="1827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0 - 12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487525" y="717834"/>
            <a:ext cx="3424686" cy="1561380"/>
            <a:chOff x="307676" y="2411083"/>
            <a:chExt cx="3424686" cy="1561380"/>
          </a:xfrm>
        </p:grpSpPr>
        <p:sp>
          <p:nvSpPr>
            <p:cNvPr id="22" name="Rectangle: Rounded Corners 21"/>
            <p:cNvSpPr/>
            <p:nvPr/>
          </p:nvSpPr>
          <p:spPr>
            <a:xfrm>
              <a:off x="1187570" y="2540479"/>
              <a:ext cx="2544791" cy="1302589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/>
            <p:cNvCxnSpPr>
              <a:stCxn id="22" idx="3"/>
              <a:endCxn id="22" idx="1"/>
            </p:cNvCxnSpPr>
            <p:nvPr/>
          </p:nvCxnSpPr>
          <p:spPr>
            <a:xfrm flipH="1">
              <a:off x="1187570" y="3191774"/>
              <a:ext cx="2544791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07676" y="2411083"/>
              <a:ext cx="1561380" cy="156138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rgbClr val="FFC000"/>
                  </a:solidFill>
                </a:rPr>
                <a:t>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69057" y="3286589"/>
              <a:ext cx="1863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pounds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05240" y="2573738"/>
              <a:ext cx="1827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13 - 32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24109" y="4618616"/>
            <a:ext cx="3424686" cy="1561380"/>
            <a:chOff x="6538621" y="586987"/>
            <a:chExt cx="3424686" cy="1561380"/>
          </a:xfrm>
        </p:grpSpPr>
        <p:sp>
          <p:nvSpPr>
            <p:cNvPr id="27" name="Rectangle: Rounded Corners 26"/>
            <p:cNvSpPr/>
            <p:nvPr/>
          </p:nvSpPr>
          <p:spPr>
            <a:xfrm>
              <a:off x="7418515" y="716383"/>
              <a:ext cx="2544791" cy="1302589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/>
            <p:cNvCxnSpPr>
              <a:stCxn id="27" idx="3"/>
              <a:endCxn id="27" idx="1"/>
            </p:cNvCxnSpPr>
            <p:nvPr/>
          </p:nvCxnSpPr>
          <p:spPr>
            <a:xfrm flipH="1">
              <a:off x="7418515" y="1367678"/>
              <a:ext cx="254479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6538621" y="586987"/>
              <a:ext cx="1561380" cy="156138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rgbClr val="0070C0"/>
                  </a:solidFill>
                </a:rPr>
                <a:t>L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00002" y="1462493"/>
              <a:ext cx="1863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pounds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36185" y="749642"/>
              <a:ext cx="1827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76 - 125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487526" y="4618616"/>
            <a:ext cx="3424686" cy="1561380"/>
            <a:chOff x="6538621" y="4553574"/>
            <a:chExt cx="3424686" cy="1561380"/>
          </a:xfrm>
        </p:grpSpPr>
        <p:sp>
          <p:nvSpPr>
            <p:cNvPr id="32" name="Rectangle: Rounded Corners 31"/>
            <p:cNvSpPr/>
            <p:nvPr/>
          </p:nvSpPr>
          <p:spPr>
            <a:xfrm>
              <a:off x="7418515" y="4682970"/>
              <a:ext cx="2544791" cy="1302589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/>
            <p:cNvCxnSpPr>
              <a:stCxn id="32" idx="3"/>
              <a:endCxn id="32" idx="1"/>
            </p:cNvCxnSpPr>
            <p:nvPr/>
          </p:nvCxnSpPr>
          <p:spPr>
            <a:xfrm flipH="1">
              <a:off x="7418515" y="5334265"/>
              <a:ext cx="2544791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6538621" y="4553574"/>
              <a:ext cx="1561380" cy="156138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rgbClr val="7030A0"/>
                  </a:solidFill>
                </a:rPr>
                <a:t>XL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100002" y="5429080"/>
              <a:ext cx="1863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pounds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36185" y="4716229"/>
              <a:ext cx="1827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126+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238246" y="2712520"/>
            <a:ext cx="3424686" cy="1561380"/>
            <a:chOff x="405442" y="4648388"/>
            <a:chExt cx="3424686" cy="1561380"/>
          </a:xfrm>
        </p:grpSpPr>
        <p:sp>
          <p:nvSpPr>
            <p:cNvPr id="37" name="Rectangle: Rounded Corners 36"/>
            <p:cNvSpPr/>
            <p:nvPr/>
          </p:nvSpPr>
          <p:spPr>
            <a:xfrm>
              <a:off x="1285336" y="4777784"/>
              <a:ext cx="2544791" cy="1302589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>
              <a:stCxn id="37" idx="3"/>
              <a:endCxn id="37" idx="1"/>
            </p:cNvCxnSpPr>
            <p:nvPr/>
          </p:nvCxnSpPr>
          <p:spPr>
            <a:xfrm flipH="1">
              <a:off x="1285336" y="5429079"/>
              <a:ext cx="2544791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405442" y="4648388"/>
              <a:ext cx="1561380" cy="156138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rgbClr val="00B050"/>
                  </a:solidFill>
                </a:rPr>
                <a:t>M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66823" y="5523894"/>
              <a:ext cx="1863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pounds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03006" y="4811043"/>
              <a:ext cx="1827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32 - 75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138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49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Austin</dc:creator>
  <cp:lastModifiedBy>Scott Austin</cp:lastModifiedBy>
  <cp:revision>16</cp:revision>
  <dcterms:created xsi:type="dcterms:W3CDTF">2016-09-20T22:40:40Z</dcterms:created>
  <dcterms:modified xsi:type="dcterms:W3CDTF">2016-11-08T18:40:44Z</dcterms:modified>
</cp:coreProperties>
</file>