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3955" y="871896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SmartGuard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Fully Software-Based Face Recognition and Visitor Interaction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B.E CSE (AI)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Blesson Samuel L - 43731028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Madhav Sai Krishna - 43731001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an innovative, fully software-based gate monitoring system that utilizes a laptop’s built-in webcam, microphone, and speaker to identify, classify, and interact with individuals at the entrance of a residence. By leveraging facial recognition through OpenCV and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face_recognition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library, the system distinguishes between "Recognized Visitors" (friends, relatives, or expected guests with stored facial data) and "Intruders" (unrecognized individuals). Unlike traditional hardware-based security setups, it eliminates the need for devices like smart doorbells or embedded systems. Voice interactions are managed using APIs such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ElevenLabs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pyttsx3 for text-to-speech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AssemblyAI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speech-to-text. A Flutter-based mobile app integrated with Firebase provides the homeowner with real-time alerts and options to engage in live, two-way audio communication using protocols like WebRTC or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Jitsi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Meet, or to play a polite automated message through the laptop’s speaker. This system offers a lightweight, cost-effective, and accessible solution for enhancing home security through artificial intelligence and real-time mobile interaction.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Times New Roman"/>
              </a:rPr>
              <a:t>While many households already use CCTV systems, most surveillance software lacks intelligent features like face recognition, intruder classification, and real-time user interaction.</a:t>
            </a:r>
          </a:p>
          <a:p>
            <a:r>
              <a:rPr lang="en-US" sz="2000" dirty="0">
                <a:latin typeface="Times New Roman"/>
              </a:rPr>
              <a:t>Existing solutions often focus only on video recording or motion detection, with limited ability to engage with visitors or alert homeowners intelligently.</a:t>
            </a:r>
          </a:p>
          <a:p>
            <a:r>
              <a:rPr lang="en-US" sz="2000" dirty="0">
                <a:latin typeface="Times New Roman"/>
              </a:rPr>
              <a:t>Features like two-way voice communication, facial classification (known vs unknown), and instant mobile notifications are typically locked behind expensive proprietary platforms.</a:t>
            </a:r>
          </a:p>
          <a:p>
            <a:r>
              <a:rPr lang="en-US" sz="2000" dirty="0">
                <a:latin typeface="Times New Roman"/>
              </a:rPr>
              <a:t>There is a need for an affordable, software-based enhancement to standard CCTV setups that adds AI-driven security capabilities.</a:t>
            </a:r>
          </a:p>
          <a:p>
            <a:r>
              <a:rPr lang="en-US" sz="2000" dirty="0">
                <a:latin typeface="Times New Roman"/>
              </a:rPr>
              <a:t>Our project aims to fill this gap by building a system that adds smart, interactive, and real-time intelligence to existing video surveillance infrastructure.</a:t>
            </a:r>
            <a:endParaRPr sz="2000" dirty="0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Human Face Recognition System by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Mohd. Maroof Siddiqui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Prajoona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Valsalan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reviews the evolution and advancements in AI-based face recognition systems, highlighting their real-time capabilities, deployment on edge devices, and challenges like bias and privacy.</a:t>
            </a:r>
          </a:p>
          <a:p>
            <a:pPr algn="just">
              <a:buFont typeface="+mj-lt"/>
              <a:buAutoNum type="arabicPeriod"/>
            </a:pPr>
            <a:r>
              <a:rPr lang="en-IN" sz="1600" dirty="0"/>
              <a:t>Face Recognition Using Machine Learning Algorithm Based on Raspberry Pi 4b </a:t>
            </a:r>
            <a:r>
              <a:rPr lang="en-IN" sz="1600" dirty="0" err="1"/>
              <a:t>Sunardia</a:t>
            </a:r>
            <a:r>
              <a:rPr lang="en-IN" sz="1600" dirty="0"/>
              <a:t>, Abdul </a:t>
            </a:r>
            <a:r>
              <a:rPr lang="en-IN" sz="1600" dirty="0" err="1"/>
              <a:t>Fadlila</a:t>
            </a:r>
            <a:r>
              <a:rPr lang="en-IN" sz="1600" dirty="0"/>
              <a:t>, Denis </a:t>
            </a:r>
            <a:r>
              <a:rPr lang="en-IN" sz="1600" dirty="0" err="1"/>
              <a:t>Prayogib</a:t>
            </a:r>
            <a:r>
              <a:rPr lang="en-IN" sz="1600" dirty="0"/>
              <a:t>: </a:t>
            </a:r>
            <a:r>
              <a:rPr lang="en-US" sz="1600" dirty="0"/>
              <a:t>This study implements facial recognition on a Raspberry Pi 4B using PCA and SVM, achieving 99% accuracy in real-time face classification for room security applications.</a:t>
            </a:r>
          </a:p>
          <a:p>
            <a:pPr algn="just">
              <a:buFont typeface="+mj-lt"/>
              <a:buAutoNum type="arabicPeriod"/>
            </a:pPr>
            <a:r>
              <a:rPr lang="en-IN" sz="1600" dirty="0"/>
              <a:t>Facial Recognition Algorithms: A Systematic Literature Review Nazar EL Fadel: </a:t>
            </a:r>
            <a:r>
              <a:rPr lang="en-US" sz="1600" dirty="0"/>
              <a:t>This review highlights recent advances in facial recognition using deep learning, while also addressing key challenges like bias, privacy, and ethics to ensure responsible and effective deployment.</a:t>
            </a:r>
          </a:p>
          <a:p>
            <a:pPr algn="just">
              <a:buFont typeface="+mj-lt"/>
              <a:buAutoNum type="arabicPeriod"/>
            </a:pPr>
            <a:r>
              <a:rPr lang="en-IN" sz="1600" dirty="0"/>
              <a:t>Learning Deep Face Representation: </a:t>
            </a:r>
            <a:r>
              <a:rPr lang="en-US" sz="1600" dirty="0"/>
              <a:t>This paper introduces a simple yet efficient Pyramid CNN-based deep learning framework for face representation that achieves high accuracy and generalization using compact features and fast training.</a:t>
            </a:r>
          </a:p>
          <a:p>
            <a:pPr algn="just">
              <a:buFont typeface="+mj-lt"/>
              <a:buAutoNum type="arabicPeriod"/>
            </a:pPr>
            <a:r>
              <a:rPr lang="en-US" sz="1600" dirty="0"/>
              <a:t>Real-Time Deep Learning-Based Face Recognition System Real-Time Deep Learning-Based Face Recognition System Aarthi Rajagopalan: This study implements real-time face recognition using CNN-based deep learning models (</a:t>
            </a:r>
            <a:r>
              <a:rPr lang="en-US" sz="1600" dirty="0" err="1"/>
              <a:t>GoogLeNet</a:t>
            </a:r>
            <a:r>
              <a:rPr lang="en-US" sz="1600" dirty="0"/>
              <a:t> in MATLAB and </a:t>
            </a:r>
            <a:r>
              <a:rPr lang="en-US" sz="1600" dirty="0" err="1"/>
              <a:t>FaceNet</a:t>
            </a:r>
            <a:r>
              <a:rPr lang="en-US" sz="1600" dirty="0"/>
              <a:t> in Python) with transfer learning to enhance performance even with limited training data.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/>
              </a:rPr>
              <a:t>The proposed solution builds on existing CCTV input, adding AI-based face recognition and visitor classification.</a:t>
            </a:r>
          </a:p>
          <a:p>
            <a:r>
              <a:rPr lang="en-US" sz="2000" dirty="0">
                <a:latin typeface="Times New Roman"/>
              </a:rPr>
              <a:t>It introduces voice-enabled interaction and real-time mobile alerts for a more proactive and user-friendly surveillance experience.</a:t>
            </a:r>
          </a:p>
          <a:p>
            <a:r>
              <a:rPr lang="en-US" sz="2000" dirty="0">
                <a:latin typeface="Times New Roman"/>
              </a:rPr>
              <a:t>Unlike many existing systems, our software adds these advanced features without requiring specialized or expensive hardware.</a:t>
            </a:r>
          </a:p>
          <a:p>
            <a:r>
              <a:rPr lang="en-US" sz="2000" dirty="0">
                <a:latin typeface="Times New Roman"/>
              </a:rPr>
              <a:t>The project demonstrates how AI and software integration can transform basic video surveillance into a smart, interactive, and responsive security tool.</a:t>
            </a:r>
          </a:p>
          <a:p>
            <a:r>
              <a:rPr lang="en-US" sz="2000" dirty="0">
                <a:latin typeface="Times New Roman"/>
              </a:rPr>
              <a:t>It addresses current software limitations and brings greater control, awareness, and convenience to everyday users.</a:t>
            </a:r>
            <a:endParaRPr sz="2000" dirty="0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646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SmartGuard: A Fully Software-Based Face Recognition and Visitor Interaction System</vt:lpstr>
      <vt:lpstr>Abstract</vt:lpstr>
      <vt:lpstr>Problem Statement</vt:lpstr>
      <vt:lpstr>Literature Survey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Obrish Blesson</dc:creator>
  <cp:keywords/>
  <dc:description>generated using python-pptx</dc:description>
  <cp:lastModifiedBy>Obrish Blesson</cp:lastModifiedBy>
  <cp:revision>4</cp:revision>
  <dcterms:created xsi:type="dcterms:W3CDTF">2013-01-27T09:14:16Z</dcterms:created>
  <dcterms:modified xsi:type="dcterms:W3CDTF">2025-07-17T14:54:12Z</dcterms:modified>
  <cp:category/>
</cp:coreProperties>
</file>