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0C56D-874D-536C-4006-C6EB4FA1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4055D-1595-66B0-AE7D-EF89A3571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3E997-B43B-A4EE-D2CB-2EFF8DD3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08CA36-392D-D95A-C958-F447F0F6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68B7E-8A1B-6C18-768A-1DCBC233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60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A1A32-C5D5-0B75-9EFE-716A55B7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25F2DC-854D-4CEF-D4FB-CE5DFC96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C711F0-2A7A-3CE4-616C-20F0BB25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F96B70-F8BA-2E22-2EDF-39849DCA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D5B755-F0D8-1C5E-3960-C4B7D2D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3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24256D-5093-1876-88B4-3C5AA1E9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DACD28-38A1-4D8A-D3F9-22E7F135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50B1E-BDDE-F669-3FF6-4A916BCD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7472F-4A0C-9A01-20FB-B2334FDD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4485B-80D8-F173-34C0-1A015380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92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E155B-20BB-9F55-6697-424754AF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68D7-1398-1980-27C8-73283F46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0BA4B-45DF-A9F9-D867-56D1DD24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9FD48-350D-0CF4-E080-230552D8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41187-58FB-A1A4-985E-68847AF3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6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ED3C8-854D-C04E-729D-A61F2D5D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B88D7B-5A5A-C025-BDF2-7E13F42D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A8225-11DB-C913-9CC7-C1BF5A8F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6E61F-029C-4B76-5474-E6A7CBB2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B5C7D3-E713-64A4-E275-806AC632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09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F1519-868C-5DCF-D9D4-065F617B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8B9F7-2243-A442-CD51-B8D5F615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6E44E-5740-9147-E62A-42BEFB2F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DE8AB-B5C8-6BB8-3C5E-34297C12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24C279-FCB7-FC23-64C3-6CCF9AE5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27F72-F550-FD8E-10BA-C8882C34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A0572-6B67-8EDD-E622-8105F32F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E500E4-5D4D-17F4-B8D6-B56DAE12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67F49B-846B-902E-402B-F8F7C82A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606316-B571-7D5C-7D7C-E7E4C4873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A30F41-B00A-AB28-E094-02296EF4D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3DA191-AC29-B812-FD08-B9BA6A5D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BDAAF1-73AA-550A-0B0C-5F8445FF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2353E0-5F12-CD07-4333-349AE6CD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5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765A5-54A3-1D8E-1AED-985E74BA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75C3B7-8BD1-21B6-F5F7-DA9A48CD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90A9B7-8AFF-A3A7-552A-7F60A7C4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72575C-4F69-B74B-2C08-62BE698D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8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3C6645-A386-4E33-DBC3-08119126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313BB9-BFCA-F265-92B0-B51E63C5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FE2118-915E-A445-292F-864FE2FB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39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203D4-35A7-2E80-8290-614DB1AF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711E9-1016-CDBD-BF40-9C9DB656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FD3EE5-FEED-E6A8-2528-E7E3866E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535FF-638A-C5DC-B144-D51080E8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5DC84-8396-E9AC-3BB1-A4DBC9F1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CFE24-CCCB-8C6D-D314-82BEA381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0464F-B548-142A-98AC-41E381E4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63CA3E-CC78-46E7-03C5-85E411EDE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FED5A-9530-01E4-41AE-FC72B1ED9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EBE4E5-A292-BAA5-1B74-A8C3FB3A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BC007-5133-7339-A8BF-F1C94A8B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D52C38-C35E-9561-38DE-E5BF1DBF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4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043189-B550-7D41-9242-F5B5E44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9B2F9-935F-CD7E-FD5C-6C730E74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75FAA-2FF2-5E30-9EB7-2DFD8B77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85039-A449-4C04-95E7-209F343DF6FA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4392D-9921-4989-7537-264BBF82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7C8151-32DF-42D7-0278-8A1F68188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DE52E-47B1-4DCA-92D5-0FACD3BB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86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3F699-44C2-CA09-3BB1-E5FFE59AD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Interview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5E1DC6-D59D-BD36-3EDC-CCF269386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31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39E83-0A3B-4A58-113F-2EEF0C68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Anforderungen</a:t>
            </a:r>
            <a:r>
              <a:rPr lang="en-US" dirty="0"/>
              <a:t> an die Software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71F60-7CFC-C42E-FDEA-870EEB74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Kunden verwalten können (CRUD)</a:t>
            </a:r>
          </a:p>
          <a:p>
            <a:r>
              <a:rPr lang="de-DE" dirty="0"/>
              <a:t>Autos verwalten können (CRUD)</a:t>
            </a:r>
          </a:p>
          <a:p>
            <a:r>
              <a:rPr lang="de-DE" dirty="0"/>
              <a:t>Den aktuellen Vermietungsstatus anlegen können</a:t>
            </a:r>
          </a:p>
          <a:p>
            <a:r>
              <a:rPr lang="de-DE" dirty="0"/>
              <a:t>Rausfinden, welcher Kunde gerade welches Auto gemietet hat, wie viele Autos derzeit vermietet wurden, für wie viele Kilometer ein jeweiliges Auto vermietet wurde.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51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9BCBA-563B-5562-55C0-6B2F4E33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(desired)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2A8463-02F9-4BB8-0760-60EAAFCC08DA}"/>
              </a:ext>
            </a:extLst>
          </p:cNvPr>
          <p:cNvSpPr/>
          <p:nvPr/>
        </p:nvSpPr>
        <p:spPr>
          <a:xfrm>
            <a:off x="9712960" y="2712720"/>
            <a:ext cx="1432560" cy="144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95911D-D10A-588B-9E5F-B207B55A71B5}"/>
              </a:ext>
            </a:extLst>
          </p:cNvPr>
          <p:cNvSpPr/>
          <p:nvPr/>
        </p:nvSpPr>
        <p:spPr>
          <a:xfrm>
            <a:off x="1798320" y="2707640"/>
            <a:ext cx="1432560" cy="144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34041D-2F26-C9ED-C774-D88ED958BDDA}"/>
              </a:ext>
            </a:extLst>
          </p:cNvPr>
          <p:cNvSpPr/>
          <p:nvPr/>
        </p:nvSpPr>
        <p:spPr>
          <a:xfrm>
            <a:off x="6141720" y="2707640"/>
            <a:ext cx="1432560" cy="144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CDDA9B-3A24-1D83-ADE7-92A7D3677B67}"/>
              </a:ext>
            </a:extLst>
          </p:cNvPr>
          <p:cNvSpPr/>
          <p:nvPr/>
        </p:nvSpPr>
        <p:spPr>
          <a:xfrm>
            <a:off x="5369560" y="2707640"/>
            <a:ext cx="772160" cy="144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  <a:p>
            <a:pPr algn="ctr"/>
            <a:r>
              <a:rPr lang="en-US" dirty="0"/>
              <a:t>API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AD3E02E-9116-53D7-3E13-DDDCAFAE2BF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30880" y="3429000"/>
            <a:ext cx="213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57F3FB8-3956-38D4-FDE2-6EE50B527569}"/>
              </a:ext>
            </a:extLst>
          </p:cNvPr>
          <p:cNvSpPr txBox="1"/>
          <p:nvPr/>
        </p:nvSpPr>
        <p:spPr>
          <a:xfrm>
            <a:off x="4003040" y="3053080"/>
            <a:ext cx="84328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6182E0-AEFE-E3A2-E27A-BB4F597A23B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574280" y="3429000"/>
            <a:ext cx="2138680" cy="5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7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BAE41-37A9-8252-58C9-332F635B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technologies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0260E-9BD9-E4B7-C243-977A927E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UI Framework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Flutter</a:t>
            </a:r>
          </a:p>
          <a:p>
            <a:pPr lvl="1"/>
            <a:r>
              <a:rPr lang="en-US" dirty="0"/>
              <a:t>React Native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C# - ASP.net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Python – Flask</a:t>
            </a:r>
          </a:p>
          <a:p>
            <a:pPr lvl="1"/>
            <a:r>
              <a:rPr lang="en-US" dirty="0"/>
              <a:t>Java - Spring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Database solution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Sql</a:t>
            </a:r>
            <a:r>
              <a:rPr lang="en-US" dirty="0"/>
              <a:t> vs </a:t>
            </a:r>
            <a:r>
              <a:rPr lang="en-US" dirty="0" err="1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08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99622-6244-34A5-C48E-E9CA44A5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DB-Schema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A8FA1CC-7D6B-B4A8-D310-0BC7BDA676F3}"/>
              </a:ext>
            </a:extLst>
          </p:cNvPr>
          <p:cNvSpPr/>
          <p:nvPr/>
        </p:nvSpPr>
        <p:spPr>
          <a:xfrm>
            <a:off x="447039" y="4744720"/>
            <a:ext cx="2326641" cy="1397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E24C56-1EAC-EDD3-CCA1-DC340AEEABB4}"/>
              </a:ext>
            </a:extLst>
          </p:cNvPr>
          <p:cNvSpPr/>
          <p:nvPr/>
        </p:nvSpPr>
        <p:spPr>
          <a:xfrm>
            <a:off x="721360" y="5435600"/>
            <a:ext cx="76929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4E9707-626C-776F-0684-7E9F635DAB87}"/>
              </a:ext>
            </a:extLst>
          </p:cNvPr>
          <p:cNvSpPr/>
          <p:nvPr/>
        </p:nvSpPr>
        <p:spPr>
          <a:xfrm>
            <a:off x="1625600" y="5435600"/>
            <a:ext cx="85344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7BEE05-6361-829B-9C4A-63C06694D26A}"/>
              </a:ext>
            </a:extLst>
          </p:cNvPr>
          <p:cNvSpPr/>
          <p:nvPr/>
        </p:nvSpPr>
        <p:spPr>
          <a:xfrm>
            <a:off x="8229599" y="4765040"/>
            <a:ext cx="3251201" cy="1397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72F6E01-B409-0F9D-AF0A-F625AC464C7A}"/>
              </a:ext>
            </a:extLst>
          </p:cNvPr>
          <p:cNvSpPr/>
          <p:nvPr/>
        </p:nvSpPr>
        <p:spPr>
          <a:xfrm>
            <a:off x="8503920" y="5455920"/>
            <a:ext cx="76929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F67E645-01BE-412C-0561-5FEE38B74C5F}"/>
              </a:ext>
            </a:extLst>
          </p:cNvPr>
          <p:cNvSpPr/>
          <p:nvPr/>
        </p:nvSpPr>
        <p:spPr>
          <a:xfrm>
            <a:off x="9408160" y="5455920"/>
            <a:ext cx="85344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C7D9F8-FECC-DBEA-32CD-FCD3BCC24BD3}"/>
              </a:ext>
            </a:extLst>
          </p:cNvPr>
          <p:cNvSpPr/>
          <p:nvPr/>
        </p:nvSpPr>
        <p:spPr>
          <a:xfrm>
            <a:off x="10396542" y="5471160"/>
            <a:ext cx="85344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9AFEA12-5995-6AE7-879F-6DCC39C1C499}"/>
              </a:ext>
            </a:extLst>
          </p:cNvPr>
          <p:cNvSpPr/>
          <p:nvPr/>
        </p:nvSpPr>
        <p:spPr>
          <a:xfrm>
            <a:off x="3149600" y="2595404"/>
            <a:ext cx="6908800" cy="1397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rental_agreements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909B5BF-CF6B-7B24-EE63-07AB39C7EC62}"/>
              </a:ext>
            </a:extLst>
          </p:cNvPr>
          <p:cNvSpPr/>
          <p:nvPr/>
        </p:nvSpPr>
        <p:spPr>
          <a:xfrm>
            <a:off x="3423921" y="3286284"/>
            <a:ext cx="76929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25D8B6-719C-2B51-EE87-0917F9B6A28F}"/>
              </a:ext>
            </a:extLst>
          </p:cNvPr>
          <p:cNvSpPr/>
          <p:nvPr/>
        </p:nvSpPr>
        <p:spPr>
          <a:xfrm>
            <a:off x="4328160" y="3286284"/>
            <a:ext cx="1391919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customer_id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DBA5C7F-C313-1F7B-B820-21F6A9127A47}"/>
              </a:ext>
            </a:extLst>
          </p:cNvPr>
          <p:cNvSpPr/>
          <p:nvPr/>
        </p:nvSpPr>
        <p:spPr>
          <a:xfrm>
            <a:off x="5842001" y="3286284"/>
            <a:ext cx="9245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car_id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C0567B-ED66-CFA2-4B36-35A615E4FADE}"/>
              </a:ext>
            </a:extLst>
          </p:cNvPr>
          <p:cNvSpPr/>
          <p:nvPr/>
        </p:nvSpPr>
        <p:spPr>
          <a:xfrm>
            <a:off x="7000241" y="3286284"/>
            <a:ext cx="9245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685685F-1A7E-F2AA-34E7-0CD678C7A515}"/>
              </a:ext>
            </a:extLst>
          </p:cNvPr>
          <p:cNvSpPr/>
          <p:nvPr/>
        </p:nvSpPr>
        <p:spPr>
          <a:xfrm>
            <a:off x="8117839" y="3293904"/>
            <a:ext cx="165608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Km_allowance</a:t>
            </a:r>
            <a:endParaRPr lang="de-DE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DFE0AF11-996E-80E3-4E23-3DB04F36BF0B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 flipV="1">
            <a:off x="2118122" y="3235722"/>
            <a:ext cx="2398236" cy="3413760"/>
          </a:xfrm>
          <a:prstGeom prst="bentConnector3">
            <a:avLst>
              <a:gd name="adj1" fmla="val -95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0B51435-F03C-7599-4AD7-49DB84B8434C}"/>
              </a:ext>
            </a:extLst>
          </p:cNvPr>
          <p:cNvCxnSpPr>
            <a:cxnSpLocks/>
            <a:stCxn id="10" idx="2"/>
            <a:endCxn id="16" idx="2"/>
          </p:cNvCxnSpPr>
          <p:nvPr/>
        </p:nvCxnSpPr>
        <p:spPr>
          <a:xfrm rot="5400000" flipH="1">
            <a:off x="6511607" y="3536158"/>
            <a:ext cx="2169636" cy="2584288"/>
          </a:xfrm>
          <a:prstGeom prst="bentConnector3">
            <a:avLst>
              <a:gd name="adj1" fmla="val -22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8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7DECD-C099-541C-0252-90A8C1D4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31AED3-3269-5FFD-E79A-5AEB796B5413}"/>
              </a:ext>
            </a:extLst>
          </p:cNvPr>
          <p:cNvSpPr/>
          <p:nvPr/>
        </p:nvSpPr>
        <p:spPr>
          <a:xfrm>
            <a:off x="8331200" y="2479040"/>
            <a:ext cx="2143760" cy="701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CustomersService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027E57-B90E-B4DD-73F8-34776C6F5E7C}"/>
              </a:ext>
            </a:extLst>
          </p:cNvPr>
          <p:cNvSpPr/>
          <p:nvPr/>
        </p:nvSpPr>
        <p:spPr>
          <a:xfrm>
            <a:off x="8331200" y="3606800"/>
            <a:ext cx="2143760" cy="701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CarsService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F29CDF8-6811-AD5F-8821-188ABC00E541}"/>
              </a:ext>
            </a:extLst>
          </p:cNvPr>
          <p:cNvSpPr/>
          <p:nvPr/>
        </p:nvSpPr>
        <p:spPr>
          <a:xfrm>
            <a:off x="8331200" y="4734560"/>
            <a:ext cx="2143760" cy="701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RentalAgreement</a:t>
            </a:r>
            <a:endParaRPr lang="en-US" dirty="0"/>
          </a:p>
          <a:p>
            <a:pPr algn="ctr"/>
            <a:r>
              <a:rPr lang="en-US" dirty="0"/>
              <a:t>Service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373162-5BD0-8B9A-CEBC-5247DDC646BE}"/>
              </a:ext>
            </a:extLst>
          </p:cNvPr>
          <p:cNvSpPr/>
          <p:nvPr/>
        </p:nvSpPr>
        <p:spPr>
          <a:xfrm>
            <a:off x="8087360" y="1960880"/>
            <a:ext cx="2692400" cy="42367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8E0740-B77D-458D-372F-3078B223065E}"/>
              </a:ext>
            </a:extLst>
          </p:cNvPr>
          <p:cNvSpPr txBox="1"/>
          <p:nvPr/>
        </p:nvSpPr>
        <p:spPr>
          <a:xfrm>
            <a:off x="8676640" y="563193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REST-API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2564403-A90D-740F-4196-0AF6531A008D}"/>
              </a:ext>
            </a:extLst>
          </p:cNvPr>
          <p:cNvSpPr/>
          <p:nvPr/>
        </p:nvSpPr>
        <p:spPr>
          <a:xfrm>
            <a:off x="1625600" y="2479040"/>
            <a:ext cx="194056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HomePage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142A585-7775-2CC8-F125-BC78A7431206}"/>
              </a:ext>
            </a:extLst>
          </p:cNvPr>
          <p:cNvSpPr/>
          <p:nvPr/>
        </p:nvSpPr>
        <p:spPr>
          <a:xfrm>
            <a:off x="1625600" y="3495040"/>
            <a:ext cx="194056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CarsPage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6842D77-4FD2-B98B-85EE-FEB46413DF5C}"/>
              </a:ext>
            </a:extLst>
          </p:cNvPr>
          <p:cNvSpPr/>
          <p:nvPr/>
        </p:nvSpPr>
        <p:spPr>
          <a:xfrm>
            <a:off x="1625600" y="4511040"/>
            <a:ext cx="194056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CustomersPage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B3570D5-CA2C-15A4-94BD-9276644C85C1}"/>
              </a:ext>
            </a:extLst>
          </p:cNvPr>
          <p:cNvSpPr/>
          <p:nvPr/>
        </p:nvSpPr>
        <p:spPr>
          <a:xfrm>
            <a:off x="1229360" y="1960880"/>
            <a:ext cx="2692400" cy="42367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829573-6408-677C-44E8-C8DD3E0CBBE2}"/>
              </a:ext>
            </a:extLst>
          </p:cNvPr>
          <p:cNvSpPr txBox="1"/>
          <p:nvPr/>
        </p:nvSpPr>
        <p:spPr>
          <a:xfrm>
            <a:off x="1818640" y="563193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Parts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99BB0E-6764-807A-B9DF-C879759EBD6F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921760" y="4079240"/>
            <a:ext cx="4165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4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60B9C-2268-EE75-017C-3781F6EB8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E60A-76EB-5804-D2D2-20B03458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C092215-16CA-EBFF-4A01-338A3CB00F9C}"/>
              </a:ext>
            </a:extLst>
          </p:cNvPr>
          <p:cNvSpPr/>
          <p:nvPr/>
        </p:nvSpPr>
        <p:spPr>
          <a:xfrm>
            <a:off x="4714240" y="2479040"/>
            <a:ext cx="2143760" cy="701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RentalAgreement</a:t>
            </a:r>
            <a:endParaRPr lang="en-US" dirty="0"/>
          </a:p>
          <a:p>
            <a:pPr algn="ctr"/>
            <a:r>
              <a:rPr lang="en-US" dirty="0"/>
              <a:t>Model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D77933-1109-E0A7-6666-036E153F6F50}"/>
              </a:ext>
            </a:extLst>
          </p:cNvPr>
          <p:cNvSpPr/>
          <p:nvPr/>
        </p:nvSpPr>
        <p:spPr>
          <a:xfrm>
            <a:off x="4714240" y="3606800"/>
            <a:ext cx="2143760" cy="701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CarsModel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90BE33-8098-D857-A611-33F0875F0422}"/>
              </a:ext>
            </a:extLst>
          </p:cNvPr>
          <p:cNvSpPr/>
          <p:nvPr/>
        </p:nvSpPr>
        <p:spPr>
          <a:xfrm>
            <a:off x="4714240" y="4734560"/>
            <a:ext cx="2143760" cy="701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Model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4F12EE-BAB9-1FA0-F582-F283993512F8}"/>
              </a:ext>
            </a:extLst>
          </p:cNvPr>
          <p:cNvSpPr/>
          <p:nvPr/>
        </p:nvSpPr>
        <p:spPr>
          <a:xfrm>
            <a:off x="4470400" y="1960880"/>
            <a:ext cx="2692400" cy="42367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69EAC3-5278-B4B0-57D5-5877704F3B1C}"/>
              </a:ext>
            </a:extLst>
          </p:cNvPr>
          <p:cNvSpPr txBox="1"/>
          <p:nvPr/>
        </p:nvSpPr>
        <p:spPr>
          <a:xfrm>
            <a:off x="4714240" y="563193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 with database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6A611D-71BC-B8B9-3EB9-6C19A80C328B}"/>
              </a:ext>
            </a:extLst>
          </p:cNvPr>
          <p:cNvSpPr/>
          <p:nvPr/>
        </p:nvSpPr>
        <p:spPr>
          <a:xfrm>
            <a:off x="1625600" y="2479040"/>
            <a:ext cx="194056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Rental_routes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064033D-E3B0-749E-610C-E986039028DB}"/>
              </a:ext>
            </a:extLst>
          </p:cNvPr>
          <p:cNvSpPr/>
          <p:nvPr/>
        </p:nvSpPr>
        <p:spPr>
          <a:xfrm>
            <a:off x="1625600" y="3495040"/>
            <a:ext cx="194056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Car_routes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7CDA39-5767-2872-5EB0-3E2FCD261876}"/>
              </a:ext>
            </a:extLst>
          </p:cNvPr>
          <p:cNvSpPr/>
          <p:nvPr/>
        </p:nvSpPr>
        <p:spPr>
          <a:xfrm>
            <a:off x="1625600" y="4511040"/>
            <a:ext cx="194056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Customer_routes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7A97FF-3E1C-52B5-39D8-9C1512B1EEAE}"/>
              </a:ext>
            </a:extLst>
          </p:cNvPr>
          <p:cNvSpPr/>
          <p:nvPr/>
        </p:nvSpPr>
        <p:spPr>
          <a:xfrm>
            <a:off x="1229360" y="1960880"/>
            <a:ext cx="2692400" cy="42367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8B26B94-6C03-BEFD-C619-0E4C30ABA529}"/>
              </a:ext>
            </a:extLst>
          </p:cNvPr>
          <p:cNvSpPr txBox="1"/>
          <p:nvPr/>
        </p:nvSpPr>
        <p:spPr>
          <a:xfrm>
            <a:off x="1818640" y="563193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9C7591C-5CC4-809E-E3F4-D1DC1C0BD818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921760" y="4079240"/>
            <a:ext cx="548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7E80EDFD-7ED3-22CA-ADCB-1DB5405FE4AC}"/>
              </a:ext>
            </a:extLst>
          </p:cNvPr>
          <p:cNvSpPr/>
          <p:nvPr/>
        </p:nvSpPr>
        <p:spPr>
          <a:xfrm>
            <a:off x="7711440" y="3728720"/>
            <a:ext cx="2143760" cy="701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DatabaseConnector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B8D27F9-99BE-369D-BC62-B35B98AA934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7162800" y="4079240"/>
            <a:ext cx="548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ylinder 17">
            <a:extLst>
              <a:ext uri="{FF2B5EF4-FFF2-40B4-BE49-F238E27FC236}">
                <a16:creationId xmlns:a16="http://schemas.microsoft.com/office/drawing/2014/main" id="{690B513E-3B82-C5A7-F715-5B2FC4AFD098}"/>
              </a:ext>
            </a:extLst>
          </p:cNvPr>
          <p:cNvSpPr/>
          <p:nvPr/>
        </p:nvSpPr>
        <p:spPr>
          <a:xfrm>
            <a:off x="10373360" y="3429000"/>
            <a:ext cx="1076960" cy="132556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  <a:p>
            <a:pPr algn="ctr"/>
            <a:r>
              <a:rPr lang="en-US" dirty="0"/>
              <a:t>DB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1213904-77F1-363F-D27C-A70CE6180059}"/>
              </a:ext>
            </a:extLst>
          </p:cNvPr>
          <p:cNvCxnSpPr>
            <a:cxnSpLocks/>
            <a:stCxn id="3" idx="3"/>
            <a:endCxn id="18" idx="2"/>
          </p:cNvCxnSpPr>
          <p:nvPr/>
        </p:nvCxnSpPr>
        <p:spPr>
          <a:xfrm>
            <a:off x="9855200" y="4079240"/>
            <a:ext cx="518160" cy="12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714ECF0-AC78-096B-2FB2-AAAEAF6F3FFA}"/>
              </a:ext>
            </a:extLst>
          </p:cNvPr>
          <p:cNvSpPr txBox="1"/>
          <p:nvPr/>
        </p:nvSpPr>
        <p:spPr>
          <a:xfrm>
            <a:off x="7680960" y="4566324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the database</a:t>
            </a:r>
          </a:p>
          <a:p>
            <a:r>
              <a:rPr lang="en-US" dirty="0"/>
              <a:t>from the 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5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66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Technical Interview</vt:lpstr>
      <vt:lpstr>Anforderungen an die Software</vt:lpstr>
      <vt:lpstr>System Architecture (desired)</vt:lpstr>
      <vt:lpstr>Possible technologies</vt:lpstr>
      <vt:lpstr>DB-Schema</vt:lpstr>
      <vt:lpstr>Client Overview</vt:lpstr>
      <vt:lpstr>Backend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Brunner</dc:creator>
  <cp:lastModifiedBy>Oliver Brunner</cp:lastModifiedBy>
  <cp:revision>2</cp:revision>
  <dcterms:created xsi:type="dcterms:W3CDTF">2025-03-24T16:30:46Z</dcterms:created>
  <dcterms:modified xsi:type="dcterms:W3CDTF">2025-03-25T10:38:34Z</dcterms:modified>
</cp:coreProperties>
</file>