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7315200" cy="9601200"/>
  <p:embeddedFontLst>
    <p:embeddedFont>
      <p:font typeface="Bell MT" panose="02020503060305020303" pitchFamily="18" charset="0"/>
      <p:regular r:id="rId59"/>
      <p:bold r:id="rId60"/>
      <p:italic r:id="rId61"/>
      <p:boldItalic r:id="rId62"/>
    </p:embeddedFont>
    <p:embeddedFont>
      <p:font typeface="Book Antiqua" panose="02040602050305030304" pitchFamily="18" charset="0"/>
      <p:regular r:id="rId63"/>
      <p:bold r:id="rId64"/>
      <p:italic r:id="rId65"/>
      <p:boldItalic r:id="rId66"/>
    </p:embeddedFont>
    <p:embeddedFont>
      <p:font typeface="Cambria" panose="02040503050406030204" pitchFamily="18"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1" roundtripDataSignature="AMtx7miqvKStu9ZC1e9p5K5y9HxBePIw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30C682-2927-4192-B141-1029CEC26591}">
  <a:tblStyle styleId="{F630C682-2927-4192-B141-1029CEC2659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07" name="Google Shape;107;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95" name="Google Shape;195;p1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07" name="Google Shape;207;p1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20" name="Google Shape;220;p1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34" name="Google Shape;234;p1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43" name="Google Shape;243;p1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56" name="Google Shape;256;p1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64" name="Google Shape;264;p1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76" name="Google Shape;276;p1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84" name="Google Shape;284;p1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9: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95" name="Google Shape;295;p1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14" name="Google Shape;114;p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17" name="Google Shape;317;p2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26" name="Google Shape;326;p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35" name="Google Shape;335;p2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44" name="Google Shape;344;p2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53" name="Google Shape;353;p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60" name="Google Shape;36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67" name="Google Shape;367;p2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74" name="Google Shape;374;p2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81" name="Google Shape;381;p2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9: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88" name="Google Shape;388;p2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3</a:t>
            </a:fld>
            <a:endParaRPr sz="1300" b="0" i="0" u="none" strike="noStrike" cap="none">
              <a:solidFill>
                <a:schemeClr val="dk1"/>
              </a:solidFill>
              <a:latin typeface="Arial"/>
              <a:ea typeface="Arial"/>
              <a:cs typeface="Arial"/>
              <a:sym typeface="Arial"/>
            </a:endParaRPr>
          </a:p>
        </p:txBody>
      </p:sp>
      <p:sp>
        <p:nvSpPr>
          <p:cNvPr id="120" name="Google Shape;12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1" name="Google Shape;121;p3: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96" name="Google Shape;396;p3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03" name="Google Shape;403;p3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11" name="Google Shape;411;p3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18" name="Google Shape;418;p3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25" name="Google Shape;425;p3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32" name="Google Shape;432;p3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3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39" name="Google Shape;439;p3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46" name="Google Shape;446;p3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53" name="Google Shape;453;p3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9: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60" name="Google Shape;460;p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28" name="Google Shape;128;p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4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67" name="Google Shape;467;p4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80" name="Google Shape;480;p4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87" name="Google Shape;487;p4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95" name="Google Shape;495;p4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4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502" name="Google Shape;502;p4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4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512" name="Google Shape;512;p4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4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523" name="Google Shape;523;p4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4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533" name="Google Shape;533;p4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4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543" name="Google Shape;543;p4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49: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553" name="Google Shape;553;p4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36" name="Google Shape;136;p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5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560" name="Google Shape;560;p5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569" name="Google Shape;569;p5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5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576" name="Google Shape;576;p5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5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584" name="Google Shape;584;p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5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592" name="Google Shape;592;p5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5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599" name="Google Shape;599;p5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5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606" name="Google Shape;606;p5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3" name="Google Shape;143;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50" name="Google Shape;150;p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60" name="Google Shape;160;p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68" name="Google Shape;168;p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8"/>
          <p:cNvSpPr txBox="1">
            <a:spLocks noGrp="1"/>
          </p:cNvSpPr>
          <p:nvPr>
            <p:ph type="ctrTitle"/>
          </p:nvPr>
        </p:nvSpPr>
        <p:spPr>
          <a:xfrm>
            <a:off x="1625600" y="838200"/>
            <a:ext cx="9042400" cy="2559050"/>
          </a:xfrm>
          <a:prstGeom prst="rect">
            <a:avLst/>
          </a:prstGeom>
          <a:noFill/>
          <a:ln>
            <a:noFill/>
          </a:ln>
        </p:spPr>
        <p:txBody>
          <a:bodyPr spcFirstLastPara="1" wrap="square" lIns="91425" tIns="45700" rIns="91425" bIns="45700" anchor="b" anchorCtr="1">
            <a:noAutofit/>
          </a:bodyPr>
          <a:lstStyle>
            <a:lvl1pPr lvl="0" algn="ctr">
              <a:lnSpc>
                <a:spcPct val="80000"/>
              </a:lnSpc>
              <a:spcBef>
                <a:spcPts val="0"/>
              </a:spcBef>
              <a:spcAft>
                <a:spcPts val="0"/>
              </a:spcAft>
              <a:buSzPts val="1400"/>
              <a:buNone/>
              <a:defRPr sz="48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17" name="Google Shape;17;p58"/>
          <p:cNvSpPr txBox="1">
            <a:spLocks noGrp="1"/>
          </p:cNvSpPr>
          <p:nvPr>
            <p:ph type="subTitle" idx="1"/>
          </p:nvPr>
        </p:nvSpPr>
        <p:spPr>
          <a:xfrm>
            <a:off x="1828800" y="3733800"/>
            <a:ext cx="8534400" cy="1873250"/>
          </a:xfrm>
          <a:prstGeom prst="rect">
            <a:avLst/>
          </a:prstGeom>
          <a:noFill/>
          <a:ln>
            <a:noFill/>
          </a:ln>
        </p:spPr>
        <p:txBody>
          <a:bodyPr spcFirstLastPara="1" wrap="square" lIns="91425" tIns="45700" rIns="91425" bIns="45700" anchor="t" anchorCtr="0">
            <a:noAutofit/>
          </a:bodyPr>
          <a:lstStyle>
            <a:lvl1pPr lvl="0" algn="ctr">
              <a:spcBef>
                <a:spcPts val="600"/>
              </a:spcBef>
              <a:spcAft>
                <a:spcPts val="0"/>
              </a:spcAft>
              <a:buSzPts val="2250"/>
              <a:buFont typeface="Noto Sans Symbols"/>
              <a:buNone/>
              <a:defRPr sz="3000"/>
            </a:lvl1pPr>
            <a:lvl2pPr lvl="1" algn="l">
              <a:spcBef>
                <a:spcPts val="360"/>
              </a:spcBef>
              <a:spcAft>
                <a:spcPts val="0"/>
              </a:spcAft>
              <a:buSzPts val="1170"/>
              <a:buChar char="■"/>
              <a:defRPr/>
            </a:lvl2pPr>
            <a:lvl3pPr lvl="2" algn="l">
              <a:spcBef>
                <a:spcPts val="360"/>
              </a:spcBef>
              <a:spcAft>
                <a:spcPts val="0"/>
              </a:spcAft>
              <a:buSzPts val="990"/>
              <a:buChar char="■"/>
              <a:defRPr/>
            </a:lvl3pPr>
            <a:lvl4pPr lvl="3" algn="l">
              <a:spcBef>
                <a:spcPts val="360"/>
              </a:spcBef>
              <a:spcAft>
                <a:spcPts val="0"/>
              </a:spcAft>
              <a:buSzPts val="1800"/>
              <a:buChar char="▪"/>
              <a:defRPr/>
            </a:lvl4pPr>
            <a:lvl5pPr lvl="4" algn="l">
              <a:spcBef>
                <a:spcPts val="360"/>
              </a:spcBef>
              <a:spcAft>
                <a:spcPts val="0"/>
              </a:spcAft>
              <a:buSzPts val="1530"/>
              <a:buChar char="▪"/>
              <a:defRPr/>
            </a:lvl5pPr>
            <a:lvl6pPr lvl="5" algn="l">
              <a:spcBef>
                <a:spcPts val="360"/>
              </a:spcBef>
              <a:spcAft>
                <a:spcPts val="0"/>
              </a:spcAft>
              <a:buSzPts val="1530"/>
              <a:buChar char="▪"/>
              <a:defRPr/>
            </a:lvl6pPr>
            <a:lvl7pPr lvl="6" algn="l">
              <a:spcBef>
                <a:spcPts val="360"/>
              </a:spcBef>
              <a:spcAft>
                <a:spcPts val="0"/>
              </a:spcAft>
              <a:buSzPts val="1530"/>
              <a:buChar char="▪"/>
              <a:defRPr/>
            </a:lvl7pPr>
            <a:lvl8pPr lvl="7" algn="l">
              <a:spcBef>
                <a:spcPts val="360"/>
              </a:spcBef>
              <a:spcAft>
                <a:spcPts val="0"/>
              </a:spcAft>
              <a:buSzPts val="1530"/>
              <a:buChar char="▪"/>
              <a:defRPr/>
            </a:lvl8pPr>
            <a:lvl9pPr lvl="8" algn="l">
              <a:spcBef>
                <a:spcPts val="360"/>
              </a:spcBef>
              <a:spcAft>
                <a:spcPts val="0"/>
              </a:spcAft>
              <a:buSzPts val="1530"/>
              <a:buChar char="▪"/>
              <a:defRPr/>
            </a:lvl9pPr>
          </a:lstStyle>
          <a:p>
            <a:endParaRPr/>
          </a:p>
        </p:txBody>
      </p:sp>
      <p:sp>
        <p:nvSpPr>
          <p:cNvPr id="18" name="Google Shape;18;p58"/>
          <p:cNvSpPr txBox="1">
            <a:spLocks noGrp="1"/>
          </p:cNvSpPr>
          <p:nvPr>
            <p:ph type="dt" idx="10"/>
          </p:nvPr>
        </p:nvSpPr>
        <p:spPr>
          <a:xfrm>
            <a:off x="715434" y="6248400"/>
            <a:ext cx="2738967"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8"/>
          <p:cNvSpPr txBox="1">
            <a:spLocks noGrp="1"/>
          </p:cNvSpPr>
          <p:nvPr>
            <p:ph type="ftr" idx="11"/>
          </p:nvPr>
        </p:nvSpPr>
        <p:spPr>
          <a:xfrm>
            <a:off x="4334934" y="6248400"/>
            <a:ext cx="3850217"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8"/>
          <p:cNvSpPr txBox="1">
            <a:spLocks noGrp="1"/>
          </p:cNvSpPr>
          <p:nvPr>
            <p:ph type="sldNum" idx="12"/>
          </p:nvPr>
        </p:nvSpPr>
        <p:spPr>
          <a:xfrm>
            <a:off x="9050867" y="6257925"/>
            <a:ext cx="2540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b="0" i="0" u="none" strike="noStrike" cap="none">
                <a:solidFill>
                  <a:schemeClr val="lt1"/>
                </a:solidFill>
                <a:latin typeface="Arial"/>
                <a:ea typeface="Arial"/>
                <a:cs typeface="Arial"/>
                <a:sym typeface="Arial"/>
              </a:defRPr>
            </a:lvl1pPr>
            <a:lvl2pPr marL="0" lvl="1" indent="0" algn="r">
              <a:spcBef>
                <a:spcPts val="0"/>
              </a:spcBef>
              <a:spcAft>
                <a:spcPts val="0"/>
              </a:spcAft>
              <a:buNone/>
              <a:defRPr sz="1000" b="0" i="0" u="none" strike="noStrike" cap="none">
                <a:solidFill>
                  <a:schemeClr val="lt1"/>
                </a:solidFill>
                <a:latin typeface="Arial"/>
                <a:ea typeface="Arial"/>
                <a:cs typeface="Arial"/>
                <a:sym typeface="Arial"/>
              </a:defRPr>
            </a:lvl2pPr>
            <a:lvl3pPr marL="0" lvl="2" indent="0" algn="r">
              <a:spcBef>
                <a:spcPts val="0"/>
              </a:spcBef>
              <a:spcAft>
                <a:spcPts val="0"/>
              </a:spcAft>
              <a:buNone/>
              <a:defRPr sz="1000" b="0" i="0" u="none" strike="noStrike" cap="none">
                <a:solidFill>
                  <a:schemeClr val="lt1"/>
                </a:solidFill>
                <a:latin typeface="Arial"/>
                <a:ea typeface="Arial"/>
                <a:cs typeface="Arial"/>
                <a:sym typeface="Arial"/>
              </a:defRPr>
            </a:lvl3pPr>
            <a:lvl4pPr marL="0" lvl="3" indent="0" algn="r">
              <a:spcBef>
                <a:spcPts val="0"/>
              </a:spcBef>
              <a:spcAft>
                <a:spcPts val="0"/>
              </a:spcAft>
              <a:buNone/>
              <a:defRPr sz="1000" b="0" i="0" u="none" strike="noStrike" cap="none">
                <a:solidFill>
                  <a:schemeClr val="lt1"/>
                </a:solidFill>
                <a:latin typeface="Arial"/>
                <a:ea typeface="Arial"/>
                <a:cs typeface="Arial"/>
                <a:sym typeface="Arial"/>
              </a:defRPr>
            </a:lvl4pPr>
            <a:lvl5pPr marL="0" lvl="4" indent="0" algn="r">
              <a:spcBef>
                <a:spcPts val="0"/>
              </a:spcBef>
              <a:spcAft>
                <a:spcPts val="0"/>
              </a:spcAft>
              <a:buNone/>
              <a:defRPr sz="1000" b="0" i="0" u="none" strike="noStrike" cap="none">
                <a:solidFill>
                  <a:schemeClr val="lt1"/>
                </a:solidFill>
                <a:latin typeface="Arial"/>
                <a:ea typeface="Arial"/>
                <a:cs typeface="Arial"/>
                <a:sym typeface="Arial"/>
              </a:defRPr>
            </a:lvl5pPr>
            <a:lvl6pPr marL="0" lvl="5" indent="0" algn="r">
              <a:spcBef>
                <a:spcPts val="0"/>
              </a:spcBef>
              <a:spcAft>
                <a:spcPts val="0"/>
              </a:spcAft>
              <a:buNone/>
              <a:defRPr sz="1000" b="0" i="0" u="none" strike="noStrike" cap="none">
                <a:solidFill>
                  <a:schemeClr val="lt1"/>
                </a:solidFill>
                <a:latin typeface="Arial"/>
                <a:ea typeface="Arial"/>
                <a:cs typeface="Arial"/>
                <a:sym typeface="Arial"/>
              </a:defRPr>
            </a:lvl6pPr>
            <a:lvl7pPr marL="0" lvl="6" indent="0" algn="r">
              <a:spcBef>
                <a:spcPts val="0"/>
              </a:spcBef>
              <a:spcAft>
                <a:spcPts val="0"/>
              </a:spcAft>
              <a:buNone/>
              <a:defRPr sz="1000" b="0" i="0" u="none" strike="noStrike" cap="none">
                <a:solidFill>
                  <a:schemeClr val="lt1"/>
                </a:solidFill>
                <a:latin typeface="Arial"/>
                <a:ea typeface="Arial"/>
                <a:cs typeface="Arial"/>
                <a:sym typeface="Arial"/>
              </a:defRPr>
            </a:lvl7pPr>
            <a:lvl8pPr marL="0" lvl="7" indent="0" algn="r">
              <a:spcBef>
                <a:spcPts val="0"/>
              </a:spcBef>
              <a:spcAft>
                <a:spcPts val="0"/>
              </a:spcAft>
              <a:buNone/>
              <a:defRPr sz="1000" b="0" i="0" u="none" strike="noStrike" cap="none">
                <a:solidFill>
                  <a:schemeClr val="lt1"/>
                </a:solidFill>
                <a:latin typeface="Arial"/>
                <a:ea typeface="Arial"/>
                <a:cs typeface="Arial"/>
                <a:sym typeface="Arial"/>
              </a:defRPr>
            </a:lvl8pPr>
            <a:lvl9pPr marL="0" lvl="8" indent="0" algn="r">
              <a:spcBef>
                <a:spcPts val="0"/>
              </a:spcBef>
              <a:spcAft>
                <a:spcPts val="0"/>
              </a:spcAft>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67"/>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SzPts val="1400"/>
              <a:buNone/>
              <a:defRPr sz="2000" b="1"/>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74" name="Google Shape;74;p67"/>
          <p:cNvSpPr>
            <a:spLocks noGrp="1"/>
          </p:cNvSpPr>
          <p:nvPr>
            <p:ph type="pic" idx="2"/>
          </p:nvPr>
        </p:nvSpPr>
        <p:spPr>
          <a:xfrm>
            <a:off x="2389717" y="612775"/>
            <a:ext cx="7315200" cy="4114800"/>
          </a:xfrm>
          <a:prstGeom prst="rect">
            <a:avLst/>
          </a:prstGeom>
          <a:noFill/>
          <a:ln>
            <a:noFill/>
          </a:ln>
        </p:spPr>
      </p:sp>
      <p:sp>
        <p:nvSpPr>
          <p:cNvPr id="75" name="Google Shape;75;p67"/>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780"/>
              <a:buNone/>
              <a:defRPr sz="1200"/>
            </a:lvl2pPr>
            <a:lvl3pPr marL="1371600" lvl="2" indent="-228600" algn="l">
              <a:spcBef>
                <a:spcPts val="200"/>
              </a:spcBef>
              <a:spcAft>
                <a:spcPts val="0"/>
              </a:spcAft>
              <a:buSzPts val="55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765"/>
              <a:buNone/>
              <a:defRPr sz="900"/>
            </a:lvl5pPr>
            <a:lvl6pPr marL="2743200" lvl="5" indent="-228600" algn="l">
              <a:spcBef>
                <a:spcPts val="180"/>
              </a:spcBef>
              <a:spcAft>
                <a:spcPts val="0"/>
              </a:spcAft>
              <a:buSzPts val="765"/>
              <a:buNone/>
              <a:defRPr sz="900"/>
            </a:lvl6pPr>
            <a:lvl7pPr marL="3200400" lvl="6" indent="-228600" algn="l">
              <a:spcBef>
                <a:spcPts val="180"/>
              </a:spcBef>
              <a:spcAft>
                <a:spcPts val="0"/>
              </a:spcAft>
              <a:buSzPts val="765"/>
              <a:buNone/>
              <a:defRPr sz="900"/>
            </a:lvl7pPr>
            <a:lvl8pPr marL="3657600" lvl="7" indent="-228600" algn="l">
              <a:spcBef>
                <a:spcPts val="180"/>
              </a:spcBef>
              <a:spcAft>
                <a:spcPts val="0"/>
              </a:spcAft>
              <a:buSzPts val="765"/>
              <a:buNone/>
              <a:defRPr sz="900"/>
            </a:lvl8pPr>
            <a:lvl9pPr marL="4114800" lvl="8" indent="-228600" algn="l">
              <a:spcBef>
                <a:spcPts val="180"/>
              </a:spcBef>
              <a:spcAft>
                <a:spcPts val="0"/>
              </a:spcAft>
              <a:buSzPts val="765"/>
              <a:buNone/>
              <a:defRPr sz="900"/>
            </a:lvl9pPr>
          </a:lstStyle>
          <a:p>
            <a:endParaRPr/>
          </a:p>
        </p:txBody>
      </p:sp>
      <p:sp>
        <p:nvSpPr>
          <p:cNvPr id="76" name="Google Shape;76;p67"/>
          <p:cNvSpPr txBox="1">
            <a:spLocks noGrp="1"/>
          </p:cNvSpPr>
          <p:nvPr>
            <p:ph type="dt" idx="10"/>
          </p:nvPr>
        </p:nvSpPr>
        <p:spPr>
          <a:xfrm>
            <a:off x="711200" y="6248400"/>
            <a:ext cx="27432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7"/>
          <p:cNvSpPr txBox="1">
            <a:spLocks noGrp="1"/>
          </p:cNvSpPr>
          <p:nvPr>
            <p:ph type="ftr" idx="11"/>
          </p:nvPr>
        </p:nvSpPr>
        <p:spPr>
          <a:xfrm>
            <a:off x="4318000" y="6248400"/>
            <a:ext cx="3860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67"/>
          <p:cNvSpPr txBox="1">
            <a:spLocks noGrp="1"/>
          </p:cNvSpPr>
          <p:nvPr>
            <p:ph type="sldNum" idx="12"/>
          </p:nvPr>
        </p:nvSpPr>
        <p:spPr>
          <a:xfrm>
            <a:off x="9042400" y="6248400"/>
            <a:ext cx="2540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a:solidFill>
                  <a:schemeClr val="lt1"/>
                </a:solidFill>
                <a:latin typeface="Arial"/>
                <a:ea typeface="Arial"/>
                <a:cs typeface="Arial"/>
                <a:sym typeface="Arial"/>
              </a:defRPr>
            </a:lvl1pPr>
            <a:lvl2pPr marL="0" lvl="1" indent="0" algn="r">
              <a:spcBef>
                <a:spcPts val="0"/>
              </a:spcBef>
              <a:spcAft>
                <a:spcPts val="0"/>
              </a:spcAft>
              <a:buNone/>
              <a:defRPr sz="1000">
                <a:solidFill>
                  <a:schemeClr val="lt1"/>
                </a:solidFill>
                <a:latin typeface="Arial"/>
                <a:ea typeface="Arial"/>
                <a:cs typeface="Arial"/>
                <a:sym typeface="Arial"/>
              </a:defRPr>
            </a:lvl2pPr>
            <a:lvl3pPr marL="0" lvl="2" indent="0" algn="r">
              <a:spcBef>
                <a:spcPts val="0"/>
              </a:spcBef>
              <a:spcAft>
                <a:spcPts val="0"/>
              </a:spcAft>
              <a:buNone/>
              <a:defRPr sz="1000">
                <a:solidFill>
                  <a:schemeClr val="lt1"/>
                </a:solidFill>
                <a:latin typeface="Arial"/>
                <a:ea typeface="Arial"/>
                <a:cs typeface="Arial"/>
                <a:sym typeface="Arial"/>
              </a:defRPr>
            </a:lvl3pPr>
            <a:lvl4pPr marL="0" lvl="3" indent="0" algn="r">
              <a:spcBef>
                <a:spcPts val="0"/>
              </a:spcBef>
              <a:spcAft>
                <a:spcPts val="0"/>
              </a:spcAft>
              <a:buNone/>
              <a:defRPr sz="1000">
                <a:solidFill>
                  <a:schemeClr val="lt1"/>
                </a:solidFill>
                <a:latin typeface="Arial"/>
                <a:ea typeface="Arial"/>
                <a:cs typeface="Arial"/>
                <a:sym typeface="Arial"/>
              </a:defRPr>
            </a:lvl4pPr>
            <a:lvl5pPr marL="0" lvl="4" indent="0" algn="r">
              <a:spcBef>
                <a:spcPts val="0"/>
              </a:spcBef>
              <a:spcAft>
                <a:spcPts val="0"/>
              </a:spcAft>
              <a:buNone/>
              <a:defRPr sz="1000">
                <a:solidFill>
                  <a:schemeClr val="lt1"/>
                </a:solidFill>
                <a:latin typeface="Arial"/>
                <a:ea typeface="Arial"/>
                <a:cs typeface="Arial"/>
                <a:sym typeface="Arial"/>
              </a:defRPr>
            </a:lvl5pPr>
            <a:lvl6pPr marL="0" lvl="5" indent="0" algn="r">
              <a:spcBef>
                <a:spcPts val="0"/>
              </a:spcBef>
              <a:spcAft>
                <a:spcPts val="0"/>
              </a:spcAft>
              <a:buNone/>
              <a:defRPr sz="1000">
                <a:solidFill>
                  <a:schemeClr val="lt1"/>
                </a:solidFill>
                <a:latin typeface="Arial"/>
                <a:ea typeface="Arial"/>
                <a:cs typeface="Arial"/>
                <a:sym typeface="Arial"/>
              </a:defRPr>
            </a:lvl6pPr>
            <a:lvl7pPr marL="0" lvl="6" indent="0" algn="r">
              <a:spcBef>
                <a:spcPts val="0"/>
              </a:spcBef>
              <a:spcAft>
                <a:spcPts val="0"/>
              </a:spcAft>
              <a:buNone/>
              <a:defRPr sz="1000">
                <a:solidFill>
                  <a:schemeClr val="lt1"/>
                </a:solidFill>
                <a:latin typeface="Arial"/>
                <a:ea typeface="Arial"/>
                <a:cs typeface="Arial"/>
                <a:sym typeface="Arial"/>
              </a:defRPr>
            </a:lvl7pPr>
            <a:lvl8pPr marL="0" lvl="7" indent="0" algn="r">
              <a:spcBef>
                <a:spcPts val="0"/>
              </a:spcBef>
              <a:spcAft>
                <a:spcPts val="0"/>
              </a:spcAft>
              <a:buNone/>
              <a:defRPr sz="1000">
                <a:solidFill>
                  <a:schemeClr val="lt1"/>
                </a:solidFill>
                <a:latin typeface="Arial"/>
                <a:ea typeface="Arial"/>
                <a:cs typeface="Arial"/>
                <a:sym typeface="Arial"/>
              </a:defRPr>
            </a:lvl8pPr>
            <a:lvl9pPr marL="0" lvl="8" indent="0" algn="r">
              <a:spcBef>
                <a:spcPts val="0"/>
              </a:spcBef>
              <a:spcAft>
                <a:spcPts val="0"/>
              </a:spcAft>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68"/>
          <p:cNvSpPr txBox="1">
            <a:spLocks noGrp="1"/>
          </p:cNvSpPr>
          <p:nvPr>
            <p:ph type="title"/>
          </p:nvPr>
        </p:nvSpPr>
        <p:spPr>
          <a:xfrm>
            <a:off x="711200" y="473075"/>
            <a:ext cx="10871200" cy="11430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81" name="Google Shape;81;p68"/>
          <p:cNvSpPr txBox="1">
            <a:spLocks noGrp="1"/>
          </p:cNvSpPr>
          <p:nvPr>
            <p:ph type="body" idx="1"/>
          </p:nvPr>
        </p:nvSpPr>
        <p:spPr>
          <a:xfrm rot="5400000">
            <a:off x="4127500" y="-1587500"/>
            <a:ext cx="4038600" cy="10871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02894" algn="l">
              <a:spcBef>
                <a:spcPts val="360"/>
              </a:spcBef>
              <a:spcAft>
                <a:spcPts val="0"/>
              </a:spcAft>
              <a:buSzPts val="1170"/>
              <a:buChar char="■"/>
              <a:defRPr/>
            </a:lvl2pPr>
            <a:lvl3pPr marL="1371600" lvl="2" indent="-291464" algn="l">
              <a:spcBef>
                <a:spcPts val="360"/>
              </a:spcBef>
              <a:spcAft>
                <a:spcPts val="0"/>
              </a:spcAft>
              <a:buSzPts val="990"/>
              <a:buChar char="■"/>
              <a:defRPr/>
            </a:lvl3pPr>
            <a:lvl4pPr marL="1828800" lvl="3" indent="-342900" algn="l">
              <a:spcBef>
                <a:spcPts val="360"/>
              </a:spcBef>
              <a:spcAft>
                <a:spcPts val="0"/>
              </a:spcAft>
              <a:buSzPts val="1800"/>
              <a:buChar char="▪"/>
              <a:defRPr/>
            </a:lvl4pPr>
            <a:lvl5pPr marL="2286000" lvl="4" indent="-325754" algn="l">
              <a:spcBef>
                <a:spcPts val="360"/>
              </a:spcBef>
              <a:spcAft>
                <a:spcPts val="0"/>
              </a:spcAft>
              <a:buSzPts val="1530"/>
              <a:buChar char="▪"/>
              <a:defRPr/>
            </a:lvl5pPr>
            <a:lvl6pPr marL="2743200" lvl="5" indent="-325754" algn="l">
              <a:spcBef>
                <a:spcPts val="360"/>
              </a:spcBef>
              <a:spcAft>
                <a:spcPts val="0"/>
              </a:spcAft>
              <a:buSzPts val="1530"/>
              <a:buChar char="▪"/>
              <a:defRPr/>
            </a:lvl6pPr>
            <a:lvl7pPr marL="3200400" lvl="6" indent="-325754" algn="l">
              <a:spcBef>
                <a:spcPts val="360"/>
              </a:spcBef>
              <a:spcAft>
                <a:spcPts val="0"/>
              </a:spcAft>
              <a:buSzPts val="1530"/>
              <a:buChar char="▪"/>
              <a:defRPr/>
            </a:lvl7pPr>
            <a:lvl8pPr marL="3657600" lvl="7" indent="-325754" algn="l">
              <a:spcBef>
                <a:spcPts val="360"/>
              </a:spcBef>
              <a:spcAft>
                <a:spcPts val="0"/>
              </a:spcAft>
              <a:buSzPts val="1530"/>
              <a:buChar char="▪"/>
              <a:defRPr/>
            </a:lvl8pPr>
            <a:lvl9pPr marL="4114800" lvl="8" indent="-325754" algn="l">
              <a:spcBef>
                <a:spcPts val="360"/>
              </a:spcBef>
              <a:spcAft>
                <a:spcPts val="0"/>
              </a:spcAft>
              <a:buSzPts val="1530"/>
              <a:buChar char="▪"/>
              <a:defRPr/>
            </a:lvl9pPr>
          </a:lstStyle>
          <a:p>
            <a:endParaRPr/>
          </a:p>
        </p:txBody>
      </p:sp>
      <p:sp>
        <p:nvSpPr>
          <p:cNvPr id="82" name="Google Shape;82;p68"/>
          <p:cNvSpPr txBox="1">
            <a:spLocks noGrp="1"/>
          </p:cNvSpPr>
          <p:nvPr>
            <p:ph type="dt" idx="10"/>
          </p:nvPr>
        </p:nvSpPr>
        <p:spPr>
          <a:xfrm>
            <a:off x="711200" y="6248400"/>
            <a:ext cx="27432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8"/>
          <p:cNvSpPr txBox="1">
            <a:spLocks noGrp="1"/>
          </p:cNvSpPr>
          <p:nvPr>
            <p:ph type="ftr" idx="11"/>
          </p:nvPr>
        </p:nvSpPr>
        <p:spPr>
          <a:xfrm>
            <a:off x="4318000" y="6248400"/>
            <a:ext cx="3860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68"/>
          <p:cNvSpPr txBox="1">
            <a:spLocks noGrp="1"/>
          </p:cNvSpPr>
          <p:nvPr>
            <p:ph type="sldNum" idx="12"/>
          </p:nvPr>
        </p:nvSpPr>
        <p:spPr>
          <a:xfrm>
            <a:off x="9042400" y="6248400"/>
            <a:ext cx="2540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a:solidFill>
                  <a:schemeClr val="lt1"/>
                </a:solidFill>
                <a:latin typeface="Arial"/>
                <a:ea typeface="Arial"/>
                <a:cs typeface="Arial"/>
                <a:sym typeface="Arial"/>
              </a:defRPr>
            </a:lvl1pPr>
            <a:lvl2pPr marL="0" lvl="1" indent="0" algn="r">
              <a:spcBef>
                <a:spcPts val="0"/>
              </a:spcBef>
              <a:spcAft>
                <a:spcPts val="0"/>
              </a:spcAft>
              <a:buNone/>
              <a:defRPr sz="1000">
                <a:solidFill>
                  <a:schemeClr val="lt1"/>
                </a:solidFill>
                <a:latin typeface="Arial"/>
                <a:ea typeface="Arial"/>
                <a:cs typeface="Arial"/>
                <a:sym typeface="Arial"/>
              </a:defRPr>
            </a:lvl2pPr>
            <a:lvl3pPr marL="0" lvl="2" indent="0" algn="r">
              <a:spcBef>
                <a:spcPts val="0"/>
              </a:spcBef>
              <a:spcAft>
                <a:spcPts val="0"/>
              </a:spcAft>
              <a:buNone/>
              <a:defRPr sz="1000">
                <a:solidFill>
                  <a:schemeClr val="lt1"/>
                </a:solidFill>
                <a:latin typeface="Arial"/>
                <a:ea typeface="Arial"/>
                <a:cs typeface="Arial"/>
                <a:sym typeface="Arial"/>
              </a:defRPr>
            </a:lvl3pPr>
            <a:lvl4pPr marL="0" lvl="3" indent="0" algn="r">
              <a:spcBef>
                <a:spcPts val="0"/>
              </a:spcBef>
              <a:spcAft>
                <a:spcPts val="0"/>
              </a:spcAft>
              <a:buNone/>
              <a:defRPr sz="1000">
                <a:solidFill>
                  <a:schemeClr val="lt1"/>
                </a:solidFill>
                <a:latin typeface="Arial"/>
                <a:ea typeface="Arial"/>
                <a:cs typeface="Arial"/>
                <a:sym typeface="Arial"/>
              </a:defRPr>
            </a:lvl4pPr>
            <a:lvl5pPr marL="0" lvl="4" indent="0" algn="r">
              <a:spcBef>
                <a:spcPts val="0"/>
              </a:spcBef>
              <a:spcAft>
                <a:spcPts val="0"/>
              </a:spcAft>
              <a:buNone/>
              <a:defRPr sz="1000">
                <a:solidFill>
                  <a:schemeClr val="lt1"/>
                </a:solidFill>
                <a:latin typeface="Arial"/>
                <a:ea typeface="Arial"/>
                <a:cs typeface="Arial"/>
                <a:sym typeface="Arial"/>
              </a:defRPr>
            </a:lvl5pPr>
            <a:lvl6pPr marL="0" lvl="5" indent="0" algn="r">
              <a:spcBef>
                <a:spcPts val="0"/>
              </a:spcBef>
              <a:spcAft>
                <a:spcPts val="0"/>
              </a:spcAft>
              <a:buNone/>
              <a:defRPr sz="1000">
                <a:solidFill>
                  <a:schemeClr val="lt1"/>
                </a:solidFill>
                <a:latin typeface="Arial"/>
                <a:ea typeface="Arial"/>
                <a:cs typeface="Arial"/>
                <a:sym typeface="Arial"/>
              </a:defRPr>
            </a:lvl6pPr>
            <a:lvl7pPr marL="0" lvl="6" indent="0" algn="r">
              <a:spcBef>
                <a:spcPts val="0"/>
              </a:spcBef>
              <a:spcAft>
                <a:spcPts val="0"/>
              </a:spcAft>
              <a:buNone/>
              <a:defRPr sz="1000">
                <a:solidFill>
                  <a:schemeClr val="lt1"/>
                </a:solidFill>
                <a:latin typeface="Arial"/>
                <a:ea typeface="Arial"/>
                <a:cs typeface="Arial"/>
                <a:sym typeface="Arial"/>
              </a:defRPr>
            </a:lvl7pPr>
            <a:lvl8pPr marL="0" lvl="7" indent="0" algn="r">
              <a:spcBef>
                <a:spcPts val="0"/>
              </a:spcBef>
              <a:spcAft>
                <a:spcPts val="0"/>
              </a:spcAft>
              <a:buNone/>
              <a:defRPr sz="1000">
                <a:solidFill>
                  <a:schemeClr val="lt1"/>
                </a:solidFill>
                <a:latin typeface="Arial"/>
                <a:ea typeface="Arial"/>
                <a:cs typeface="Arial"/>
                <a:sym typeface="Arial"/>
              </a:defRPr>
            </a:lvl8pPr>
            <a:lvl9pPr marL="0" lvl="8" indent="0" algn="r">
              <a:spcBef>
                <a:spcPts val="0"/>
              </a:spcBef>
              <a:spcAft>
                <a:spcPts val="0"/>
              </a:spcAft>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69"/>
          <p:cNvSpPr txBox="1">
            <a:spLocks noGrp="1"/>
          </p:cNvSpPr>
          <p:nvPr>
            <p:ph type="title"/>
          </p:nvPr>
        </p:nvSpPr>
        <p:spPr>
          <a:xfrm rot="5400000">
            <a:off x="7526338" y="1811339"/>
            <a:ext cx="5394325" cy="27178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87" name="Google Shape;87;p69"/>
          <p:cNvSpPr txBox="1">
            <a:spLocks noGrp="1"/>
          </p:cNvSpPr>
          <p:nvPr>
            <p:ph type="body" idx="1"/>
          </p:nvPr>
        </p:nvSpPr>
        <p:spPr>
          <a:xfrm rot="5400000">
            <a:off x="1989138" y="-804861"/>
            <a:ext cx="5394325" cy="7950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02894" algn="l">
              <a:spcBef>
                <a:spcPts val="360"/>
              </a:spcBef>
              <a:spcAft>
                <a:spcPts val="0"/>
              </a:spcAft>
              <a:buSzPts val="1170"/>
              <a:buChar char="■"/>
              <a:defRPr/>
            </a:lvl2pPr>
            <a:lvl3pPr marL="1371600" lvl="2" indent="-291464" algn="l">
              <a:spcBef>
                <a:spcPts val="360"/>
              </a:spcBef>
              <a:spcAft>
                <a:spcPts val="0"/>
              </a:spcAft>
              <a:buSzPts val="990"/>
              <a:buChar char="■"/>
              <a:defRPr/>
            </a:lvl3pPr>
            <a:lvl4pPr marL="1828800" lvl="3" indent="-342900" algn="l">
              <a:spcBef>
                <a:spcPts val="360"/>
              </a:spcBef>
              <a:spcAft>
                <a:spcPts val="0"/>
              </a:spcAft>
              <a:buSzPts val="1800"/>
              <a:buChar char="▪"/>
              <a:defRPr/>
            </a:lvl4pPr>
            <a:lvl5pPr marL="2286000" lvl="4" indent="-325754" algn="l">
              <a:spcBef>
                <a:spcPts val="360"/>
              </a:spcBef>
              <a:spcAft>
                <a:spcPts val="0"/>
              </a:spcAft>
              <a:buSzPts val="1530"/>
              <a:buChar char="▪"/>
              <a:defRPr/>
            </a:lvl5pPr>
            <a:lvl6pPr marL="2743200" lvl="5" indent="-325754" algn="l">
              <a:spcBef>
                <a:spcPts val="360"/>
              </a:spcBef>
              <a:spcAft>
                <a:spcPts val="0"/>
              </a:spcAft>
              <a:buSzPts val="1530"/>
              <a:buChar char="▪"/>
              <a:defRPr/>
            </a:lvl6pPr>
            <a:lvl7pPr marL="3200400" lvl="6" indent="-325754" algn="l">
              <a:spcBef>
                <a:spcPts val="360"/>
              </a:spcBef>
              <a:spcAft>
                <a:spcPts val="0"/>
              </a:spcAft>
              <a:buSzPts val="1530"/>
              <a:buChar char="▪"/>
              <a:defRPr/>
            </a:lvl7pPr>
            <a:lvl8pPr marL="3657600" lvl="7" indent="-325754" algn="l">
              <a:spcBef>
                <a:spcPts val="360"/>
              </a:spcBef>
              <a:spcAft>
                <a:spcPts val="0"/>
              </a:spcAft>
              <a:buSzPts val="1530"/>
              <a:buChar char="▪"/>
              <a:defRPr/>
            </a:lvl8pPr>
            <a:lvl9pPr marL="4114800" lvl="8" indent="-325754" algn="l">
              <a:spcBef>
                <a:spcPts val="360"/>
              </a:spcBef>
              <a:spcAft>
                <a:spcPts val="0"/>
              </a:spcAft>
              <a:buSzPts val="1530"/>
              <a:buChar char="▪"/>
              <a:defRPr/>
            </a:lvl9pPr>
          </a:lstStyle>
          <a:p>
            <a:endParaRPr/>
          </a:p>
        </p:txBody>
      </p:sp>
      <p:sp>
        <p:nvSpPr>
          <p:cNvPr id="88" name="Google Shape;88;p69"/>
          <p:cNvSpPr txBox="1">
            <a:spLocks noGrp="1"/>
          </p:cNvSpPr>
          <p:nvPr>
            <p:ph type="dt" idx="10"/>
          </p:nvPr>
        </p:nvSpPr>
        <p:spPr>
          <a:xfrm>
            <a:off x="711200" y="6248400"/>
            <a:ext cx="27432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69"/>
          <p:cNvSpPr txBox="1">
            <a:spLocks noGrp="1"/>
          </p:cNvSpPr>
          <p:nvPr>
            <p:ph type="ftr" idx="11"/>
          </p:nvPr>
        </p:nvSpPr>
        <p:spPr>
          <a:xfrm>
            <a:off x="4318000" y="6248400"/>
            <a:ext cx="3860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69"/>
          <p:cNvSpPr txBox="1">
            <a:spLocks noGrp="1"/>
          </p:cNvSpPr>
          <p:nvPr>
            <p:ph type="sldNum" idx="12"/>
          </p:nvPr>
        </p:nvSpPr>
        <p:spPr>
          <a:xfrm>
            <a:off x="9042400" y="6248400"/>
            <a:ext cx="2540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a:solidFill>
                  <a:schemeClr val="lt1"/>
                </a:solidFill>
                <a:latin typeface="Arial"/>
                <a:ea typeface="Arial"/>
                <a:cs typeface="Arial"/>
                <a:sym typeface="Arial"/>
              </a:defRPr>
            </a:lvl1pPr>
            <a:lvl2pPr marL="0" lvl="1" indent="0" algn="r">
              <a:spcBef>
                <a:spcPts val="0"/>
              </a:spcBef>
              <a:spcAft>
                <a:spcPts val="0"/>
              </a:spcAft>
              <a:buNone/>
              <a:defRPr sz="1000">
                <a:solidFill>
                  <a:schemeClr val="lt1"/>
                </a:solidFill>
                <a:latin typeface="Arial"/>
                <a:ea typeface="Arial"/>
                <a:cs typeface="Arial"/>
                <a:sym typeface="Arial"/>
              </a:defRPr>
            </a:lvl2pPr>
            <a:lvl3pPr marL="0" lvl="2" indent="0" algn="r">
              <a:spcBef>
                <a:spcPts val="0"/>
              </a:spcBef>
              <a:spcAft>
                <a:spcPts val="0"/>
              </a:spcAft>
              <a:buNone/>
              <a:defRPr sz="1000">
                <a:solidFill>
                  <a:schemeClr val="lt1"/>
                </a:solidFill>
                <a:latin typeface="Arial"/>
                <a:ea typeface="Arial"/>
                <a:cs typeface="Arial"/>
                <a:sym typeface="Arial"/>
              </a:defRPr>
            </a:lvl3pPr>
            <a:lvl4pPr marL="0" lvl="3" indent="0" algn="r">
              <a:spcBef>
                <a:spcPts val="0"/>
              </a:spcBef>
              <a:spcAft>
                <a:spcPts val="0"/>
              </a:spcAft>
              <a:buNone/>
              <a:defRPr sz="1000">
                <a:solidFill>
                  <a:schemeClr val="lt1"/>
                </a:solidFill>
                <a:latin typeface="Arial"/>
                <a:ea typeface="Arial"/>
                <a:cs typeface="Arial"/>
                <a:sym typeface="Arial"/>
              </a:defRPr>
            </a:lvl4pPr>
            <a:lvl5pPr marL="0" lvl="4" indent="0" algn="r">
              <a:spcBef>
                <a:spcPts val="0"/>
              </a:spcBef>
              <a:spcAft>
                <a:spcPts val="0"/>
              </a:spcAft>
              <a:buNone/>
              <a:defRPr sz="1000">
                <a:solidFill>
                  <a:schemeClr val="lt1"/>
                </a:solidFill>
                <a:latin typeface="Arial"/>
                <a:ea typeface="Arial"/>
                <a:cs typeface="Arial"/>
                <a:sym typeface="Arial"/>
              </a:defRPr>
            </a:lvl5pPr>
            <a:lvl6pPr marL="0" lvl="5" indent="0" algn="r">
              <a:spcBef>
                <a:spcPts val="0"/>
              </a:spcBef>
              <a:spcAft>
                <a:spcPts val="0"/>
              </a:spcAft>
              <a:buNone/>
              <a:defRPr sz="1000">
                <a:solidFill>
                  <a:schemeClr val="lt1"/>
                </a:solidFill>
                <a:latin typeface="Arial"/>
                <a:ea typeface="Arial"/>
                <a:cs typeface="Arial"/>
                <a:sym typeface="Arial"/>
              </a:defRPr>
            </a:lvl6pPr>
            <a:lvl7pPr marL="0" lvl="6" indent="0" algn="r">
              <a:spcBef>
                <a:spcPts val="0"/>
              </a:spcBef>
              <a:spcAft>
                <a:spcPts val="0"/>
              </a:spcAft>
              <a:buNone/>
              <a:defRPr sz="1000">
                <a:solidFill>
                  <a:schemeClr val="lt1"/>
                </a:solidFill>
                <a:latin typeface="Arial"/>
                <a:ea typeface="Arial"/>
                <a:cs typeface="Arial"/>
                <a:sym typeface="Arial"/>
              </a:defRPr>
            </a:lvl7pPr>
            <a:lvl8pPr marL="0" lvl="7" indent="0" algn="r">
              <a:spcBef>
                <a:spcPts val="0"/>
              </a:spcBef>
              <a:spcAft>
                <a:spcPts val="0"/>
              </a:spcAft>
              <a:buNone/>
              <a:defRPr sz="1000">
                <a:solidFill>
                  <a:schemeClr val="lt1"/>
                </a:solidFill>
                <a:latin typeface="Arial"/>
                <a:ea typeface="Arial"/>
                <a:cs typeface="Arial"/>
                <a:sym typeface="Arial"/>
              </a:defRPr>
            </a:lvl8pPr>
            <a:lvl9pPr marL="0" lvl="8" indent="0" algn="r">
              <a:spcBef>
                <a:spcPts val="0"/>
              </a:spcBef>
              <a:spcAft>
                <a:spcPts val="0"/>
              </a:spcAft>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91"/>
        <p:cNvGrpSpPr/>
        <p:nvPr/>
      </p:nvGrpSpPr>
      <p:grpSpPr>
        <a:xfrm>
          <a:off x="0" y="0"/>
          <a:ext cx="0" cy="0"/>
          <a:chOff x="0" y="0"/>
          <a:chExt cx="0" cy="0"/>
        </a:xfrm>
      </p:grpSpPr>
      <p:sp>
        <p:nvSpPr>
          <p:cNvPr id="92" name="Google Shape;92;p70"/>
          <p:cNvSpPr txBox="1">
            <a:spLocks noGrp="1"/>
          </p:cNvSpPr>
          <p:nvPr>
            <p:ph type="title"/>
          </p:nvPr>
        </p:nvSpPr>
        <p:spPr>
          <a:xfrm>
            <a:off x="711200" y="473075"/>
            <a:ext cx="10871200" cy="11430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93" name="Google Shape;93;p70"/>
          <p:cNvSpPr txBox="1">
            <a:spLocks noGrp="1"/>
          </p:cNvSpPr>
          <p:nvPr>
            <p:ph type="body" idx="1"/>
          </p:nvPr>
        </p:nvSpPr>
        <p:spPr>
          <a:xfrm>
            <a:off x="711200" y="1828800"/>
            <a:ext cx="5334000" cy="19431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02894" algn="l">
              <a:spcBef>
                <a:spcPts val="360"/>
              </a:spcBef>
              <a:spcAft>
                <a:spcPts val="0"/>
              </a:spcAft>
              <a:buSzPts val="1170"/>
              <a:buChar char="■"/>
              <a:defRPr/>
            </a:lvl2pPr>
            <a:lvl3pPr marL="1371600" lvl="2" indent="-291464" algn="l">
              <a:spcBef>
                <a:spcPts val="360"/>
              </a:spcBef>
              <a:spcAft>
                <a:spcPts val="0"/>
              </a:spcAft>
              <a:buSzPts val="990"/>
              <a:buChar char="■"/>
              <a:defRPr/>
            </a:lvl3pPr>
            <a:lvl4pPr marL="1828800" lvl="3" indent="-342900" algn="l">
              <a:spcBef>
                <a:spcPts val="360"/>
              </a:spcBef>
              <a:spcAft>
                <a:spcPts val="0"/>
              </a:spcAft>
              <a:buSzPts val="1800"/>
              <a:buChar char="▪"/>
              <a:defRPr/>
            </a:lvl4pPr>
            <a:lvl5pPr marL="2286000" lvl="4" indent="-325754" algn="l">
              <a:spcBef>
                <a:spcPts val="360"/>
              </a:spcBef>
              <a:spcAft>
                <a:spcPts val="0"/>
              </a:spcAft>
              <a:buSzPts val="1530"/>
              <a:buChar char="▪"/>
              <a:defRPr/>
            </a:lvl5pPr>
            <a:lvl6pPr marL="2743200" lvl="5" indent="-325754" algn="l">
              <a:spcBef>
                <a:spcPts val="360"/>
              </a:spcBef>
              <a:spcAft>
                <a:spcPts val="0"/>
              </a:spcAft>
              <a:buSzPts val="1530"/>
              <a:buChar char="▪"/>
              <a:defRPr/>
            </a:lvl6pPr>
            <a:lvl7pPr marL="3200400" lvl="6" indent="-325754" algn="l">
              <a:spcBef>
                <a:spcPts val="360"/>
              </a:spcBef>
              <a:spcAft>
                <a:spcPts val="0"/>
              </a:spcAft>
              <a:buSzPts val="1530"/>
              <a:buChar char="▪"/>
              <a:defRPr/>
            </a:lvl7pPr>
            <a:lvl8pPr marL="3657600" lvl="7" indent="-325754" algn="l">
              <a:spcBef>
                <a:spcPts val="360"/>
              </a:spcBef>
              <a:spcAft>
                <a:spcPts val="0"/>
              </a:spcAft>
              <a:buSzPts val="1530"/>
              <a:buChar char="▪"/>
              <a:defRPr/>
            </a:lvl8pPr>
            <a:lvl9pPr marL="4114800" lvl="8" indent="-325754" algn="l">
              <a:spcBef>
                <a:spcPts val="360"/>
              </a:spcBef>
              <a:spcAft>
                <a:spcPts val="0"/>
              </a:spcAft>
              <a:buSzPts val="1530"/>
              <a:buChar char="▪"/>
              <a:defRPr/>
            </a:lvl9pPr>
          </a:lstStyle>
          <a:p>
            <a:endParaRPr/>
          </a:p>
        </p:txBody>
      </p:sp>
      <p:sp>
        <p:nvSpPr>
          <p:cNvPr id="94" name="Google Shape;94;p70"/>
          <p:cNvSpPr txBox="1">
            <a:spLocks noGrp="1"/>
          </p:cNvSpPr>
          <p:nvPr>
            <p:ph type="body" idx="2"/>
          </p:nvPr>
        </p:nvSpPr>
        <p:spPr>
          <a:xfrm>
            <a:off x="6248400" y="1828800"/>
            <a:ext cx="5334000" cy="19431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02894" algn="l">
              <a:spcBef>
                <a:spcPts val="360"/>
              </a:spcBef>
              <a:spcAft>
                <a:spcPts val="0"/>
              </a:spcAft>
              <a:buSzPts val="1170"/>
              <a:buChar char="■"/>
              <a:defRPr/>
            </a:lvl2pPr>
            <a:lvl3pPr marL="1371600" lvl="2" indent="-291464" algn="l">
              <a:spcBef>
                <a:spcPts val="360"/>
              </a:spcBef>
              <a:spcAft>
                <a:spcPts val="0"/>
              </a:spcAft>
              <a:buSzPts val="990"/>
              <a:buChar char="■"/>
              <a:defRPr/>
            </a:lvl3pPr>
            <a:lvl4pPr marL="1828800" lvl="3" indent="-342900" algn="l">
              <a:spcBef>
                <a:spcPts val="360"/>
              </a:spcBef>
              <a:spcAft>
                <a:spcPts val="0"/>
              </a:spcAft>
              <a:buSzPts val="1800"/>
              <a:buChar char="▪"/>
              <a:defRPr/>
            </a:lvl4pPr>
            <a:lvl5pPr marL="2286000" lvl="4" indent="-325754" algn="l">
              <a:spcBef>
                <a:spcPts val="360"/>
              </a:spcBef>
              <a:spcAft>
                <a:spcPts val="0"/>
              </a:spcAft>
              <a:buSzPts val="1530"/>
              <a:buChar char="▪"/>
              <a:defRPr/>
            </a:lvl5pPr>
            <a:lvl6pPr marL="2743200" lvl="5" indent="-325754" algn="l">
              <a:spcBef>
                <a:spcPts val="360"/>
              </a:spcBef>
              <a:spcAft>
                <a:spcPts val="0"/>
              </a:spcAft>
              <a:buSzPts val="1530"/>
              <a:buChar char="▪"/>
              <a:defRPr/>
            </a:lvl6pPr>
            <a:lvl7pPr marL="3200400" lvl="6" indent="-325754" algn="l">
              <a:spcBef>
                <a:spcPts val="360"/>
              </a:spcBef>
              <a:spcAft>
                <a:spcPts val="0"/>
              </a:spcAft>
              <a:buSzPts val="1530"/>
              <a:buChar char="▪"/>
              <a:defRPr/>
            </a:lvl7pPr>
            <a:lvl8pPr marL="3657600" lvl="7" indent="-325754" algn="l">
              <a:spcBef>
                <a:spcPts val="360"/>
              </a:spcBef>
              <a:spcAft>
                <a:spcPts val="0"/>
              </a:spcAft>
              <a:buSzPts val="1530"/>
              <a:buChar char="▪"/>
              <a:defRPr/>
            </a:lvl8pPr>
            <a:lvl9pPr marL="4114800" lvl="8" indent="-325754" algn="l">
              <a:spcBef>
                <a:spcPts val="360"/>
              </a:spcBef>
              <a:spcAft>
                <a:spcPts val="0"/>
              </a:spcAft>
              <a:buSzPts val="1530"/>
              <a:buChar char="▪"/>
              <a:defRPr/>
            </a:lvl9pPr>
          </a:lstStyle>
          <a:p>
            <a:endParaRPr/>
          </a:p>
        </p:txBody>
      </p:sp>
      <p:sp>
        <p:nvSpPr>
          <p:cNvPr id="95" name="Google Shape;95;p70"/>
          <p:cNvSpPr txBox="1">
            <a:spLocks noGrp="1"/>
          </p:cNvSpPr>
          <p:nvPr>
            <p:ph type="body" idx="3"/>
          </p:nvPr>
        </p:nvSpPr>
        <p:spPr>
          <a:xfrm>
            <a:off x="711200" y="3924300"/>
            <a:ext cx="5334000" cy="19431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02894" algn="l">
              <a:spcBef>
                <a:spcPts val="360"/>
              </a:spcBef>
              <a:spcAft>
                <a:spcPts val="0"/>
              </a:spcAft>
              <a:buSzPts val="1170"/>
              <a:buChar char="■"/>
              <a:defRPr/>
            </a:lvl2pPr>
            <a:lvl3pPr marL="1371600" lvl="2" indent="-291464" algn="l">
              <a:spcBef>
                <a:spcPts val="360"/>
              </a:spcBef>
              <a:spcAft>
                <a:spcPts val="0"/>
              </a:spcAft>
              <a:buSzPts val="990"/>
              <a:buChar char="■"/>
              <a:defRPr/>
            </a:lvl3pPr>
            <a:lvl4pPr marL="1828800" lvl="3" indent="-342900" algn="l">
              <a:spcBef>
                <a:spcPts val="360"/>
              </a:spcBef>
              <a:spcAft>
                <a:spcPts val="0"/>
              </a:spcAft>
              <a:buSzPts val="1800"/>
              <a:buChar char="▪"/>
              <a:defRPr/>
            </a:lvl4pPr>
            <a:lvl5pPr marL="2286000" lvl="4" indent="-325754" algn="l">
              <a:spcBef>
                <a:spcPts val="360"/>
              </a:spcBef>
              <a:spcAft>
                <a:spcPts val="0"/>
              </a:spcAft>
              <a:buSzPts val="1530"/>
              <a:buChar char="▪"/>
              <a:defRPr/>
            </a:lvl5pPr>
            <a:lvl6pPr marL="2743200" lvl="5" indent="-325754" algn="l">
              <a:spcBef>
                <a:spcPts val="360"/>
              </a:spcBef>
              <a:spcAft>
                <a:spcPts val="0"/>
              </a:spcAft>
              <a:buSzPts val="1530"/>
              <a:buChar char="▪"/>
              <a:defRPr/>
            </a:lvl6pPr>
            <a:lvl7pPr marL="3200400" lvl="6" indent="-325754" algn="l">
              <a:spcBef>
                <a:spcPts val="360"/>
              </a:spcBef>
              <a:spcAft>
                <a:spcPts val="0"/>
              </a:spcAft>
              <a:buSzPts val="1530"/>
              <a:buChar char="▪"/>
              <a:defRPr/>
            </a:lvl7pPr>
            <a:lvl8pPr marL="3657600" lvl="7" indent="-325754" algn="l">
              <a:spcBef>
                <a:spcPts val="360"/>
              </a:spcBef>
              <a:spcAft>
                <a:spcPts val="0"/>
              </a:spcAft>
              <a:buSzPts val="1530"/>
              <a:buChar char="▪"/>
              <a:defRPr/>
            </a:lvl8pPr>
            <a:lvl9pPr marL="4114800" lvl="8" indent="-325754" algn="l">
              <a:spcBef>
                <a:spcPts val="360"/>
              </a:spcBef>
              <a:spcAft>
                <a:spcPts val="0"/>
              </a:spcAft>
              <a:buSzPts val="1530"/>
              <a:buChar char="▪"/>
              <a:defRPr/>
            </a:lvl9pPr>
          </a:lstStyle>
          <a:p>
            <a:endParaRPr/>
          </a:p>
        </p:txBody>
      </p:sp>
      <p:sp>
        <p:nvSpPr>
          <p:cNvPr id="96" name="Google Shape;96;p70"/>
          <p:cNvSpPr txBox="1">
            <a:spLocks noGrp="1"/>
          </p:cNvSpPr>
          <p:nvPr>
            <p:ph type="body" idx="4"/>
          </p:nvPr>
        </p:nvSpPr>
        <p:spPr>
          <a:xfrm>
            <a:off x="6248400" y="3924300"/>
            <a:ext cx="5334000" cy="19431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02894" algn="l">
              <a:spcBef>
                <a:spcPts val="360"/>
              </a:spcBef>
              <a:spcAft>
                <a:spcPts val="0"/>
              </a:spcAft>
              <a:buSzPts val="1170"/>
              <a:buChar char="■"/>
              <a:defRPr/>
            </a:lvl2pPr>
            <a:lvl3pPr marL="1371600" lvl="2" indent="-291464" algn="l">
              <a:spcBef>
                <a:spcPts val="360"/>
              </a:spcBef>
              <a:spcAft>
                <a:spcPts val="0"/>
              </a:spcAft>
              <a:buSzPts val="990"/>
              <a:buChar char="■"/>
              <a:defRPr/>
            </a:lvl3pPr>
            <a:lvl4pPr marL="1828800" lvl="3" indent="-342900" algn="l">
              <a:spcBef>
                <a:spcPts val="360"/>
              </a:spcBef>
              <a:spcAft>
                <a:spcPts val="0"/>
              </a:spcAft>
              <a:buSzPts val="1800"/>
              <a:buChar char="▪"/>
              <a:defRPr/>
            </a:lvl4pPr>
            <a:lvl5pPr marL="2286000" lvl="4" indent="-325754" algn="l">
              <a:spcBef>
                <a:spcPts val="360"/>
              </a:spcBef>
              <a:spcAft>
                <a:spcPts val="0"/>
              </a:spcAft>
              <a:buSzPts val="1530"/>
              <a:buChar char="▪"/>
              <a:defRPr/>
            </a:lvl5pPr>
            <a:lvl6pPr marL="2743200" lvl="5" indent="-325754" algn="l">
              <a:spcBef>
                <a:spcPts val="360"/>
              </a:spcBef>
              <a:spcAft>
                <a:spcPts val="0"/>
              </a:spcAft>
              <a:buSzPts val="1530"/>
              <a:buChar char="▪"/>
              <a:defRPr/>
            </a:lvl6pPr>
            <a:lvl7pPr marL="3200400" lvl="6" indent="-325754" algn="l">
              <a:spcBef>
                <a:spcPts val="360"/>
              </a:spcBef>
              <a:spcAft>
                <a:spcPts val="0"/>
              </a:spcAft>
              <a:buSzPts val="1530"/>
              <a:buChar char="▪"/>
              <a:defRPr/>
            </a:lvl7pPr>
            <a:lvl8pPr marL="3657600" lvl="7" indent="-325754" algn="l">
              <a:spcBef>
                <a:spcPts val="360"/>
              </a:spcBef>
              <a:spcAft>
                <a:spcPts val="0"/>
              </a:spcAft>
              <a:buSzPts val="1530"/>
              <a:buChar char="▪"/>
              <a:defRPr/>
            </a:lvl8pPr>
            <a:lvl9pPr marL="4114800" lvl="8" indent="-325754" algn="l">
              <a:spcBef>
                <a:spcPts val="360"/>
              </a:spcBef>
              <a:spcAft>
                <a:spcPts val="0"/>
              </a:spcAft>
              <a:buSzPts val="1530"/>
              <a:buChar char="▪"/>
              <a:defRPr/>
            </a:lvl9pPr>
          </a:lstStyle>
          <a:p>
            <a:endParaRPr/>
          </a:p>
        </p:txBody>
      </p:sp>
      <p:sp>
        <p:nvSpPr>
          <p:cNvPr id="97" name="Google Shape;97;p70"/>
          <p:cNvSpPr txBox="1">
            <a:spLocks noGrp="1"/>
          </p:cNvSpPr>
          <p:nvPr>
            <p:ph type="dt" idx="10"/>
          </p:nvPr>
        </p:nvSpPr>
        <p:spPr>
          <a:xfrm>
            <a:off x="711200" y="6248400"/>
            <a:ext cx="27432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70"/>
          <p:cNvSpPr txBox="1">
            <a:spLocks noGrp="1"/>
          </p:cNvSpPr>
          <p:nvPr>
            <p:ph type="ftr" idx="11"/>
          </p:nvPr>
        </p:nvSpPr>
        <p:spPr>
          <a:xfrm>
            <a:off x="4318000" y="6248400"/>
            <a:ext cx="3860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70"/>
          <p:cNvSpPr txBox="1">
            <a:spLocks noGrp="1"/>
          </p:cNvSpPr>
          <p:nvPr>
            <p:ph type="sldNum" idx="12"/>
          </p:nvPr>
        </p:nvSpPr>
        <p:spPr>
          <a:xfrm>
            <a:off x="9042400" y="6248400"/>
            <a:ext cx="2540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a:solidFill>
                  <a:schemeClr val="lt1"/>
                </a:solidFill>
                <a:latin typeface="Arial"/>
                <a:ea typeface="Arial"/>
                <a:cs typeface="Arial"/>
                <a:sym typeface="Arial"/>
              </a:defRPr>
            </a:lvl1pPr>
            <a:lvl2pPr marL="0" lvl="1" indent="0" algn="r">
              <a:spcBef>
                <a:spcPts val="0"/>
              </a:spcBef>
              <a:spcAft>
                <a:spcPts val="0"/>
              </a:spcAft>
              <a:buNone/>
              <a:defRPr sz="1000">
                <a:solidFill>
                  <a:schemeClr val="lt1"/>
                </a:solidFill>
                <a:latin typeface="Arial"/>
                <a:ea typeface="Arial"/>
                <a:cs typeface="Arial"/>
                <a:sym typeface="Arial"/>
              </a:defRPr>
            </a:lvl2pPr>
            <a:lvl3pPr marL="0" lvl="2" indent="0" algn="r">
              <a:spcBef>
                <a:spcPts val="0"/>
              </a:spcBef>
              <a:spcAft>
                <a:spcPts val="0"/>
              </a:spcAft>
              <a:buNone/>
              <a:defRPr sz="1000">
                <a:solidFill>
                  <a:schemeClr val="lt1"/>
                </a:solidFill>
                <a:latin typeface="Arial"/>
                <a:ea typeface="Arial"/>
                <a:cs typeface="Arial"/>
                <a:sym typeface="Arial"/>
              </a:defRPr>
            </a:lvl3pPr>
            <a:lvl4pPr marL="0" lvl="3" indent="0" algn="r">
              <a:spcBef>
                <a:spcPts val="0"/>
              </a:spcBef>
              <a:spcAft>
                <a:spcPts val="0"/>
              </a:spcAft>
              <a:buNone/>
              <a:defRPr sz="1000">
                <a:solidFill>
                  <a:schemeClr val="lt1"/>
                </a:solidFill>
                <a:latin typeface="Arial"/>
                <a:ea typeface="Arial"/>
                <a:cs typeface="Arial"/>
                <a:sym typeface="Arial"/>
              </a:defRPr>
            </a:lvl4pPr>
            <a:lvl5pPr marL="0" lvl="4" indent="0" algn="r">
              <a:spcBef>
                <a:spcPts val="0"/>
              </a:spcBef>
              <a:spcAft>
                <a:spcPts val="0"/>
              </a:spcAft>
              <a:buNone/>
              <a:defRPr sz="1000">
                <a:solidFill>
                  <a:schemeClr val="lt1"/>
                </a:solidFill>
                <a:latin typeface="Arial"/>
                <a:ea typeface="Arial"/>
                <a:cs typeface="Arial"/>
                <a:sym typeface="Arial"/>
              </a:defRPr>
            </a:lvl5pPr>
            <a:lvl6pPr marL="0" lvl="5" indent="0" algn="r">
              <a:spcBef>
                <a:spcPts val="0"/>
              </a:spcBef>
              <a:spcAft>
                <a:spcPts val="0"/>
              </a:spcAft>
              <a:buNone/>
              <a:defRPr sz="1000">
                <a:solidFill>
                  <a:schemeClr val="lt1"/>
                </a:solidFill>
                <a:latin typeface="Arial"/>
                <a:ea typeface="Arial"/>
                <a:cs typeface="Arial"/>
                <a:sym typeface="Arial"/>
              </a:defRPr>
            </a:lvl6pPr>
            <a:lvl7pPr marL="0" lvl="6" indent="0" algn="r">
              <a:spcBef>
                <a:spcPts val="0"/>
              </a:spcBef>
              <a:spcAft>
                <a:spcPts val="0"/>
              </a:spcAft>
              <a:buNone/>
              <a:defRPr sz="1000">
                <a:solidFill>
                  <a:schemeClr val="lt1"/>
                </a:solidFill>
                <a:latin typeface="Arial"/>
                <a:ea typeface="Arial"/>
                <a:cs typeface="Arial"/>
                <a:sym typeface="Arial"/>
              </a:defRPr>
            </a:lvl7pPr>
            <a:lvl8pPr marL="0" lvl="7" indent="0" algn="r">
              <a:spcBef>
                <a:spcPts val="0"/>
              </a:spcBef>
              <a:spcAft>
                <a:spcPts val="0"/>
              </a:spcAft>
              <a:buNone/>
              <a:defRPr sz="1000">
                <a:solidFill>
                  <a:schemeClr val="lt1"/>
                </a:solidFill>
                <a:latin typeface="Arial"/>
                <a:ea typeface="Arial"/>
                <a:cs typeface="Arial"/>
                <a:sym typeface="Arial"/>
              </a:defRPr>
            </a:lvl8pPr>
            <a:lvl9pPr marL="0" lvl="8" indent="0" algn="r">
              <a:spcBef>
                <a:spcPts val="0"/>
              </a:spcBef>
              <a:spcAft>
                <a:spcPts val="0"/>
              </a:spcAft>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100"/>
        <p:cNvGrpSpPr/>
        <p:nvPr/>
      </p:nvGrpSpPr>
      <p:grpSpPr>
        <a:xfrm>
          <a:off x="0" y="0"/>
          <a:ext cx="0" cy="0"/>
          <a:chOff x="0" y="0"/>
          <a:chExt cx="0" cy="0"/>
        </a:xfrm>
      </p:grpSpPr>
      <p:sp>
        <p:nvSpPr>
          <p:cNvPr id="101" name="Google Shape;101;p71"/>
          <p:cNvSpPr txBox="1">
            <a:spLocks noGrp="1"/>
          </p:cNvSpPr>
          <p:nvPr>
            <p:ph type="title"/>
          </p:nvPr>
        </p:nvSpPr>
        <p:spPr>
          <a:xfrm>
            <a:off x="711200" y="473075"/>
            <a:ext cx="10871200" cy="11430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102" name="Google Shape;102;p71"/>
          <p:cNvSpPr txBox="1">
            <a:spLocks noGrp="1"/>
          </p:cNvSpPr>
          <p:nvPr>
            <p:ph type="dt" idx="10"/>
          </p:nvPr>
        </p:nvSpPr>
        <p:spPr>
          <a:xfrm>
            <a:off x="711200" y="6248400"/>
            <a:ext cx="27432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71"/>
          <p:cNvSpPr txBox="1">
            <a:spLocks noGrp="1"/>
          </p:cNvSpPr>
          <p:nvPr>
            <p:ph type="ftr" idx="11"/>
          </p:nvPr>
        </p:nvSpPr>
        <p:spPr>
          <a:xfrm>
            <a:off x="4318000" y="6248400"/>
            <a:ext cx="3860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71"/>
          <p:cNvSpPr txBox="1">
            <a:spLocks noGrp="1"/>
          </p:cNvSpPr>
          <p:nvPr>
            <p:ph type="sldNum" idx="12"/>
          </p:nvPr>
        </p:nvSpPr>
        <p:spPr>
          <a:xfrm>
            <a:off x="9042400" y="6248400"/>
            <a:ext cx="2540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a:solidFill>
                  <a:schemeClr val="lt1"/>
                </a:solidFill>
                <a:latin typeface="Arial"/>
                <a:ea typeface="Arial"/>
                <a:cs typeface="Arial"/>
                <a:sym typeface="Arial"/>
              </a:defRPr>
            </a:lvl1pPr>
            <a:lvl2pPr marL="0" lvl="1" indent="0" algn="r">
              <a:spcBef>
                <a:spcPts val="0"/>
              </a:spcBef>
              <a:spcAft>
                <a:spcPts val="0"/>
              </a:spcAft>
              <a:buNone/>
              <a:defRPr sz="1000">
                <a:solidFill>
                  <a:schemeClr val="lt1"/>
                </a:solidFill>
                <a:latin typeface="Arial"/>
                <a:ea typeface="Arial"/>
                <a:cs typeface="Arial"/>
                <a:sym typeface="Arial"/>
              </a:defRPr>
            </a:lvl2pPr>
            <a:lvl3pPr marL="0" lvl="2" indent="0" algn="r">
              <a:spcBef>
                <a:spcPts val="0"/>
              </a:spcBef>
              <a:spcAft>
                <a:spcPts val="0"/>
              </a:spcAft>
              <a:buNone/>
              <a:defRPr sz="1000">
                <a:solidFill>
                  <a:schemeClr val="lt1"/>
                </a:solidFill>
                <a:latin typeface="Arial"/>
                <a:ea typeface="Arial"/>
                <a:cs typeface="Arial"/>
                <a:sym typeface="Arial"/>
              </a:defRPr>
            </a:lvl3pPr>
            <a:lvl4pPr marL="0" lvl="3" indent="0" algn="r">
              <a:spcBef>
                <a:spcPts val="0"/>
              </a:spcBef>
              <a:spcAft>
                <a:spcPts val="0"/>
              </a:spcAft>
              <a:buNone/>
              <a:defRPr sz="1000">
                <a:solidFill>
                  <a:schemeClr val="lt1"/>
                </a:solidFill>
                <a:latin typeface="Arial"/>
                <a:ea typeface="Arial"/>
                <a:cs typeface="Arial"/>
                <a:sym typeface="Arial"/>
              </a:defRPr>
            </a:lvl4pPr>
            <a:lvl5pPr marL="0" lvl="4" indent="0" algn="r">
              <a:spcBef>
                <a:spcPts val="0"/>
              </a:spcBef>
              <a:spcAft>
                <a:spcPts val="0"/>
              </a:spcAft>
              <a:buNone/>
              <a:defRPr sz="1000">
                <a:solidFill>
                  <a:schemeClr val="lt1"/>
                </a:solidFill>
                <a:latin typeface="Arial"/>
                <a:ea typeface="Arial"/>
                <a:cs typeface="Arial"/>
                <a:sym typeface="Arial"/>
              </a:defRPr>
            </a:lvl5pPr>
            <a:lvl6pPr marL="0" lvl="5" indent="0" algn="r">
              <a:spcBef>
                <a:spcPts val="0"/>
              </a:spcBef>
              <a:spcAft>
                <a:spcPts val="0"/>
              </a:spcAft>
              <a:buNone/>
              <a:defRPr sz="1000">
                <a:solidFill>
                  <a:schemeClr val="lt1"/>
                </a:solidFill>
                <a:latin typeface="Arial"/>
                <a:ea typeface="Arial"/>
                <a:cs typeface="Arial"/>
                <a:sym typeface="Arial"/>
              </a:defRPr>
            </a:lvl6pPr>
            <a:lvl7pPr marL="0" lvl="6" indent="0" algn="r">
              <a:spcBef>
                <a:spcPts val="0"/>
              </a:spcBef>
              <a:spcAft>
                <a:spcPts val="0"/>
              </a:spcAft>
              <a:buNone/>
              <a:defRPr sz="1000">
                <a:solidFill>
                  <a:schemeClr val="lt1"/>
                </a:solidFill>
                <a:latin typeface="Arial"/>
                <a:ea typeface="Arial"/>
                <a:cs typeface="Arial"/>
                <a:sym typeface="Arial"/>
              </a:defRPr>
            </a:lvl7pPr>
            <a:lvl8pPr marL="0" lvl="7" indent="0" algn="r">
              <a:spcBef>
                <a:spcPts val="0"/>
              </a:spcBef>
              <a:spcAft>
                <a:spcPts val="0"/>
              </a:spcAft>
              <a:buNone/>
              <a:defRPr sz="1000">
                <a:solidFill>
                  <a:schemeClr val="lt1"/>
                </a:solidFill>
                <a:latin typeface="Arial"/>
                <a:ea typeface="Arial"/>
                <a:cs typeface="Arial"/>
                <a:sym typeface="Arial"/>
              </a:defRPr>
            </a:lvl8pPr>
            <a:lvl9pPr marL="0" lvl="8" indent="0" algn="r">
              <a:spcBef>
                <a:spcPts val="0"/>
              </a:spcBef>
              <a:spcAft>
                <a:spcPts val="0"/>
              </a:spcAft>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59"/>
          <p:cNvSpPr txBox="1">
            <a:spLocks noGrp="1"/>
          </p:cNvSpPr>
          <p:nvPr>
            <p:ph type="dt" idx="10"/>
          </p:nvPr>
        </p:nvSpPr>
        <p:spPr>
          <a:xfrm>
            <a:off x="711200" y="6248400"/>
            <a:ext cx="27432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9"/>
          <p:cNvSpPr txBox="1">
            <a:spLocks noGrp="1"/>
          </p:cNvSpPr>
          <p:nvPr>
            <p:ph type="ftr" idx="11"/>
          </p:nvPr>
        </p:nvSpPr>
        <p:spPr>
          <a:xfrm>
            <a:off x="4318000" y="6248400"/>
            <a:ext cx="3860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9"/>
          <p:cNvSpPr txBox="1">
            <a:spLocks noGrp="1"/>
          </p:cNvSpPr>
          <p:nvPr>
            <p:ph type="sldNum" idx="12"/>
          </p:nvPr>
        </p:nvSpPr>
        <p:spPr>
          <a:xfrm>
            <a:off x="9042400" y="6248400"/>
            <a:ext cx="2540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b="0" i="0" u="none" strike="noStrike" cap="none">
                <a:solidFill>
                  <a:schemeClr val="lt1"/>
                </a:solidFill>
                <a:latin typeface="Arial"/>
                <a:ea typeface="Arial"/>
                <a:cs typeface="Arial"/>
                <a:sym typeface="Arial"/>
              </a:defRPr>
            </a:lvl1pPr>
            <a:lvl2pPr marL="0" lvl="1" indent="0" algn="r">
              <a:spcBef>
                <a:spcPts val="0"/>
              </a:spcBef>
              <a:spcAft>
                <a:spcPts val="0"/>
              </a:spcAft>
              <a:buNone/>
              <a:defRPr sz="1000" b="0" i="0" u="none" strike="noStrike" cap="none">
                <a:solidFill>
                  <a:schemeClr val="lt1"/>
                </a:solidFill>
                <a:latin typeface="Arial"/>
                <a:ea typeface="Arial"/>
                <a:cs typeface="Arial"/>
                <a:sym typeface="Arial"/>
              </a:defRPr>
            </a:lvl2pPr>
            <a:lvl3pPr marL="0" lvl="2" indent="0" algn="r">
              <a:spcBef>
                <a:spcPts val="0"/>
              </a:spcBef>
              <a:spcAft>
                <a:spcPts val="0"/>
              </a:spcAft>
              <a:buNone/>
              <a:defRPr sz="1000" b="0" i="0" u="none" strike="noStrike" cap="none">
                <a:solidFill>
                  <a:schemeClr val="lt1"/>
                </a:solidFill>
                <a:latin typeface="Arial"/>
                <a:ea typeface="Arial"/>
                <a:cs typeface="Arial"/>
                <a:sym typeface="Arial"/>
              </a:defRPr>
            </a:lvl3pPr>
            <a:lvl4pPr marL="0" lvl="3" indent="0" algn="r">
              <a:spcBef>
                <a:spcPts val="0"/>
              </a:spcBef>
              <a:spcAft>
                <a:spcPts val="0"/>
              </a:spcAft>
              <a:buNone/>
              <a:defRPr sz="1000" b="0" i="0" u="none" strike="noStrike" cap="none">
                <a:solidFill>
                  <a:schemeClr val="lt1"/>
                </a:solidFill>
                <a:latin typeface="Arial"/>
                <a:ea typeface="Arial"/>
                <a:cs typeface="Arial"/>
                <a:sym typeface="Arial"/>
              </a:defRPr>
            </a:lvl4pPr>
            <a:lvl5pPr marL="0" lvl="4" indent="0" algn="r">
              <a:spcBef>
                <a:spcPts val="0"/>
              </a:spcBef>
              <a:spcAft>
                <a:spcPts val="0"/>
              </a:spcAft>
              <a:buNone/>
              <a:defRPr sz="1000" b="0" i="0" u="none" strike="noStrike" cap="none">
                <a:solidFill>
                  <a:schemeClr val="lt1"/>
                </a:solidFill>
                <a:latin typeface="Arial"/>
                <a:ea typeface="Arial"/>
                <a:cs typeface="Arial"/>
                <a:sym typeface="Arial"/>
              </a:defRPr>
            </a:lvl5pPr>
            <a:lvl6pPr marL="0" lvl="5" indent="0" algn="r">
              <a:spcBef>
                <a:spcPts val="0"/>
              </a:spcBef>
              <a:spcAft>
                <a:spcPts val="0"/>
              </a:spcAft>
              <a:buNone/>
              <a:defRPr sz="1000" b="0" i="0" u="none" strike="noStrike" cap="none">
                <a:solidFill>
                  <a:schemeClr val="lt1"/>
                </a:solidFill>
                <a:latin typeface="Arial"/>
                <a:ea typeface="Arial"/>
                <a:cs typeface="Arial"/>
                <a:sym typeface="Arial"/>
              </a:defRPr>
            </a:lvl6pPr>
            <a:lvl7pPr marL="0" lvl="6" indent="0" algn="r">
              <a:spcBef>
                <a:spcPts val="0"/>
              </a:spcBef>
              <a:spcAft>
                <a:spcPts val="0"/>
              </a:spcAft>
              <a:buNone/>
              <a:defRPr sz="1000" b="0" i="0" u="none" strike="noStrike" cap="none">
                <a:solidFill>
                  <a:schemeClr val="lt1"/>
                </a:solidFill>
                <a:latin typeface="Arial"/>
                <a:ea typeface="Arial"/>
                <a:cs typeface="Arial"/>
                <a:sym typeface="Arial"/>
              </a:defRPr>
            </a:lvl7pPr>
            <a:lvl8pPr marL="0" lvl="7" indent="0" algn="r">
              <a:spcBef>
                <a:spcPts val="0"/>
              </a:spcBef>
              <a:spcAft>
                <a:spcPts val="0"/>
              </a:spcAft>
              <a:buNone/>
              <a:defRPr sz="1000" b="0" i="0" u="none" strike="noStrike" cap="none">
                <a:solidFill>
                  <a:schemeClr val="lt1"/>
                </a:solidFill>
                <a:latin typeface="Arial"/>
                <a:ea typeface="Arial"/>
                <a:cs typeface="Arial"/>
                <a:sym typeface="Arial"/>
              </a:defRPr>
            </a:lvl8pPr>
            <a:lvl9pPr marL="0" lvl="8" indent="0" algn="r">
              <a:spcBef>
                <a:spcPts val="0"/>
              </a:spcBef>
              <a:spcAft>
                <a:spcPts val="0"/>
              </a:spcAft>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60"/>
          <p:cNvSpPr txBox="1">
            <a:spLocks noGrp="1"/>
          </p:cNvSpPr>
          <p:nvPr>
            <p:ph type="title"/>
          </p:nvPr>
        </p:nvSpPr>
        <p:spPr>
          <a:xfrm>
            <a:off x="711200" y="473075"/>
            <a:ext cx="10871200" cy="11430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SzPts val="1400"/>
              <a:buNone/>
              <a:defRPr sz="40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27" name="Google Shape;27;p60"/>
          <p:cNvSpPr txBox="1">
            <a:spLocks noGrp="1"/>
          </p:cNvSpPr>
          <p:nvPr>
            <p:ph type="body" idx="1"/>
          </p:nvPr>
        </p:nvSpPr>
        <p:spPr>
          <a:xfrm>
            <a:off x="711200" y="1828800"/>
            <a:ext cx="10871200" cy="40386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02894" algn="l">
              <a:spcBef>
                <a:spcPts val="360"/>
              </a:spcBef>
              <a:spcAft>
                <a:spcPts val="0"/>
              </a:spcAft>
              <a:buSzPts val="1170"/>
              <a:buChar char="■"/>
              <a:defRPr/>
            </a:lvl2pPr>
            <a:lvl3pPr marL="1371600" lvl="2" indent="-291464" algn="l">
              <a:spcBef>
                <a:spcPts val="360"/>
              </a:spcBef>
              <a:spcAft>
                <a:spcPts val="0"/>
              </a:spcAft>
              <a:buSzPts val="990"/>
              <a:buChar char="■"/>
              <a:defRPr/>
            </a:lvl3pPr>
            <a:lvl4pPr marL="1828800" lvl="3" indent="-342900" algn="l">
              <a:spcBef>
                <a:spcPts val="360"/>
              </a:spcBef>
              <a:spcAft>
                <a:spcPts val="0"/>
              </a:spcAft>
              <a:buSzPts val="1800"/>
              <a:buChar char="▪"/>
              <a:defRPr/>
            </a:lvl4pPr>
            <a:lvl5pPr marL="2286000" lvl="4" indent="-325754" algn="l">
              <a:spcBef>
                <a:spcPts val="360"/>
              </a:spcBef>
              <a:spcAft>
                <a:spcPts val="0"/>
              </a:spcAft>
              <a:buSzPts val="1530"/>
              <a:buChar char="▪"/>
              <a:defRPr/>
            </a:lvl5pPr>
            <a:lvl6pPr marL="2743200" lvl="5" indent="-325754" algn="l">
              <a:spcBef>
                <a:spcPts val="360"/>
              </a:spcBef>
              <a:spcAft>
                <a:spcPts val="0"/>
              </a:spcAft>
              <a:buSzPts val="1530"/>
              <a:buChar char="▪"/>
              <a:defRPr/>
            </a:lvl6pPr>
            <a:lvl7pPr marL="3200400" lvl="6" indent="-325754" algn="l">
              <a:spcBef>
                <a:spcPts val="360"/>
              </a:spcBef>
              <a:spcAft>
                <a:spcPts val="0"/>
              </a:spcAft>
              <a:buSzPts val="1530"/>
              <a:buChar char="▪"/>
              <a:defRPr/>
            </a:lvl7pPr>
            <a:lvl8pPr marL="3657600" lvl="7" indent="-325754" algn="l">
              <a:spcBef>
                <a:spcPts val="360"/>
              </a:spcBef>
              <a:spcAft>
                <a:spcPts val="0"/>
              </a:spcAft>
              <a:buSzPts val="1530"/>
              <a:buChar char="▪"/>
              <a:defRPr/>
            </a:lvl8pPr>
            <a:lvl9pPr marL="4114800" lvl="8" indent="-325754" algn="l">
              <a:spcBef>
                <a:spcPts val="360"/>
              </a:spcBef>
              <a:spcAft>
                <a:spcPts val="0"/>
              </a:spcAft>
              <a:buSzPts val="1530"/>
              <a:buChar char="▪"/>
              <a:defRPr/>
            </a:lvl9pPr>
          </a:lstStyle>
          <a:p>
            <a:endParaRPr/>
          </a:p>
        </p:txBody>
      </p:sp>
      <p:sp>
        <p:nvSpPr>
          <p:cNvPr id="28" name="Google Shape;28;p60"/>
          <p:cNvSpPr txBox="1">
            <a:spLocks noGrp="1"/>
          </p:cNvSpPr>
          <p:nvPr>
            <p:ph type="dt" idx="10"/>
          </p:nvPr>
        </p:nvSpPr>
        <p:spPr>
          <a:xfrm>
            <a:off x="711200" y="6248400"/>
            <a:ext cx="27432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60"/>
          <p:cNvSpPr txBox="1">
            <a:spLocks noGrp="1"/>
          </p:cNvSpPr>
          <p:nvPr>
            <p:ph type="ftr" idx="11"/>
          </p:nvPr>
        </p:nvSpPr>
        <p:spPr>
          <a:xfrm>
            <a:off x="4318000" y="6248400"/>
            <a:ext cx="3860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0"/>
          <p:cNvSpPr txBox="1">
            <a:spLocks noGrp="1"/>
          </p:cNvSpPr>
          <p:nvPr>
            <p:ph type="sldNum" idx="12"/>
          </p:nvPr>
        </p:nvSpPr>
        <p:spPr>
          <a:xfrm>
            <a:off x="9042400" y="6248400"/>
            <a:ext cx="2540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b="0" i="0" u="none" strike="noStrike" cap="none">
                <a:solidFill>
                  <a:schemeClr val="lt1"/>
                </a:solidFill>
                <a:latin typeface="Arial"/>
                <a:ea typeface="Arial"/>
                <a:cs typeface="Arial"/>
                <a:sym typeface="Arial"/>
              </a:defRPr>
            </a:lvl1pPr>
            <a:lvl2pPr marL="0" lvl="1" indent="0" algn="r">
              <a:spcBef>
                <a:spcPts val="0"/>
              </a:spcBef>
              <a:spcAft>
                <a:spcPts val="0"/>
              </a:spcAft>
              <a:buNone/>
              <a:defRPr sz="1000" b="0" i="0" u="none" strike="noStrike" cap="none">
                <a:solidFill>
                  <a:schemeClr val="lt1"/>
                </a:solidFill>
                <a:latin typeface="Arial"/>
                <a:ea typeface="Arial"/>
                <a:cs typeface="Arial"/>
                <a:sym typeface="Arial"/>
              </a:defRPr>
            </a:lvl2pPr>
            <a:lvl3pPr marL="0" lvl="2" indent="0" algn="r">
              <a:spcBef>
                <a:spcPts val="0"/>
              </a:spcBef>
              <a:spcAft>
                <a:spcPts val="0"/>
              </a:spcAft>
              <a:buNone/>
              <a:defRPr sz="1000" b="0" i="0" u="none" strike="noStrike" cap="none">
                <a:solidFill>
                  <a:schemeClr val="lt1"/>
                </a:solidFill>
                <a:latin typeface="Arial"/>
                <a:ea typeface="Arial"/>
                <a:cs typeface="Arial"/>
                <a:sym typeface="Arial"/>
              </a:defRPr>
            </a:lvl3pPr>
            <a:lvl4pPr marL="0" lvl="3" indent="0" algn="r">
              <a:spcBef>
                <a:spcPts val="0"/>
              </a:spcBef>
              <a:spcAft>
                <a:spcPts val="0"/>
              </a:spcAft>
              <a:buNone/>
              <a:defRPr sz="1000" b="0" i="0" u="none" strike="noStrike" cap="none">
                <a:solidFill>
                  <a:schemeClr val="lt1"/>
                </a:solidFill>
                <a:latin typeface="Arial"/>
                <a:ea typeface="Arial"/>
                <a:cs typeface="Arial"/>
                <a:sym typeface="Arial"/>
              </a:defRPr>
            </a:lvl4pPr>
            <a:lvl5pPr marL="0" lvl="4" indent="0" algn="r">
              <a:spcBef>
                <a:spcPts val="0"/>
              </a:spcBef>
              <a:spcAft>
                <a:spcPts val="0"/>
              </a:spcAft>
              <a:buNone/>
              <a:defRPr sz="1000" b="0" i="0" u="none" strike="noStrike" cap="none">
                <a:solidFill>
                  <a:schemeClr val="lt1"/>
                </a:solidFill>
                <a:latin typeface="Arial"/>
                <a:ea typeface="Arial"/>
                <a:cs typeface="Arial"/>
                <a:sym typeface="Arial"/>
              </a:defRPr>
            </a:lvl5pPr>
            <a:lvl6pPr marL="0" lvl="5" indent="0" algn="r">
              <a:spcBef>
                <a:spcPts val="0"/>
              </a:spcBef>
              <a:spcAft>
                <a:spcPts val="0"/>
              </a:spcAft>
              <a:buNone/>
              <a:defRPr sz="1000" b="0" i="0" u="none" strike="noStrike" cap="none">
                <a:solidFill>
                  <a:schemeClr val="lt1"/>
                </a:solidFill>
                <a:latin typeface="Arial"/>
                <a:ea typeface="Arial"/>
                <a:cs typeface="Arial"/>
                <a:sym typeface="Arial"/>
              </a:defRPr>
            </a:lvl6pPr>
            <a:lvl7pPr marL="0" lvl="6" indent="0" algn="r">
              <a:spcBef>
                <a:spcPts val="0"/>
              </a:spcBef>
              <a:spcAft>
                <a:spcPts val="0"/>
              </a:spcAft>
              <a:buNone/>
              <a:defRPr sz="1000" b="0" i="0" u="none" strike="noStrike" cap="none">
                <a:solidFill>
                  <a:schemeClr val="lt1"/>
                </a:solidFill>
                <a:latin typeface="Arial"/>
                <a:ea typeface="Arial"/>
                <a:cs typeface="Arial"/>
                <a:sym typeface="Arial"/>
              </a:defRPr>
            </a:lvl7pPr>
            <a:lvl8pPr marL="0" lvl="7" indent="0" algn="r">
              <a:spcBef>
                <a:spcPts val="0"/>
              </a:spcBef>
              <a:spcAft>
                <a:spcPts val="0"/>
              </a:spcAft>
              <a:buNone/>
              <a:defRPr sz="1000" b="0" i="0" u="none" strike="noStrike" cap="none">
                <a:solidFill>
                  <a:schemeClr val="lt1"/>
                </a:solidFill>
                <a:latin typeface="Arial"/>
                <a:ea typeface="Arial"/>
                <a:cs typeface="Arial"/>
                <a:sym typeface="Arial"/>
              </a:defRPr>
            </a:lvl8pPr>
            <a:lvl9pPr marL="0" lvl="8" indent="0" algn="r">
              <a:spcBef>
                <a:spcPts val="0"/>
              </a:spcBef>
              <a:spcAft>
                <a:spcPts val="0"/>
              </a:spcAft>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31"/>
        <p:cNvGrpSpPr/>
        <p:nvPr/>
      </p:nvGrpSpPr>
      <p:grpSpPr>
        <a:xfrm>
          <a:off x="0" y="0"/>
          <a:ext cx="0" cy="0"/>
          <a:chOff x="0" y="0"/>
          <a:chExt cx="0" cy="0"/>
        </a:xfrm>
      </p:grpSpPr>
      <p:sp>
        <p:nvSpPr>
          <p:cNvPr id="32" name="Google Shape;32;p61"/>
          <p:cNvSpPr txBox="1">
            <a:spLocks noGrp="1"/>
          </p:cNvSpPr>
          <p:nvPr>
            <p:ph type="title"/>
          </p:nvPr>
        </p:nvSpPr>
        <p:spPr>
          <a:xfrm>
            <a:off x="711200" y="473075"/>
            <a:ext cx="10871200" cy="11430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33" name="Google Shape;33;p61"/>
          <p:cNvSpPr txBox="1">
            <a:spLocks noGrp="1"/>
          </p:cNvSpPr>
          <p:nvPr>
            <p:ph type="body" idx="1"/>
          </p:nvPr>
        </p:nvSpPr>
        <p:spPr>
          <a:xfrm>
            <a:off x="711200" y="1828800"/>
            <a:ext cx="5334000" cy="40386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02894" algn="l">
              <a:spcBef>
                <a:spcPts val="360"/>
              </a:spcBef>
              <a:spcAft>
                <a:spcPts val="0"/>
              </a:spcAft>
              <a:buSzPts val="1170"/>
              <a:buChar char="■"/>
              <a:defRPr/>
            </a:lvl2pPr>
            <a:lvl3pPr marL="1371600" lvl="2" indent="-291464" algn="l">
              <a:spcBef>
                <a:spcPts val="360"/>
              </a:spcBef>
              <a:spcAft>
                <a:spcPts val="0"/>
              </a:spcAft>
              <a:buSzPts val="990"/>
              <a:buChar char="■"/>
              <a:defRPr/>
            </a:lvl3pPr>
            <a:lvl4pPr marL="1828800" lvl="3" indent="-342900" algn="l">
              <a:spcBef>
                <a:spcPts val="360"/>
              </a:spcBef>
              <a:spcAft>
                <a:spcPts val="0"/>
              </a:spcAft>
              <a:buSzPts val="1800"/>
              <a:buChar char="▪"/>
              <a:defRPr/>
            </a:lvl4pPr>
            <a:lvl5pPr marL="2286000" lvl="4" indent="-325754" algn="l">
              <a:spcBef>
                <a:spcPts val="360"/>
              </a:spcBef>
              <a:spcAft>
                <a:spcPts val="0"/>
              </a:spcAft>
              <a:buSzPts val="1530"/>
              <a:buChar char="▪"/>
              <a:defRPr/>
            </a:lvl5pPr>
            <a:lvl6pPr marL="2743200" lvl="5" indent="-325754" algn="l">
              <a:spcBef>
                <a:spcPts val="360"/>
              </a:spcBef>
              <a:spcAft>
                <a:spcPts val="0"/>
              </a:spcAft>
              <a:buSzPts val="1530"/>
              <a:buChar char="▪"/>
              <a:defRPr/>
            </a:lvl6pPr>
            <a:lvl7pPr marL="3200400" lvl="6" indent="-325754" algn="l">
              <a:spcBef>
                <a:spcPts val="360"/>
              </a:spcBef>
              <a:spcAft>
                <a:spcPts val="0"/>
              </a:spcAft>
              <a:buSzPts val="1530"/>
              <a:buChar char="▪"/>
              <a:defRPr/>
            </a:lvl7pPr>
            <a:lvl8pPr marL="3657600" lvl="7" indent="-325754" algn="l">
              <a:spcBef>
                <a:spcPts val="360"/>
              </a:spcBef>
              <a:spcAft>
                <a:spcPts val="0"/>
              </a:spcAft>
              <a:buSzPts val="1530"/>
              <a:buChar char="▪"/>
              <a:defRPr/>
            </a:lvl8pPr>
            <a:lvl9pPr marL="4114800" lvl="8" indent="-325754" algn="l">
              <a:spcBef>
                <a:spcPts val="360"/>
              </a:spcBef>
              <a:spcAft>
                <a:spcPts val="0"/>
              </a:spcAft>
              <a:buSzPts val="1530"/>
              <a:buChar char="▪"/>
              <a:defRPr/>
            </a:lvl9pPr>
          </a:lstStyle>
          <a:p>
            <a:endParaRPr/>
          </a:p>
        </p:txBody>
      </p:sp>
      <p:sp>
        <p:nvSpPr>
          <p:cNvPr id="34" name="Google Shape;34;p61"/>
          <p:cNvSpPr txBox="1">
            <a:spLocks noGrp="1"/>
          </p:cNvSpPr>
          <p:nvPr>
            <p:ph type="body" idx="2"/>
          </p:nvPr>
        </p:nvSpPr>
        <p:spPr>
          <a:xfrm>
            <a:off x="6248400" y="1828800"/>
            <a:ext cx="5334000" cy="40386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02894" algn="l">
              <a:spcBef>
                <a:spcPts val="360"/>
              </a:spcBef>
              <a:spcAft>
                <a:spcPts val="0"/>
              </a:spcAft>
              <a:buSzPts val="1170"/>
              <a:buChar char="■"/>
              <a:defRPr/>
            </a:lvl2pPr>
            <a:lvl3pPr marL="1371600" lvl="2" indent="-291464" algn="l">
              <a:spcBef>
                <a:spcPts val="360"/>
              </a:spcBef>
              <a:spcAft>
                <a:spcPts val="0"/>
              </a:spcAft>
              <a:buSzPts val="990"/>
              <a:buChar char="■"/>
              <a:defRPr/>
            </a:lvl3pPr>
            <a:lvl4pPr marL="1828800" lvl="3" indent="-342900" algn="l">
              <a:spcBef>
                <a:spcPts val="360"/>
              </a:spcBef>
              <a:spcAft>
                <a:spcPts val="0"/>
              </a:spcAft>
              <a:buSzPts val="1800"/>
              <a:buChar char="▪"/>
              <a:defRPr/>
            </a:lvl4pPr>
            <a:lvl5pPr marL="2286000" lvl="4" indent="-325754" algn="l">
              <a:spcBef>
                <a:spcPts val="360"/>
              </a:spcBef>
              <a:spcAft>
                <a:spcPts val="0"/>
              </a:spcAft>
              <a:buSzPts val="1530"/>
              <a:buChar char="▪"/>
              <a:defRPr/>
            </a:lvl5pPr>
            <a:lvl6pPr marL="2743200" lvl="5" indent="-325754" algn="l">
              <a:spcBef>
                <a:spcPts val="360"/>
              </a:spcBef>
              <a:spcAft>
                <a:spcPts val="0"/>
              </a:spcAft>
              <a:buSzPts val="1530"/>
              <a:buChar char="▪"/>
              <a:defRPr/>
            </a:lvl6pPr>
            <a:lvl7pPr marL="3200400" lvl="6" indent="-325754" algn="l">
              <a:spcBef>
                <a:spcPts val="360"/>
              </a:spcBef>
              <a:spcAft>
                <a:spcPts val="0"/>
              </a:spcAft>
              <a:buSzPts val="1530"/>
              <a:buChar char="▪"/>
              <a:defRPr/>
            </a:lvl7pPr>
            <a:lvl8pPr marL="3657600" lvl="7" indent="-325754" algn="l">
              <a:spcBef>
                <a:spcPts val="360"/>
              </a:spcBef>
              <a:spcAft>
                <a:spcPts val="0"/>
              </a:spcAft>
              <a:buSzPts val="1530"/>
              <a:buChar char="▪"/>
              <a:defRPr/>
            </a:lvl8pPr>
            <a:lvl9pPr marL="4114800" lvl="8" indent="-325754" algn="l">
              <a:spcBef>
                <a:spcPts val="360"/>
              </a:spcBef>
              <a:spcAft>
                <a:spcPts val="0"/>
              </a:spcAft>
              <a:buSzPts val="1530"/>
              <a:buChar char="▪"/>
              <a:defRPr/>
            </a:lvl9pPr>
          </a:lstStyle>
          <a:p>
            <a:endParaRPr/>
          </a:p>
        </p:txBody>
      </p:sp>
      <p:sp>
        <p:nvSpPr>
          <p:cNvPr id="35" name="Google Shape;35;p61"/>
          <p:cNvSpPr txBox="1">
            <a:spLocks noGrp="1"/>
          </p:cNvSpPr>
          <p:nvPr>
            <p:ph type="dt" idx="10"/>
          </p:nvPr>
        </p:nvSpPr>
        <p:spPr>
          <a:xfrm>
            <a:off x="711200" y="6248400"/>
            <a:ext cx="27432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1"/>
          <p:cNvSpPr txBox="1">
            <a:spLocks noGrp="1"/>
          </p:cNvSpPr>
          <p:nvPr>
            <p:ph type="ftr" idx="11"/>
          </p:nvPr>
        </p:nvSpPr>
        <p:spPr>
          <a:xfrm>
            <a:off x="4318000" y="6248400"/>
            <a:ext cx="3860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1"/>
          <p:cNvSpPr txBox="1">
            <a:spLocks noGrp="1"/>
          </p:cNvSpPr>
          <p:nvPr>
            <p:ph type="sldNum" idx="12"/>
          </p:nvPr>
        </p:nvSpPr>
        <p:spPr>
          <a:xfrm>
            <a:off x="9042400" y="6248400"/>
            <a:ext cx="2540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a:solidFill>
                  <a:schemeClr val="lt1"/>
                </a:solidFill>
                <a:latin typeface="Arial"/>
                <a:ea typeface="Arial"/>
                <a:cs typeface="Arial"/>
                <a:sym typeface="Arial"/>
              </a:defRPr>
            </a:lvl1pPr>
            <a:lvl2pPr marL="0" lvl="1" indent="0" algn="r">
              <a:spcBef>
                <a:spcPts val="0"/>
              </a:spcBef>
              <a:spcAft>
                <a:spcPts val="0"/>
              </a:spcAft>
              <a:buNone/>
              <a:defRPr sz="1000">
                <a:solidFill>
                  <a:schemeClr val="lt1"/>
                </a:solidFill>
                <a:latin typeface="Arial"/>
                <a:ea typeface="Arial"/>
                <a:cs typeface="Arial"/>
                <a:sym typeface="Arial"/>
              </a:defRPr>
            </a:lvl2pPr>
            <a:lvl3pPr marL="0" lvl="2" indent="0" algn="r">
              <a:spcBef>
                <a:spcPts val="0"/>
              </a:spcBef>
              <a:spcAft>
                <a:spcPts val="0"/>
              </a:spcAft>
              <a:buNone/>
              <a:defRPr sz="1000">
                <a:solidFill>
                  <a:schemeClr val="lt1"/>
                </a:solidFill>
                <a:latin typeface="Arial"/>
                <a:ea typeface="Arial"/>
                <a:cs typeface="Arial"/>
                <a:sym typeface="Arial"/>
              </a:defRPr>
            </a:lvl3pPr>
            <a:lvl4pPr marL="0" lvl="3" indent="0" algn="r">
              <a:spcBef>
                <a:spcPts val="0"/>
              </a:spcBef>
              <a:spcAft>
                <a:spcPts val="0"/>
              </a:spcAft>
              <a:buNone/>
              <a:defRPr sz="1000">
                <a:solidFill>
                  <a:schemeClr val="lt1"/>
                </a:solidFill>
                <a:latin typeface="Arial"/>
                <a:ea typeface="Arial"/>
                <a:cs typeface="Arial"/>
                <a:sym typeface="Arial"/>
              </a:defRPr>
            </a:lvl4pPr>
            <a:lvl5pPr marL="0" lvl="4" indent="0" algn="r">
              <a:spcBef>
                <a:spcPts val="0"/>
              </a:spcBef>
              <a:spcAft>
                <a:spcPts val="0"/>
              </a:spcAft>
              <a:buNone/>
              <a:defRPr sz="1000">
                <a:solidFill>
                  <a:schemeClr val="lt1"/>
                </a:solidFill>
                <a:latin typeface="Arial"/>
                <a:ea typeface="Arial"/>
                <a:cs typeface="Arial"/>
                <a:sym typeface="Arial"/>
              </a:defRPr>
            </a:lvl5pPr>
            <a:lvl6pPr marL="0" lvl="5" indent="0" algn="r">
              <a:spcBef>
                <a:spcPts val="0"/>
              </a:spcBef>
              <a:spcAft>
                <a:spcPts val="0"/>
              </a:spcAft>
              <a:buNone/>
              <a:defRPr sz="1000">
                <a:solidFill>
                  <a:schemeClr val="lt1"/>
                </a:solidFill>
                <a:latin typeface="Arial"/>
                <a:ea typeface="Arial"/>
                <a:cs typeface="Arial"/>
                <a:sym typeface="Arial"/>
              </a:defRPr>
            </a:lvl6pPr>
            <a:lvl7pPr marL="0" lvl="6" indent="0" algn="r">
              <a:spcBef>
                <a:spcPts val="0"/>
              </a:spcBef>
              <a:spcAft>
                <a:spcPts val="0"/>
              </a:spcAft>
              <a:buNone/>
              <a:defRPr sz="1000">
                <a:solidFill>
                  <a:schemeClr val="lt1"/>
                </a:solidFill>
                <a:latin typeface="Arial"/>
                <a:ea typeface="Arial"/>
                <a:cs typeface="Arial"/>
                <a:sym typeface="Arial"/>
              </a:defRPr>
            </a:lvl7pPr>
            <a:lvl8pPr marL="0" lvl="7" indent="0" algn="r">
              <a:spcBef>
                <a:spcPts val="0"/>
              </a:spcBef>
              <a:spcAft>
                <a:spcPts val="0"/>
              </a:spcAft>
              <a:buNone/>
              <a:defRPr sz="1000">
                <a:solidFill>
                  <a:schemeClr val="lt1"/>
                </a:solidFill>
                <a:latin typeface="Arial"/>
                <a:ea typeface="Arial"/>
                <a:cs typeface="Arial"/>
                <a:sym typeface="Arial"/>
              </a:defRPr>
            </a:lvl8pPr>
            <a:lvl9pPr marL="0" lvl="8" indent="0" algn="r">
              <a:spcBef>
                <a:spcPts val="0"/>
              </a:spcBef>
              <a:spcAft>
                <a:spcPts val="0"/>
              </a:spcAft>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2"/>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SzPts val="1400"/>
              <a:buNone/>
              <a:defRPr sz="4000" b="1" cap="none"/>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40" name="Google Shape;40;p62"/>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1170"/>
              <a:buNone/>
              <a:defRPr sz="1800"/>
            </a:lvl2pPr>
            <a:lvl3pPr marL="1371600" lvl="2" indent="-228600" algn="l">
              <a:spcBef>
                <a:spcPts val="320"/>
              </a:spcBef>
              <a:spcAft>
                <a:spcPts val="0"/>
              </a:spcAft>
              <a:buSzPts val="880"/>
              <a:buNone/>
              <a:defRPr sz="1600"/>
            </a:lvl3pPr>
            <a:lvl4pPr marL="1828800" lvl="3" indent="-228600" algn="l">
              <a:spcBef>
                <a:spcPts val="280"/>
              </a:spcBef>
              <a:spcAft>
                <a:spcPts val="0"/>
              </a:spcAft>
              <a:buSzPts val="1400"/>
              <a:buNone/>
              <a:defRPr sz="1400"/>
            </a:lvl4pPr>
            <a:lvl5pPr marL="2286000" lvl="4" indent="-228600" algn="l">
              <a:spcBef>
                <a:spcPts val="280"/>
              </a:spcBef>
              <a:spcAft>
                <a:spcPts val="0"/>
              </a:spcAft>
              <a:buSzPts val="1190"/>
              <a:buNone/>
              <a:defRPr sz="1400"/>
            </a:lvl5pPr>
            <a:lvl6pPr marL="2743200" lvl="5" indent="-228600" algn="l">
              <a:spcBef>
                <a:spcPts val="280"/>
              </a:spcBef>
              <a:spcAft>
                <a:spcPts val="0"/>
              </a:spcAft>
              <a:buSzPts val="1190"/>
              <a:buNone/>
              <a:defRPr sz="1400"/>
            </a:lvl6pPr>
            <a:lvl7pPr marL="3200400" lvl="6" indent="-228600" algn="l">
              <a:spcBef>
                <a:spcPts val="280"/>
              </a:spcBef>
              <a:spcAft>
                <a:spcPts val="0"/>
              </a:spcAft>
              <a:buSzPts val="1190"/>
              <a:buNone/>
              <a:defRPr sz="1400"/>
            </a:lvl7pPr>
            <a:lvl8pPr marL="3657600" lvl="7" indent="-228600" algn="l">
              <a:spcBef>
                <a:spcPts val="280"/>
              </a:spcBef>
              <a:spcAft>
                <a:spcPts val="0"/>
              </a:spcAft>
              <a:buSzPts val="1190"/>
              <a:buNone/>
              <a:defRPr sz="1400"/>
            </a:lvl8pPr>
            <a:lvl9pPr marL="4114800" lvl="8" indent="-228600" algn="l">
              <a:spcBef>
                <a:spcPts val="280"/>
              </a:spcBef>
              <a:spcAft>
                <a:spcPts val="0"/>
              </a:spcAft>
              <a:buSzPts val="1190"/>
              <a:buNone/>
              <a:defRPr sz="1400"/>
            </a:lvl9pPr>
          </a:lstStyle>
          <a:p>
            <a:endParaRPr/>
          </a:p>
        </p:txBody>
      </p:sp>
      <p:sp>
        <p:nvSpPr>
          <p:cNvPr id="41" name="Google Shape;41;p62"/>
          <p:cNvSpPr txBox="1">
            <a:spLocks noGrp="1"/>
          </p:cNvSpPr>
          <p:nvPr>
            <p:ph type="dt" idx="10"/>
          </p:nvPr>
        </p:nvSpPr>
        <p:spPr>
          <a:xfrm>
            <a:off x="711200" y="6248400"/>
            <a:ext cx="27432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2"/>
          <p:cNvSpPr txBox="1">
            <a:spLocks noGrp="1"/>
          </p:cNvSpPr>
          <p:nvPr>
            <p:ph type="ftr" idx="11"/>
          </p:nvPr>
        </p:nvSpPr>
        <p:spPr>
          <a:xfrm>
            <a:off x="4318000" y="6248400"/>
            <a:ext cx="3860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2"/>
          <p:cNvSpPr txBox="1">
            <a:spLocks noGrp="1"/>
          </p:cNvSpPr>
          <p:nvPr>
            <p:ph type="sldNum" idx="12"/>
          </p:nvPr>
        </p:nvSpPr>
        <p:spPr>
          <a:xfrm>
            <a:off x="9042400" y="6248400"/>
            <a:ext cx="2540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a:solidFill>
                  <a:schemeClr val="lt1"/>
                </a:solidFill>
                <a:latin typeface="Arial"/>
                <a:ea typeface="Arial"/>
                <a:cs typeface="Arial"/>
                <a:sym typeface="Arial"/>
              </a:defRPr>
            </a:lvl1pPr>
            <a:lvl2pPr marL="0" lvl="1" indent="0" algn="r">
              <a:spcBef>
                <a:spcPts val="0"/>
              </a:spcBef>
              <a:spcAft>
                <a:spcPts val="0"/>
              </a:spcAft>
              <a:buNone/>
              <a:defRPr sz="1000">
                <a:solidFill>
                  <a:schemeClr val="lt1"/>
                </a:solidFill>
                <a:latin typeface="Arial"/>
                <a:ea typeface="Arial"/>
                <a:cs typeface="Arial"/>
                <a:sym typeface="Arial"/>
              </a:defRPr>
            </a:lvl2pPr>
            <a:lvl3pPr marL="0" lvl="2" indent="0" algn="r">
              <a:spcBef>
                <a:spcPts val="0"/>
              </a:spcBef>
              <a:spcAft>
                <a:spcPts val="0"/>
              </a:spcAft>
              <a:buNone/>
              <a:defRPr sz="1000">
                <a:solidFill>
                  <a:schemeClr val="lt1"/>
                </a:solidFill>
                <a:latin typeface="Arial"/>
                <a:ea typeface="Arial"/>
                <a:cs typeface="Arial"/>
                <a:sym typeface="Arial"/>
              </a:defRPr>
            </a:lvl3pPr>
            <a:lvl4pPr marL="0" lvl="3" indent="0" algn="r">
              <a:spcBef>
                <a:spcPts val="0"/>
              </a:spcBef>
              <a:spcAft>
                <a:spcPts val="0"/>
              </a:spcAft>
              <a:buNone/>
              <a:defRPr sz="1000">
                <a:solidFill>
                  <a:schemeClr val="lt1"/>
                </a:solidFill>
                <a:latin typeface="Arial"/>
                <a:ea typeface="Arial"/>
                <a:cs typeface="Arial"/>
                <a:sym typeface="Arial"/>
              </a:defRPr>
            </a:lvl4pPr>
            <a:lvl5pPr marL="0" lvl="4" indent="0" algn="r">
              <a:spcBef>
                <a:spcPts val="0"/>
              </a:spcBef>
              <a:spcAft>
                <a:spcPts val="0"/>
              </a:spcAft>
              <a:buNone/>
              <a:defRPr sz="1000">
                <a:solidFill>
                  <a:schemeClr val="lt1"/>
                </a:solidFill>
                <a:latin typeface="Arial"/>
                <a:ea typeface="Arial"/>
                <a:cs typeface="Arial"/>
                <a:sym typeface="Arial"/>
              </a:defRPr>
            </a:lvl5pPr>
            <a:lvl6pPr marL="0" lvl="5" indent="0" algn="r">
              <a:spcBef>
                <a:spcPts val="0"/>
              </a:spcBef>
              <a:spcAft>
                <a:spcPts val="0"/>
              </a:spcAft>
              <a:buNone/>
              <a:defRPr sz="1000">
                <a:solidFill>
                  <a:schemeClr val="lt1"/>
                </a:solidFill>
                <a:latin typeface="Arial"/>
                <a:ea typeface="Arial"/>
                <a:cs typeface="Arial"/>
                <a:sym typeface="Arial"/>
              </a:defRPr>
            </a:lvl6pPr>
            <a:lvl7pPr marL="0" lvl="6" indent="0" algn="r">
              <a:spcBef>
                <a:spcPts val="0"/>
              </a:spcBef>
              <a:spcAft>
                <a:spcPts val="0"/>
              </a:spcAft>
              <a:buNone/>
              <a:defRPr sz="1000">
                <a:solidFill>
                  <a:schemeClr val="lt1"/>
                </a:solidFill>
                <a:latin typeface="Arial"/>
                <a:ea typeface="Arial"/>
                <a:cs typeface="Arial"/>
                <a:sym typeface="Arial"/>
              </a:defRPr>
            </a:lvl7pPr>
            <a:lvl8pPr marL="0" lvl="7" indent="0" algn="r">
              <a:spcBef>
                <a:spcPts val="0"/>
              </a:spcBef>
              <a:spcAft>
                <a:spcPts val="0"/>
              </a:spcAft>
              <a:buNone/>
              <a:defRPr sz="1000">
                <a:solidFill>
                  <a:schemeClr val="lt1"/>
                </a:solidFill>
                <a:latin typeface="Arial"/>
                <a:ea typeface="Arial"/>
                <a:cs typeface="Arial"/>
                <a:sym typeface="Arial"/>
              </a:defRPr>
            </a:lvl8pPr>
            <a:lvl9pPr marL="0" lvl="8" indent="0" algn="r">
              <a:spcBef>
                <a:spcPts val="0"/>
              </a:spcBef>
              <a:spcAft>
                <a:spcPts val="0"/>
              </a:spcAft>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63"/>
          <p:cNvSpPr txBox="1">
            <a:spLocks noGrp="1"/>
          </p:cNvSpPr>
          <p:nvPr>
            <p:ph type="title"/>
          </p:nvPr>
        </p:nvSpPr>
        <p:spPr>
          <a:xfrm>
            <a:off x="711200" y="473075"/>
            <a:ext cx="10871200" cy="11430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46" name="Google Shape;46;p63"/>
          <p:cNvSpPr txBox="1">
            <a:spLocks noGrp="1"/>
          </p:cNvSpPr>
          <p:nvPr>
            <p:ph type="body" idx="1"/>
          </p:nvPr>
        </p:nvSpPr>
        <p:spPr>
          <a:xfrm>
            <a:off x="711200" y="1828800"/>
            <a:ext cx="5334000" cy="40386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27660" algn="l">
              <a:spcBef>
                <a:spcPts val="480"/>
              </a:spcBef>
              <a:spcAft>
                <a:spcPts val="0"/>
              </a:spcAft>
              <a:buSzPts val="1560"/>
              <a:buChar char="■"/>
              <a:defRPr sz="2400"/>
            </a:lvl2pPr>
            <a:lvl3pPr marL="1371600" lvl="2" indent="-298450" algn="l">
              <a:spcBef>
                <a:spcPts val="400"/>
              </a:spcBef>
              <a:spcAft>
                <a:spcPts val="0"/>
              </a:spcAft>
              <a:buSzPts val="1100"/>
              <a:buChar char="■"/>
              <a:defRPr sz="2000"/>
            </a:lvl3pPr>
            <a:lvl4pPr marL="1828800" lvl="3" indent="-342900" algn="l">
              <a:spcBef>
                <a:spcPts val="360"/>
              </a:spcBef>
              <a:spcAft>
                <a:spcPts val="0"/>
              </a:spcAft>
              <a:buSzPts val="1800"/>
              <a:buChar char="▪"/>
              <a:defRPr sz="1800"/>
            </a:lvl4pPr>
            <a:lvl5pPr marL="2286000" lvl="4" indent="-325754" algn="l">
              <a:spcBef>
                <a:spcPts val="360"/>
              </a:spcBef>
              <a:spcAft>
                <a:spcPts val="0"/>
              </a:spcAft>
              <a:buSzPts val="1530"/>
              <a:buChar char="▪"/>
              <a:defRPr sz="1800"/>
            </a:lvl5pPr>
            <a:lvl6pPr marL="2743200" lvl="5" indent="-325754" algn="l">
              <a:spcBef>
                <a:spcPts val="360"/>
              </a:spcBef>
              <a:spcAft>
                <a:spcPts val="0"/>
              </a:spcAft>
              <a:buSzPts val="1530"/>
              <a:buChar char="▪"/>
              <a:defRPr sz="1800"/>
            </a:lvl6pPr>
            <a:lvl7pPr marL="3200400" lvl="6" indent="-325754" algn="l">
              <a:spcBef>
                <a:spcPts val="360"/>
              </a:spcBef>
              <a:spcAft>
                <a:spcPts val="0"/>
              </a:spcAft>
              <a:buSzPts val="1530"/>
              <a:buChar char="▪"/>
              <a:defRPr sz="1800"/>
            </a:lvl7pPr>
            <a:lvl8pPr marL="3657600" lvl="7" indent="-325754" algn="l">
              <a:spcBef>
                <a:spcPts val="360"/>
              </a:spcBef>
              <a:spcAft>
                <a:spcPts val="0"/>
              </a:spcAft>
              <a:buSzPts val="1530"/>
              <a:buChar char="▪"/>
              <a:defRPr sz="1800"/>
            </a:lvl8pPr>
            <a:lvl9pPr marL="4114800" lvl="8" indent="-325754" algn="l">
              <a:spcBef>
                <a:spcPts val="360"/>
              </a:spcBef>
              <a:spcAft>
                <a:spcPts val="0"/>
              </a:spcAft>
              <a:buSzPts val="1530"/>
              <a:buChar char="▪"/>
              <a:defRPr sz="1800"/>
            </a:lvl9pPr>
          </a:lstStyle>
          <a:p>
            <a:endParaRPr/>
          </a:p>
        </p:txBody>
      </p:sp>
      <p:sp>
        <p:nvSpPr>
          <p:cNvPr id="47" name="Google Shape;47;p63"/>
          <p:cNvSpPr txBox="1">
            <a:spLocks noGrp="1"/>
          </p:cNvSpPr>
          <p:nvPr>
            <p:ph type="body" idx="2"/>
          </p:nvPr>
        </p:nvSpPr>
        <p:spPr>
          <a:xfrm>
            <a:off x="6248400" y="1828800"/>
            <a:ext cx="5334000" cy="40386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27660" algn="l">
              <a:spcBef>
                <a:spcPts val="480"/>
              </a:spcBef>
              <a:spcAft>
                <a:spcPts val="0"/>
              </a:spcAft>
              <a:buSzPts val="1560"/>
              <a:buChar char="■"/>
              <a:defRPr sz="2400"/>
            </a:lvl2pPr>
            <a:lvl3pPr marL="1371600" lvl="2" indent="-298450" algn="l">
              <a:spcBef>
                <a:spcPts val="400"/>
              </a:spcBef>
              <a:spcAft>
                <a:spcPts val="0"/>
              </a:spcAft>
              <a:buSzPts val="1100"/>
              <a:buChar char="■"/>
              <a:defRPr sz="2000"/>
            </a:lvl3pPr>
            <a:lvl4pPr marL="1828800" lvl="3" indent="-342900" algn="l">
              <a:spcBef>
                <a:spcPts val="360"/>
              </a:spcBef>
              <a:spcAft>
                <a:spcPts val="0"/>
              </a:spcAft>
              <a:buSzPts val="1800"/>
              <a:buChar char="▪"/>
              <a:defRPr sz="1800"/>
            </a:lvl4pPr>
            <a:lvl5pPr marL="2286000" lvl="4" indent="-325754" algn="l">
              <a:spcBef>
                <a:spcPts val="360"/>
              </a:spcBef>
              <a:spcAft>
                <a:spcPts val="0"/>
              </a:spcAft>
              <a:buSzPts val="1530"/>
              <a:buChar char="▪"/>
              <a:defRPr sz="1800"/>
            </a:lvl5pPr>
            <a:lvl6pPr marL="2743200" lvl="5" indent="-325754" algn="l">
              <a:spcBef>
                <a:spcPts val="360"/>
              </a:spcBef>
              <a:spcAft>
                <a:spcPts val="0"/>
              </a:spcAft>
              <a:buSzPts val="1530"/>
              <a:buChar char="▪"/>
              <a:defRPr sz="1800"/>
            </a:lvl6pPr>
            <a:lvl7pPr marL="3200400" lvl="6" indent="-325754" algn="l">
              <a:spcBef>
                <a:spcPts val="360"/>
              </a:spcBef>
              <a:spcAft>
                <a:spcPts val="0"/>
              </a:spcAft>
              <a:buSzPts val="1530"/>
              <a:buChar char="▪"/>
              <a:defRPr sz="1800"/>
            </a:lvl7pPr>
            <a:lvl8pPr marL="3657600" lvl="7" indent="-325754" algn="l">
              <a:spcBef>
                <a:spcPts val="360"/>
              </a:spcBef>
              <a:spcAft>
                <a:spcPts val="0"/>
              </a:spcAft>
              <a:buSzPts val="1530"/>
              <a:buChar char="▪"/>
              <a:defRPr sz="1800"/>
            </a:lvl8pPr>
            <a:lvl9pPr marL="4114800" lvl="8" indent="-325754" algn="l">
              <a:spcBef>
                <a:spcPts val="360"/>
              </a:spcBef>
              <a:spcAft>
                <a:spcPts val="0"/>
              </a:spcAft>
              <a:buSzPts val="1530"/>
              <a:buChar char="▪"/>
              <a:defRPr sz="1800"/>
            </a:lvl9pPr>
          </a:lstStyle>
          <a:p>
            <a:endParaRPr/>
          </a:p>
        </p:txBody>
      </p:sp>
      <p:sp>
        <p:nvSpPr>
          <p:cNvPr id="48" name="Google Shape;48;p63"/>
          <p:cNvSpPr txBox="1">
            <a:spLocks noGrp="1"/>
          </p:cNvSpPr>
          <p:nvPr>
            <p:ph type="dt" idx="10"/>
          </p:nvPr>
        </p:nvSpPr>
        <p:spPr>
          <a:xfrm>
            <a:off x="711200" y="6248400"/>
            <a:ext cx="27432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3"/>
          <p:cNvSpPr txBox="1">
            <a:spLocks noGrp="1"/>
          </p:cNvSpPr>
          <p:nvPr>
            <p:ph type="ftr" idx="11"/>
          </p:nvPr>
        </p:nvSpPr>
        <p:spPr>
          <a:xfrm>
            <a:off x="4318000" y="6248400"/>
            <a:ext cx="3860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3"/>
          <p:cNvSpPr txBox="1">
            <a:spLocks noGrp="1"/>
          </p:cNvSpPr>
          <p:nvPr>
            <p:ph type="sldNum" idx="12"/>
          </p:nvPr>
        </p:nvSpPr>
        <p:spPr>
          <a:xfrm>
            <a:off x="9042400" y="6248400"/>
            <a:ext cx="2540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a:solidFill>
                  <a:schemeClr val="lt1"/>
                </a:solidFill>
                <a:latin typeface="Arial"/>
                <a:ea typeface="Arial"/>
                <a:cs typeface="Arial"/>
                <a:sym typeface="Arial"/>
              </a:defRPr>
            </a:lvl1pPr>
            <a:lvl2pPr marL="0" lvl="1" indent="0" algn="r">
              <a:spcBef>
                <a:spcPts val="0"/>
              </a:spcBef>
              <a:spcAft>
                <a:spcPts val="0"/>
              </a:spcAft>
              <a:buNone/>
              <a:defRPr sz="1000">
                <a:solidFill>
                  <a:schemeClr val="lt1"/>
                </a:solidFill>
                <a:latin typeface="Arial"/>
                <a:ea typeface="Arial"/>
                <a:cs typeface="Arial"/>
                <a:sym typeface="Arial"/>
              </a:defRPr>
            </a:lvl2pPr>
            <a:lvl3pPr marL="0" lvl="2" indent="0" algn="r">
              <a:spcBef>
                <a:spcPts val="0"/>
              </a:spcBef>
              <a:spcAft>
                <a:spcPts val="0"/>
              </a:spcAft>
              <a:buNone/>
              <a:defRPr sz="1000">
                <a:solidFill>
                  <a:schemeClr val="lt1"/>
                </a:solidFill>
                <a:latin typeface="Arial"/>
                <a:ea typeface="Arial"/>
                <a:cs typeface="Arial"/>
                <a:sym typeface="Arial"/>
              </a:defRPr>
            </a:lvl3pPr>
            <a:lvl4pPr marL="0" lvl="3" indent="0" algn="r">
              <a:spcBef>
                <a:spcPts val="0"/>
              </a:spcBef>
              <a:spcAft>
                <a:spcPts val="0"/>
              </a:spcAft>
              <a:buNone/>
              <a:defRPr sz="1000">
                <a:solidFill>
                  <a:schemeClr val="lt1"/>
                </a:solidFill>
                <a:latin typeface="Arial"/>
                <a:ea typeface="Arial"/>
                <a:cs typeface="Arial"/>
                <a:sym typeface="Arial"/>
              </a:defRPr>
            </a:lvl4pPr>
            <a:lvl5pPr marL="0" lvl="4" indent="0" algn="r">
              <a:spcBef>
                <a:spcPts val="0"/>
              </a:spcBef>
              <a:spcAft>
                <a:spcPts val="0"/>
              </a:spcAft>
              <a:buNone/>
              <a:defRPr sz="1000">
                <a:solidFill>
                  <a:schemeClr val="lt1"/>
                </a:solidFill>
                <a:latin typeface="Arial"/>
                <a:ea typeface="Arial"/>
                <a:cs typeface="Arial"/>
                <a:sym typeface="Arial"/>
              </a:defRPr>
            </a:lvl5pPr>
            <a:lvl6pPr marL="0" lvl="5" indent="0" algn="r">
              <a:spcBef>
                <a:spcPts val="0"/>
              </a:spcBef>
              <a:spcAft>
                <a:spcPts val="0"/>
              </a:spcAft>
              <a:buNone/>
              <a:defRPr sz="1000">
                <a:solidFill>
                  <a:schemeClr val="lt1"/>
                </a:solidFill>
                <a:latin typeface="Arial"/>
                <a:ea typeface="Arial"/>
                <a:cs typeface="Arial"/>
                <a:sym typeface="Arial"/>
              </a:defRPr>
            </a:lvl6pPr>
            <a:lvl7pPr marL="0" lvl="6" indent="0" algn="r">
              <a:spcBef>
                <a:spcPts val="0"/>
              </a:spcBef>
              <a:spcAft>
                <a:spcPts val="0"/>
              </a:spcAft>
              <a:buNone/>
              <a:defRPr sz="1000">
                <a:solidFill>
                  <a:schemeClr val="lt1"/>
                </a:solidFill>
                <a:latin typeface="Arial"/>
                <a:ea typeface="Arial"/>
                <a:cs typeface="Arial"/>
                <a:sym typeface="Arial"/>
              </a:defRPr>
            </a:lvl7pPr>
            <a:lvl8pPr marL="0" lvl="7" indent="0" algn="r">
              <a:spcBef>
                <a:spcPts val="0"/>
              </a:spcBef>
              <a:spcAft>
                <a:spcPts val="0"/>
              </a:spcAft>
              <a:buNone/>
              <a:defRPr sz="1000">
                <a:solidFill>
                  <a:schemeClr val="lt1"/>
                </a:solidFill>
                <a:latin typeface="Arial"/>
                <a:ea typeface="Arial"/>
                <a:cs typeface="Arial"/>
                <a:sym typeface="Arial"/>
              </a:defRPr>
            </a:lvl8pPr>
            <a:lvl9pPr marL="0" lvl="8" indent="0" algn="r">
              <a:spcBef>
                <a:spcPts val="0"/>
              </a:spcBef>
              <a:spcAft>
                <a:spcPts val="0"/>
              </a:spcAft>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6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53" name="Google Shape;53;p64"/>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300"/>
              <a:buNone/>
              <a:defRPr sz="2000" b="1"/>
            </a:lvl2pPr>
            <a:lvl3pPr marL="1371600" lvl="2" indent="-228600" algn="l">
              <a:spcBef>
                <a:spcPts val="360"/>
              </a:spcBef>
              <a:spcAft>
                <a:spcPts val="0"/>
              </a:spcAft>
              <a:buSzPts val="99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360"/>
              <a:buNone/>
              <a:defRPr sz="1600" b="1"/>
            </a:lvl5pPr>
            <a:lvl6pPr marL="2743200" lvl="5" indent="-228600" algn="l">
              <a:spcBef>
                <a:spcPts val="320"/>
              </a:spcBef>
              <a:spcAft>
                <a:spcPts val="0"/>
              </a:spcAft>
              <a:buSzPts val="1360"/>
              <a:buNone/>
              <a:defRPr sz="1600" b="1"/>
            </a:lvl6pPr>
            <a:lvl7pPr marL="3200400" lvl="6" indent="-228600" algn="l">
              <a:spcBef>
                <a:spcPts val="320"/>
              </a:spcBef>
              <a:spcAft>
                <a:spcPts val="0"/>
              </a:spcAft>
              <a:buSzPts val="1360"/>
              <a:buNone/>
              <a:defRPr sz="1600" b="1"/>
            </a:lvl7pPr>
            <a:lvl8pPr marL="3657600" lvl="7" indent="-228600" algn="l">
              <a:spcBef>
                <a:spcPts val="320"/>
              </a:spcBef>
              <a:spcAft>
                <a:spcPts val="0"/>
              </a:spcAft>
              <a:buSzPts val="1360"/>
              <a:buNone/>
              <a:defRPr sz="1600" b="1"/>
            </a:lvl8pPr>
            <a:lvl9pPr marL="4114800" lvl="8" indent="-228600" algn="l">
              <a:spcBef>
                <a:spcPts val="320"/>
              </a:spcBef>
              <a:spcAft>
                <a:spcPts val="0"/>
              </a:spcAft>
              <a:buSzPts val="1360"/>
              <a:buNone/>
              <a:defRPr sz="1600" b="1"/>
            </a:lvl9pPr>
          </a:lstStyle>
          <a:p>
            <a:endParaRPr/>
          </a:p>
        </p:txBody>
      </p:sp>
      <p:sp>
        <p:nvSpPr>
          <p:cNvPr id="54" name="Google Shape;54;p64"/>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11150" algn="l">
              <a:spcBef>
                <a:spcPts val="400"/>
              </a:spcBef>
              <a:spcAft>
                <a:spcPts val="0"/>
              </a:spcAft>
              <a:buSzPts val="1300"/>
              <a:buChar char="■"/>
              <a:defRPr sz="2000"/>
            </a:lvl2pPr>
            <a:lvl3pPr marL="1371600" lvl="2" indent="-291464" algn="l">
              <a:spcBef>
                <a:spcPts val="360"/>
              </a:spcBef>
              <a:spcAft>
                <a:spcPts val="0"/>
              </a:spcAft>
              <a:buSzPts val="990"/>
              <a:buChar char="■"/>
              <a:defRPr sz="1800"/>
            </a:lvl3pPr>
            <a:lvl4pPr marL="1828800" lvl="3" indent="-330200" algn="l">
              <a:spcBef>
                <a:spcPts val="320"/>
              </a:spcBef>
              <a:spcAft>
                <a:spcPts val="0"/>
              </a:spcAft>
              <a:buSzPts val="1600"/>
              <a:buChar char="▪"/>
              <a:defRPr sz="1600"/>
            </a:lvl4pPr>
            <a:lvl5pPr marL="2286000" lvl="4" indent="-314960" algn="l">
              <a:spcBef>
                <a:spcPts val="320"/>
              </a:spcBef>
              <a:spcAft>
                <a:spcPts val="0"/>
              </a:spcAft>
              <a:buSzPts val="1360"/>
              <a:buChar char="▪"/>
              <a:defRPr sz="1600"/>
            </a:lvl5pPr>
            <a:lvl6pPr marL="2743200" lvl="5" indent="-314960" algn="l">
              <a:spcBef>
                <a:spcPts val="320"/>
              </a:spcBef>
              <a:spcAft>
                <a:spcPts val="0"/>
              </a:spcAft>
              <a:buSzPts val="1360"/>
              <a:buChar char="▪"/>
              <a:defRPr sz="1600"/>
            </a:lvl6pPr>
            <a:lvl7pPr marL="3200400" lvl="6" indent="-314960" algn="l">
              <a:spcBef>
                <a:spcPts val="320"/>
              </a:spcBef>
              <a:spcAft>
                <a:spcPts val="0"/>
              </a:spcAft>
              <a:buSzPts val="1360"/>
              <a:buChar char="▪"/>
              <a:defRPr sz="1600"/>
            </a:lvl7pPr>
            <a:lvl8pPr marL="3657600" lvl="7" indent="-314959" algn="l">
              <a:spcBef>
                <a:spcPts val="320"/>
              </a:spcBef>
              <a:spcAft>
                <a:spcPts val="0"/>
              </a:spcAft>
              <a:buSzPts val="1360"/>
              <a:buChar char="▪"/>
              <a:defRPr sz="1600"/>
            </a:lvl8pPr>
            <a:lvl9pPr marL="4114800" lvl="8" indent="-314959" algn="l">
              <a:spcBef>
                <a:spcPts val="320"/>
              </a:spcBef>
              <a:spcAft>
                <a:spcPts val="0"/>
              </a:spcAft>
              <a:buSzPts val="1360"/>
              <a:buChar char="▪"/>
              <a:defRPr sz="1600"/>
            </a:lvl9pPr>
          </a:lstStyle>
          <a:p>
            <a:endParaRPr/>
          </a:p>
        </p:txBody>
      </p:sp>
      <p:sp>
        <p:nvSpPr>
          <p:cNvPr id="55" name="Google Shape;55;p64"/>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300"/>
              <a:buNone/>
              <a:defRPr sz="2000" b="1"/>
            </a:lvl2pPr>
            <a:lvl3pPr marL="1371600" lvl="2" indent="-228600" algn="l">
              <a:spcBef>
                <a:spcPts val="360"/>
              </a:spcBef>
              <a:spcAft>
                <a:spcPts val="0"/>
              </a:spcAft>
              <a:buSzPts val="99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360"/>
              <a:buNone/>
              <a:defRPr sz="1600" b="1"/>
            </a:lvl5pPr>
            <a:lvl6pPr marL="2743200" lvl="5" indent="-228600" algn="l">
              <a:spcBef>
                <a:spcPts val="320"/>
              </a:spcBef>
              <a:spcAft>
                <a:spcPts val="0"/>
              </a:spcAft>
              <a:buSzPts val="1360"/>
              <a:buNone/>
              <a:defRPr sz="1600" b="1"/>
            </a:lvl6pPr>
            <a:lvl7pPr marL="3200400" lvl="6" indent="-228600" algn="l">
              <a:spcBef>
                <a:spcPts val="320"/>
              </a:spcBef>
              <a:spcAft>
                <a:spcPts val="0"/>
              </a:spcAft>
              <a:buSzPts val="1360"/>
              <a:buNone/>
              <a:defRPr sz="1600" b="1"/>
            </a:lvl7pPr>
            <a:lvl8pPr marL="3657600" lvl="7" indent="-228600" algn="l">
              <a:spcBef>
                <a:spcPts val="320"/>
              </a:spcBef>
              <a:spcAft>
                <a:spcPts val="0"/>
              </a:spcAft>
              <a:buSzPts val="1360"/>
              <a:buNone/>
              <a:defRPr sz="1600" b="1"/>
            </a:lvl8pPr>
            <a:lvl9pPr marL="4114800" lvl="8" indent="-228600" algn="l">
              <a:spcBef>
                <a:spcPts val="320"/>
              </a:spcBef>
              <a:spcAft>
                <a:spcPts val="0"/>
              </a:spcAft>
              <a:buSzPts val="1360"/>
              <a:buNone/>
              <a:defRPr sz="1600" b="1"/>
            </a:lvl9pPr>
          </a:lstStyle>
          <a:p>
            <a:endParaRPr/>
          </a:p>
        </p:txBody>
      </p:sp>
      <p:sp>
        <p:nvSpPr>
          <p:cNvPr id="56" name="Google Shape;56;p64"/>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11150" algn="l">
              <a:spcBef>
                <a:spcPts val="400"/>
              </a:spcBef>
              <a:spcAft>
                <a:spcPts val="0"/>
              </a:spcAft>
              <a:buSzPts val="1300"/>
              <a:buChar char="■"/>
              <a:defRPr sz="2000"/>
            </a:lvl2pPr>
            <a:lvl3pPr marL="1371600" lvl="2" indent="-291464" algn="l">
              <a:spcBef>
                <a:spcPts val="360"/>
              </a:spcBef>
              <a:spcAft>
                <a:spcPts val="0"/>
              </a:spcAft>
              <a:buSzPts val="990"/>
              <a:buChar char="■"/>
              <a:defRPr sz="1800"/>
            </a:lvl3pPr>
            <a:lvl4pPr marL="1828800" lvl="3" indent="-330200" algn="l">
              <a:spcBef>
                <a:spcPts val="320"/>
              </a:spcBef>
              <a:spcAft>
                <a:spcPts val="0"/>
              </a:spcAft>
              <a:buSzPts val="1600"/>
              <a:buChar char="▪"/>
              <a:defRPr sz="1600"/>
            </a:lvl4pPr>
            <a:lvl5pPr marL="2286000" lvl="4" indent="-314960" algn="l">
              <a:spcBef>
                <a:spcPts val="320"/>
              </a:spcBef>
              <a:spcAft>
                <a:spcPts val="0"/>
              </a:spcAft>
              <a:buSzPts val="1360"/>
              <a:buChar char="▪"/>
              <a:defRPr sz="1600"/>
            </a:lvl5pPr>
            <a:lvl6pPr marL="2743200" lvl="5" indent="-314960" algn="l">
              <a:spcBef>
                <a:spcPts val="320"/>
              </a:spcBef>
              <a:spcAft>
                <a:spcPts val="0"/>
              </a:spcAft>
              <a:buSzPts val="1360"/>
              <a:buChar char="▪"/>
              <a:defRPr sz="1600"/>
            </a:lvl6pPr>
            <a:lvl7pPr marL="3200400" lvl="6" indent="-314960" algn="l">
              <a:spcBef>
                <a:spcPts val="320"/>
              </a:spcBef>
              <a:spcAft>
                <a:spcPts val="0"/>
              </a:spcAft>
              <a:buSzPts val="1360"/>
              <a:buChar char="▪"/>
              <a:defRPr sz="1600"/>
            </a:lvl7pPr>
            <a:lvl8pPr marL="3657600" lvl="7" indent="-314959" algn="l">
              <a:spcBef>
                <a:spcPts val="320"/>
              </a:spcBef>
              <a:spcAft>
                <a:spcPts val="0"/>
              </a:spcAft>
              <a:buSzPts val="1360"/>
              <a:buChar char="▪"/>
              <a:defRPr sz="1600"/>
            </a:lvl8pPr>
            <a:lvl9pPr marL="4114800" lvl="8" indent="-314959" algn="l">
              <a:spcBef>
                <a:spcPts val="320"/>
              </a:spcBef>
              <a:spcAft>
                <a:spcPts val="0"/>
              </a:spcAft>
              <a:buSzPts val="1360"/>
              <a:buChar char="▪"/>
              <a:defRPr sz="1600"/>
            </a:lvl9pPr>
          </a:lstStyle>
          <a:p>
            <a:endParaRPr/>
          </a:p>
        </p:txBody>
      </p:sp>
      <p:sp>
        <p:nvSpPr>
          <p:cNvPr id="57" name="Google Shape;57;p64"/>
          <p:cNvSpPr txBox="1">
            <a:spLocks noGrp="1"/>
          </p:cNvSpPr>
          <p:nvPr>
            <p:ph type="dt" idx="10"/>
          </p:nvPr>
        </p:nvSpPr>
        <p:spPr>
          <a:xfrm>
            <a:off x="711200" y="6248400"/>
            <a:ext cx="27432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4"/>
          <p:cNvSpPr txBox="1">
            <a:spLocks noGrp="1"/>
          </p:cNvSpPr>
          <p:nvPr>
            <p:ph type="ftr" idx="11"/>
          </p:nvPr>
        </p:nvSpPr>
        <p:spPr>
          <a:xfrm>
            <a:off x="4318000" y="6248400"/>
            <a:ext cx="3860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4"/>
          <p:cNvSpPr txBox="1">
            <a:spLocks noGrp="1"/>
          </p:cNvSpPr>
          <p:nvPr>
            <p:ph type="sldNum" idx="12"/>
          </p:nvPr>
        </p:nvSpPr>
        <p:spPr>
          <a:xfrm>
            <a:off x="9042400" y="6248400"/>
            <a:ext cx="2540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a:solidFill>
                  <a:schemeClr val="lt1"/>
                </a:solidFill>
                <a:latin typeface="Arial"/>
                <a:ea typeface="Arial"/>
                <a:cs typeface="Arial"/>
                <a:sym typeface="Arial"/>
              </a:defRPr>
            </a:lvl1pPr>
            <a:lvl2pPr marL="0" lvl="1" indent="0" algn="r">
              <a:spcBef>
                <a:spcPts val="0"/>
              </a:spcBef>
              <a:spcAft>
                <a:spcPts val="0"/>
              </a:spcAft>
              <a:buNone/>
              <a:defRPr sz="1000">
                <a:solidFill>
                  <a:schemeClr val="lt1"/>
                </a:solidFill>
                <a:latin typeface="Arial"/>
                <a:ea typeface="Arial"/>
                <a:cs typeface="Arial"/>
                <a:sym typeface="Arial"/>
              </a:defRPr>
            </a:lvl2pPr>
            <a:lvl3pPr marL="0" lvl="2" indent="0" algn="r">
              <a:spcBef>
                <a:spcPts val="0"/>
              </a:spcBef>
              <a:spcAft>
                <a:spcPts val="0"/>
              </a:spcAft>
              <a:buNone/>
              <a:defRPr sz="1000">
                <a:solidFill>
                  <a:schemeClr val="lt1"/>
                </a:solidFill>
                <a:latin typeface="Arial"/>
                <a:ea typeface="Arial"/>
                <a:cs typeface="Arial"/>
                <a:sym typeface="Arial"/>
              </a:defRPr>
            </a:lvl3pPr>
            <a:lvl4pPr marL="0" lvl="3" indent="0" algn="r">
              <a:spcBef>
                <a:spcPts val="0"/>
              </a:spcBef>
              <a:spcAft>
                <a:spcPts val="0"/>
              </a:spcAft>
              <a:buNone/>
              <a:defRPr sz="1000">
                <a:solidFill>
                  <a:schemeClr val="lt1"/>
                </a:solidFill>
                <a:latin typeface="Arial"/>
                <a:ea typeface="Arial"/>
                <a:cs typeface="Arial"/>
                <a:sym typeface="Arial"/>
              </a:defRPr>
            </a:lvl4pPr>
            <a:lvl5pPr marL="0" lvl="4" indent="0" algn="r">
              <a:spcBef>
                <a:spcPts val="0"/>
              </a:spcBef>
              <a:spcAft>
                <a:spcPts val="0"/>
              </a:spcAft>
              <a:buNone/>
              <a:defRPr sz="1000">
                <a:solidFill>
                  <a:schemeClr val="lt1"/>
                </a:solidFill>
                <a:latin typeface="Arial"/>
                <a:ea typeface="Arial"/>
                <a:cs typeface="Arial"/>
                <a:sym typeface="Arial"/>
              </a:defRPr>
            </a:lvl5pPr>
            <a:lvl6pPr marL="0" lvl="5" indent="0" algn="r">
              <a:spcBef>
                <a:spcPts val="0"/>
              </a:spcBef>
              <a:spcAft>
                <a:spcPts val="0"/>
              </a:spcAft>
              <a:buNone/>
              <a:defRPr sz="1000">
                <a:solidFill>
                  <a:schemeClr val="lt1"/>
                </a:solidFill>
                <a:latin typeface="Arial"/>
                <a:ea typeface="Arial"/>
                <a:cs typeface="Arial"/>
                <a:sym typeface="Arial"/>
              </a:defRPr>
            </a:lvl6pPr>
            <a:lvl7pPr marL="0" lvl="6" indent="0" algn="r">
              <a:spcBef>
                <a:spcPts val="0"/>
              </a:spcBef>
              <a:spcAft>
                <a:spcPts val="0"/>
              </a:spcAft>
              <a:buNone/>
              <a:defRPr sz="1000">
                <a:solidFill>
                  <a:schemeClr val="lt1"/>
                </a:solidFill>
                <a:latin typeface="Arial"/>
                <a:ea typeface="Arial"/>
                <a:cs typeface="Arial"/>
                <a:sym typeface="Arial"/>
              </a:defRPr>
            </a:lvl7pPr>
            <a:lvl8pPr marL="0" lvl="7" indent="0" algn="r">
              <a:spcBef>
                <a:spcPts val="0"/>
              </a:spcBef>
              <a:spcAft>
                <a:spcPts val="0"/>
              </a:spcAft>
              <a:buNone/>
              <a:defRPr sz="1000">
                <a:solidFill>
                  <a:schemeClr val="lt1"/>
                </a:solidFill>
                <a:latin typeface="Arial"/>
                <a:ea typeface="Arial"/>
                <a:cs typeface="Arial"/>
                <a:sym typeface="Arial"/>
              </a:defRPr>
            </a:lvl8pPr>
            <a:lvl9pPr marL="0" lvl="8" indent="0" algn="r">
              <a:spcBef>
                <a:spcPts val="0"/>
              </a:spcBef>
              <a:spcAft>
                <a:spcPts val="0"/>
              </a:spcAft>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65"/>
          <p:cNvSpPr txBox="1">
            <a:spLocks noGrp="1"/>
          </p:cNvSpPr>
          <p:nvPr>
            <p:ph type="title"/>
          </p:nvPr>
        </p:nvSpPr>
        <p:spPr>
          <a:xfrm>
            <a:off x="711200" y="473075"/>
            <a:ext cx="10871200" cy="11430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62" name="Google Shape;62;p65"/>
          <p:cNvSpPr txBox="1">
            <a:spLocks noGrp="1"/>
          </p:cNvSpPr>
          <p:nvPr>
            <p:ph type="dt" idx="10"/>
          </p:nvPr>
        </p:nvSpPr>
        <p:spPr>
          <a:xfrm>
            <a:off x="711200" y="6248400"/>
            <a:ext cx="27432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5"/>
          <p:cNvSpPr txBox="1">
            <a:spLocks noGrp="1"/>
          </p:cNvSpPr>
          <p:nvPr>
            <p:ph type="ftr" idx="11"/>
          </p:nvPr>
        </p:nvSpPr>
        <p:spPr>
          <a:xfrm>
            <a:off x="4318000" y="6248400"/>
            <a:ext cx="3860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5"/>
          <p:cNvSpPr txBox="1">
            <a:spLocks noGrp="1"/>
          </p:cNvSpPr>
          <p:nvPr>
            <p:ph type="sldNum" idx="12"/>
          </p:nvPr>
        </p:nvSpPr>
        <p:spPr>
          <a:xfrm>
            <a:off x="9042400" y="6248400"/>
            <a:ext cx="2540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a:solidFill>
                  <a:schemeClr val="lt1"/>
                </a:solidFill>
                <a:latin typeface="Arial"/>
                <a:ea typeface="Arial"/>
                <a:cs typeface="Arial"/>
                <a:sym typeface="Arial"/>
              </a:defRPr>
            </a:lvl1pPr>
            <a:lvl2pPr marL="0" lvl="1" indent="0" algn="r">
              <a:spcBef>
                <a:spcPts val="0"/>
              </a:spcBef>
              <a:spcAft>
                <a:spcPts val="0"/>
              </a:spcAft>
              <a:buNone/>
              <a:defRPr sz="1000">
                <a:solidFill>
                  <a:schemeClr val="lt1"/>
                </a:solidFill>
                <a:latin typeface="Arial"/>
                <a:ea typeface="Arial"/>
                <a:cs typeface="Arial"/>
                <a:sym typeface="Arial"/>
              </a:defRPr>
            </a:lvl2pPr>
            <a:lvl3pPr marL="0" lvl="2" indent="0" algn="r">
              <a:spcBef>
                <a:spcPts val="0"/>
              </a:spcBef>
              <a:spcAft>
                <a:spcPts val="0"/>
              </a:spcAft>
              <a:buNone/>
              <a:defRPr sz="1000">
                <a:solidFill>
                  <a:schemeClr val="lt1"/>
                </a:solidFill>
                <a:latin typeface="Arial"/>
                <a:ea typeface="Arial"/>
                <a:cs typeface="Arial"/>
                <a:sym typeface="Arial"/>
              </a:defRPr>
            </a:lvl3pPr>
            <a:lvl4pPr marL="0" lvl="3" indent="0" algn="r">
              <a:spcBef>
                <a:spcPts val="0"/>
              </a:spcBef>
              <a:spcAft>
                <a:spcPts val="0"/>
              </a:spcAft>
              <a:buNone/>
              <a:defRPr sz="1000">
                <a:solidFill>
                  <a:schemeClr val="lt1"/>
                </a:solidFill>
                <a:latin typeface="Arial"/>
                <a:ea typeface="Arial"/>
                <a:cs typeface="Arial"/>
                <a:sym typeface="Arial"/>
              </a:defRPr>
            </a:lvl4pPr>
            <a:lvl5pPr marL="0" lvl="4" indent="0" algn="r">
              <a:spcBef>
                <a:spcPts val="0"/>
              </a:spcBef>
              <a:spcAft>
                <a:spcPts val="0"/>
              </a:spcAft>
              <a:buNone/>
              <a:defRPr sz="1000">
                <a:solidFill>
                  <a:schemeClr val="lt1"/>
                </a:solidFill>
                <a:latin typeface="Arial"/>
                <a:ea typeface="Arial"/>
                <a:cs typeface="Arial"/>
                <a:sym typeface="Arial"/>
              </a:defRPr>
            </a:lvl5pPr>
            <a:lvl6pPr marL="0" lvl="5" indent="0" algn="r">
              <a:spcBef>
                <a:spcPts val="0"/>
              </a:spcBef>
              <a:spcAft>
                <a:spcPts val="0"/>
              </a:spcAft>
              <a:buNone/>
              <a:defRPr sz="1000">
                <a:solidFill>
                  <a:schemeClr val="lt1"/>
                </a:solidFill>
                <a:latin typeface="Arial"/>
                <a:ea typeface="Arial"/>
                <a:cs typeface="Arial"/>
                <a:sym typeface="Arial"/>
              </a:defRPr>
            </a:lvl6pPr>
            <a:lvl7pPr marL="0" lvl="6" indent="0" algn="r">
              <a:spcBef>
                <a:spcPts val="0"/>
              </a:spcBef>
              <a:spcAft>
                <a:spcPts val="0"/>
              </a:spcAft>
              <a:buNone/>
              <a:defRPr sz="1000">
                <a:solidFill>
                  <a:schemeClr val="lt1"/>
                </a:solidFill>
                <a:latin typeface="Arial"/>
                <a:ea typeface="Arial"/>
                <a:cs typeface="Arial"/>
                <a:sym typeface="Arial"/>
              </a:defRPr>
            </a:lvl7pPr>
            <a:lvl8pPr marL="0" lvl="7" indent="0" algn="r">
              <a:spcBef>
                <a:spcPts val="0"/>
              </a:spcBef>
              <a:spcAft>
                <a:spcPts val="0"/>
              </a:spcAft>
              <a:buNone/>
              <a:defRPr sz="1000">
                <a:solidFill>
                  <a:schemeClr val="lt1"/>
                </a:solidFill>
                <a:latin typeface="Arial"/>
                <a:ea typeface="Arial"/>
                <a:cs typeface="Arial"/>
                <a:sym typeface="Arial"/>
              </a:defRPr>
            </a:lvl8pPr>
            <a:lvl9pPr marL="0" lvl="8" indent="0" algn="r">
              <a:spcBef>
                <a:spcPts val="0"/>
              </a:spcBef>
              <a:spcAft>
                <a:spcPts val="0"/>
              </a:spcAft>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66"/>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SzPts val="1400"/>
              <a:buNone/>
              <a:defRPr sz="2000" b="1"/>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67" name="Google Shape;67;p66"/>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44169" algn="l">
              <a:spcBef>
                <a:spcPts val="560"/>
              </a:spcBef>
              <a:spcAft>
                <a:spcPts val="0"/>
              </a:spcAft>
              <a:buSzPts val="1820"/>
              <a:buChar char="■"/>
              <a:defRPr sz="2800"/>
            </a:lvl2pPr>
            <a:lvl3pPr marL="1371600" lvl="2" indent="-312419" algn="l">
              <a:spcBef>
                <a:spcPts val="480"/>
              </a:spcBef>
              <a:spcAft>
                <a:spcPts val="0"/>
              </a:spcAft>
              <a:buSzPts val="1320"/>
              <a:buChar char="■"/>
              <a:defRPr sz="2400"/>
            </a:lvl3pPr>
            <a:lvl4pPr marL="1828800" lvl="3" indent="-355600" algn="l">
              <a:spcBef>
                <a:spcPts val="400"/>
              </a:spcBef>
              <a:spcAft>
                <a:spcPts val="0"/>
              </a:spcAft>
              <a:buSzPts val="2000"/>
              <a:buChar char="▪"/>
              <a:defRPr sz="2000"/>
            </a:lvl4pPr>
            <a:lvl5pPr marL="2286000" lvl="4" indent="-336550" algn="l">
              <a:spcBef>
                <a:spcPts val="400"/>
              </a:spcBef>
              <a:spcAft>
                <a:spcPts val="0"/>
              </a:spcAft>
              <a:buSzPts val="1700"/>
              <a:buChar char="▪"/>
              <a:defRPr sz="2000"/>
            </a:lvl5pPr>
            <a:lvl6pPr marL="2743200" lvl="5" indent="-336550" algn="l">
              <a:spcBef>
                <a:spcPts val="400"/>
              </a:spcBef>
              <a:spcAft>
                <a:spcPts val="0"/>
              </a:spcAft>
              <a:buSzPts val="1700"/>
              <a:buChar char="▪"/>
              <a:defRPr sz="2000"/>
            </a:lvl6pPr>
            <a:lvl7pPr marL="3200400" lvl="6" indent="-336550" algn="l">
              <a:spcBef>
                <a:spcPts val="400"/>
              </a:spcBef>
              <a:spcAft>
                <a:spcPts val="0"/>
              </a:spcAft>
              <a:buSzPts val="1700"/>
              <a:buChar char="▪"/>
              <a:defRPr sz="2000"/>
            </a:lvl7pPr>
            <a:lvl8pPr marL="3657600" lvl="7" indent="-336550" algn="l">
              <a:spcBef>
                <a:spcPts val="400"/>
              </a:spcBef>
              <a:spcAft>
                <a:spcPts val="0"/>
              </a:spcAft>
              <a:buSzPts val="1700"/>
              <a:buChar char="▪"/>
              <a:defRPr sz="2000"/>
            </a:lvl8pPr>
            <a:lvl9pPr marL="4114800" lvl="8" indent="-336550" algn="l">
              <a:spcBef>
                <a:spcPts val="400"/>
              </a:spcBef>
              <a:spcAft>
                <a:spcPts val="0"/>
              </a:spcAft>
              <a:buSzPts val="1700"/>
              <a:buChar char="▪"/>
              <a:defRPr sz="2000"/>
            </a:lvl9pPr>
          </a:lstStyle>
          <a:p>
            <a:endParaRPr/>
          </a:p>
        </p:txBody>
      </p:sp>
      <p:sp>
        <p:nvSpPr>
          <p:cNvPr id="68" name="Google Shape;68;p66"/>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780"/>
              <a:buNone/>
              <a:defRPr sz="1200"/>
            </a:lvl2pPr>
            <a:lvl3pPr marL="1371600" lvl="2" indent="-228600" algn="l">
              <a:spcBef>
                <a:spcPts val="200"/>
              </a:spcBef>
              <a:spcAft>
                <a:spcPts val="0"/>
              </a:spcAft>
              <a:buSzPts val="55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765"/>
              <a:buNone/>
              <a:defRPr sz="900"/>
            </a:lvl5pPr>
            <a:lvl6pPr marL="2743200" lvl="5" indent="-228600" algn="l">
              <a:spcBef>
                <a:spcPts val="180"/>
              </a:spcBef>
              <a:spcAft>
                <a:spcPts val="0"/>
              </a:spcAft>
              <a:buSzPts val="765"/>
              <a:buNone/>
              <a:defRPr sz="900"/>
            </a:lvl6pPr>
            <a:lvl7pPr marL="3200400" lvl="6" indent="-228600" algn="l">
              <a:spcBef>
                <a:spcPts val="180"/>
              </a:spcBef>
              <a:spcAft>
                <a:spcPts val="0"/>
              </a:spcAft>
              <a:buSzPts val="765"/>
              <a:buNone/>
              <a:defRPr sz="900"/>
            </a:lvl7pPr>
            <a:lvl8pPr marL="3657600" lvl="7" indent="-228600" algn="l">
              <a:spcBef>
                <a:spcPts val="180"/>
              </a:spcBef>
              <a:spcAft>
                <a:spcPts val="0"/>
              </a:spcAft>
              <a:buSzPts val="765"/>
              <a:buNone/>
              <a:defRPr sz="900"/>
            </a:lvl8pPr>
            <a:lvl9pPr marL="4114800" lvl="8" indent="-228600" algn="l">
              <a:spcBef>
                <a:spcPts val="180"/>
              </a:spcBef>
              <a:spcAft>
                <a:spcPts val="0"/>
              </a:spcAft>
              <a:buSzPts val="765"/>
              <a:buNone/>
              <a:defRPr sz="900"/>
            </a:lvl9pPr>
          </a:lstStyle>
          <a:p>
            <a:endParaRPr/>
          </a:p>
        </p:txBody>
      </p:sp>
      <p:sp>
        <p:nvSpPr>
          <p:cNvPr id="69" name="Google Shape;69;p66"/>
          <p:cNvSpPr txBox="1">
            <a:spLocks noGrp="1"/>
          </p:cNvSpPr>
          <p:nvPr>
            <p:ph type="dt" idx="10"/>
          </p:nvPr>
        </p:nvSpPr>
        <p:spPr>
          <a:xfrm>
            <a:off x="711200" y="6248400"/>
            <a:ext cx="27432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6"/>
          <p:cNvSpPr txBox="1">
            <a:spLocks noGrp="1"/>
          </p:cNvSpPr>
          <p:nvPr>
            <p:ph type="ftr" idx="11"/>
          </p:nvPr>
        </p:nvSpPr>
        <p:spPr>
          <a:xfrm>
            <a:off x="4318000" y="6248400"/>
            <a:ext cx="3860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6"/>
          <p:cNvSpPr txBox="1">
            <a:spLocks noGrp="1"/>
          </p:cNvSpPr>
          <p:nvPr>
            <p:ph type="sldNum" idx="12"/>
          </p:nvPr>
        </p:nvSpPr>
        <p:spPr>
          <a:xfrm>
            <a:off x="9042400" y="6248400"/>
            <a:ext cx="25400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a:solidFill>
                  <a:schemeClr val="lt1"/>
                </a:solidFill>
                <a:latin typeface="Arial"/>
                <a:ea typeface="Arial"/>
                <a:cs typeface="Arial"/>
                <a:sym typeface="Arial"/>
              </a:defRPr>
            </a:lvl1pPr>
            <a:lvl2pPr marL="0" lvl="1" indent="0" algn="r">
              <a:spcBef>
                <a:spcPts val="0"/>
              </a:spcBef>
              <a:spcAft>
                <a:spcPts val="0"/>
              </a:spcAft>
              <a:buNone/>
              <a:defRPr sz="1000">
                <a:solidFill>
                  <a:schemeClr val="lt1"/>
                </a:solidFill>
                <a:latin typeface="Arial"/>
                <a:ea typeface="Arial"/>
                <a:cs typeface="Arial"/>
                <a:sym typeface="Arial"/>
              </a:defRPr>
            </a:lvl2pPr>
            <a:lvl3pPr marL="0" lvl="2" indent="0" algn="r">
              <a:spcBef>
                <a:spcPts val="0"/>
              </a:spcBef>
              <a:spcAft>
                <a:spcPts val="0"/>
              </a:spcAft>
              <a:buNone/>
              <a:defRPr sz="1000">
                <a:solidFill>
                  <a:schemeClr val="lt1"/>
                </a:solidFill>
                <a:latin typeface="Arial"/>
                <a:ea typeface="Arial"/>
                <a:cs typeface="Arial"/>
                <a:sym typeface="Arial"/>
              </a:defRPr>
            </a:lvl3pPr>
            <a:lvl4pPr marL="0" lvl="3" indent="0" algn="r">
              <a:spcBef>
                <a:spcPts val="0"/>
              </a:spcBef>
              <a:spcAft>
                <a:spcPts val="0"/>
              </a:spcAft>
              <a:buNone/>
              <a:defRPr sz="1000">
                <a:solidFill>
                  <a:schemeClr val="lt1"/>
                </a:solidFill>
                <a:latin typeface="Arial"/>
                <a:ea typeface="Arial"/>
                <a:cs typeface="Arial"/>
                <a:sym typeface="Arial"/>
              </a:defRPr>
            </a:lvl4pPr>
            <a:lvl5pPr marL="0" lvl="4" indent="0" algn="r">
              <a:spcBef>
                <a:spcPts val="0"/>
              </a:spcBef>
              <a:spcAft>
                <a:spcPts val="0"/>
              </a:spcAft>
              <a:buNone/>
              <a:defRPr sz="1000">
                <a:solidFill>
                  <a:schemeClr val="lt1"/>
                </a:solidFill>
                <a:latin typeface="Arial"/>
                <a:ea typeface="Arial"/>
                <a:cs typeface="Arial"/>
                <a:sym typeface="Arial"/>
              </a:defRPr>
            </a:lvl5pPr>
            <a:lvl6pPr marL="0" lvl="5" indent="0" algn="r">
              <a:spcBef>
                <a:spcPts val="0"/>
              </a:spcBef>
              <a:spcAft>
                <a:spcPts val="0"/>
              </a:spcAft>
              <a:buNone/>
              <a:defRPr sz="1000">
                <a:solidFill>
                  <a:schemeClr val="lt1"/>
                </a:solidFill>
                <a:latin typeface="Arial"/>
                <a:ea typeface="Arial"/>
                <a:cs typeface="Arial"/>
                <a:sym typeface="Arial"/>
              </a:defRPr>
            </a:lvl6pPr>
            <a:lvl7pPr marL="0" lvl="6" indent="0" algn="r">
              <a:spcBef>
                <a:spcPts val="0"/>
              </a:spcBef>
              <a:spcAft>
                <a:spcPts val="0"/>
              </a:spcAft>
              <a:buNone/>
              <a:defRPr sz="1000">
                <a:solidFill>
                  <a:schemeClr val="lt1"/>
                </a:solidFill>
                <a:latin typeface="Arial"/>
                <a:ea typeface="Arial"/>
                <a:cs typeface="Arial"/>
                <a:sym typeface="Arial"/>
              </a:defRPr>
            </a:lvl7pPr>
            <a:lvl8pPr marL="0" lvl="7" indent="0" algn="r">
              <a:spcBef>
                <a:spcPts val="0"/>
              </a:spcBef>
              <a:spcAft>
                <a:spcPts val="0"/>
              </a:spcAft>
              <a:buNone/>
              <a:defRPr sz="1000">
                <a:solidFill>
                  <a:schemeClr val="lt1"/>
                </a:solidFill>
                <a:latin typeface="Arial"/>
                <a:ea typeface="Arial"/>
                <a:cs typeface="Arial"/>
                <a:sym typeface="Arial"/>
              </a:defRPr>
            </a:lvl8pPr>
            <a:lvl9pPr marL="0" lvl="8" indent="0" algn="r">
              <a:spcBef>
                <a:spcPts val="0"/>
              </a:spcBef>
              <a:spcAft>
                <a:spcPts val="0"/>
              </a:spcAft>
              <a:buNone/>
              <a:defRPr sz="10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7"/>
          <p:cNvSpPr txBox="1">
            <a:spLocks noGrp="1"/>
          </p:cNvSpPr>
          <p:nvPr>
            <p:ph type="title"/>
          </p:nvPr>
        </p:nvSpPr>
        <p:spPr>
          <a:xfrm>
            <a:off x="711200" y="473075"/>
            <a:ext cx="10871200" cy="1143000"/>
          </a:xfrm>
          <a:prstGeom prst="rect">
            <a:avLst/>
          </a:prstGeom>
          <a:noFill/>
          <a:ln>
            <a:noFill/>
          </a:ln>
        </p:spPr>
        <p:txBody>
          <a:bodyPr spcFirstLastPara="1" wrap="square" lIns="91425" tIns="45700" rIns="91425" bIns="45700" anchor="b" anchorCtr="0">
            <a:noAutofit/>
          </a:bodyPr>
          <a:lstStyle>
            <a:lvl1pPr marR="0" lvl="0" algn="l" rtl="0">
              <a:lnSpc>
                <a:spcPct val="80000"/>
              </a:lnSpc>
              <a:spcBef>
                <a:spcPts val="0"/>
              </a:spcBef>
              <a:spcAft>
                <a:spcPts val="0"/>
              </a:spcAft>
              <a:buSzPts val="1400"/>
              <a:buNone/>
              <a:defRPr sz="4000" b="1" i="0" u="none" strike="noStrike" cap="none">
                <a:solidFill>
                  <a:srgbClr val="FFFF00"/>
                </a:solidFill>
                <a:latin typeface="Cambria"/>
                <a:ea typeface="Cambria"/>
                <a:cs typeface="Cambria"/>
                <a:sym typeface="Cambria"/>
              </a:defRPr>
            </a:lvl1pPr>
            <a:lvl2pPr marR="0" lvl="1" algn="l" rtl="0">
              <a:lnSpc>
                <a:spcPct val="80000"/>
              </a:lnSpc>
              <a:spcBef>
                <a:spcPts val="0"/>
              </a:spcBef>
              <a:spcAft>
                <a:spcPts val="0"/>
              </a:spcAft>
              <a:buSzPts val="1400"/>
              <a:buNone/>
              <a:defRPr sz="4000" b="1" i="0" u="none" strike="noStrike" cap="none">
                <a:solidFill>
                  <a:srgbClr val="FFFF00"/>
                </a:solidFill>
                <a:latin typeface="Cambria"/>
                <a:ea typeface="Cambria"/>
                <a:cs typeface="Cambria"/>
                <a:sym typeface="Cambria"/>
              </a:defRPr>
            </a:lvl2pPr>
            <a:lvl3pPr marR="0" lvl="2" algn="l" rtl="0">
              <a:lnSpc>
                <a:spcPct val="80000"/>
              </a:lnSpc>
              <a:spcBef>
                <a:spcPts val="0"/>
              </a:spcBef>
              <a:spcAft>
                <a:spcPts val="0"/>
              </a:spcAft>
              <a:buSzPts val="1400"/>
              <a:buNone/>
              <a:defRPr sz="4000" b="1" i="0" u="none" strike="noStrike" cap="none">
                <a:solidFill>
                  <a:srgbClr val="FFFF00"/>
                </a:solidFill>
                <a:latin typeface="Cambria"/>
                <a:ea typeface="Cambria"/>
                <a:cs typeface="Cambria"/>
                <a:sym typeface="Cambria"/>
              </a:defRPr>
            </a:lvl3pPr>
            <a:lvl4pPr marR="0" lvl="3" algn="l" rtl="0">
              <a:lnSpc>
                <a:spcPct val="80000"/>
              </a:lnSpc>
              <a:spcBef>
                <a:spcPts val="0"/>
              </a:spcBef>
              <a:spcAft>
                <a:spcPts val="0"/>
              </a:spcAft>
              <a:buSzPts val="1400"/>
              <a:buNone/>
              <a:defRPr sz="4000" b="1" i="0" u="none" strike="noStrike" cap="none">
                <a:solidFill>
                  <a:srgbClr val="FFFF00"/>
                </a:solidFill>
                <a:latin typeface="Cambria"/>
                <a:ea typeface="Cambria"/>
                <a:cs typeface="Cambria"/>
                <a:sym typeface="Cambria"/>
              </a:defRPr>
            </a:lvl4pPr>
            <a:lvl5pPr marR="0" lvl="4" algn="l" rtl="0">
              <a:lnSpc>
                <a:spcPct val="80000"/>
              </a:lnSpc>
              <a:spcBef>
                <a:spcPts val="0"/>
              </a:spcBef>
              <a:spcAft>
                <a:spcPts val="0"/>
              </a:spcAft>
              <a:buSzPts val="1400"/>
              <a:buNone/>
              <a:defRPr sz="4000" b="1" i="0" u="none" strike="noStrike" cap="none">
                <a:solidFill>
                  <a:srgbClr val="FFFF00"/>
                </a:solidFill>
                <a:latin typeface="Cambria"/>
                <a:ea typeface="Cambria"/>
                <a:cs typeface="Cambria"/>
                <a:sym typeface="Cambria"/>
              </a:defRPr>
            </a:lvl5pPr>
            <a:lvl6pPr marR="0" lvl="5" algn="l" rtl="0">
              <a:lnSpc>
                <a:spcPct val="80000"/>
              </a:lnSpc>
              <a:spcBef>
                <a:spcPts val="0"/>
              </a:spcBef>
              <a:spcAft>
                <a:spcPts val="0"/>
              </a:spcAft>
              <a:buSzPts val="1400"/>
              <a:buNone/>
              <a:defRPr sz="4400" b="1" i="0" u="none" strike="noStrike" cap="none">
                <a:solidFill>
                  <a:srgbClr val="FFFF00"/>
                </a:solidFill>
                <a:latin typeface="Cambria"/>
                <a:ea typeface="Cambria"/>
                <a:cs typeface="Cambria"/>
                <a:sym typeface="Cambria"/>
              </a:defRPr>
            </a:lvl6pPr>
            <a:lvl7pPr marR="0" lvl="6" algn="l" rtl="0">
              <a:lnSpc>
                <a:spcPct val="80000"/>
              </a:lnSpc>
              <a:spcBef>
                <a:spcPts val="0"/>
              </a:spcBef>
              <a:spcAft>
                <a:spcPts val="0"/>
              </a:spcAft>
              <a:buSzPts val="1400"/>
              <a:buNone/>
              <a:defRPr sz="4400" b="1" i="0" u="none" strike="noStrike" cap="none">
                <a:solidFill>
                  <a:srgbClr val="FFFF00"/>
                </a:solidFill>
                <a:latin typeface="Cambria"/>
                <a:ea typeface="Cambria"/>
                <a:cs typeface="Cambria"/>
                <a:sym typeface="Cambria"/>
              </a:defRPr>
            </a:lvl7pPr>
            <a:lvl8pPr marR="0" lvl="7" algn="l" rtl="0">
              <a:lnSpc>
                <a:spcPct val="80000"/>
              </a:lnSpc>
              <a:spcBef>
                <a:spcPts val="0"/>
              </a:spcBef>
              <a:spcAft>
                <a:spcPts val="0"/>
              </a:spcAft>
              <a:buSzPts val="1400"/>
              <a:buNone/>
              <a:defRPr sz="4400" b="1" i="0" u="none" strike="noStrike" cap="none">
                <a:solidFill>
                  <a:srgbClr val="FFFF00"/>
                </a:solidFill>
                <a:latin typeface="Cambria"/>
                <a:ea typeface="Cambria"/>
                <a:cs typeface="Cambria"/>
                <a:sym typeface="Cambria"/>
              </a:defRPr>
            </a:lvl8pPr>
            <a:lvl9pPr marR="0" lvl="8" algn="l" rtl="0">
              <a:lnSpc>
                <a:spcPct val="80000"/>
              </a:lnSpc>
              <a:spcBef>
                <a:spcPts val="0"/>
              </a:spcBef>
              <a:spcAft>
                <a:spcPts val="0"/>
              </a:spcAft>
              <a:buSzPts val="1400"/>
              <a:buNone/>
              <a:defRPr sz="4400" b="1" i="0" u="none" strike="noStrike" cap="none">
                <a:solidFill>
                  <a:srgbClr val="FFFF00"/>
                </a:solidFill>
                <a:latin typeface="Cambria"/>
                <a:ea typeface="Cambria"/>
                <a:cs typeface="Cambria"/>
                <a:sym typeface="Cambria"/>
              </a:defRPr>
            </a:lvl9pPr>
          </a:lstStyle>
          <a:p>
            <a:endParaRPr/>
          </a:p>
        </p:txBody>
      </p:sp>
      <p:sp>
        <p:nvSpPr>
          <p:cNvPr id="11" name="Google Shape;11;p57"/>
          <p:cNvSpPr txBox="1">
            <a:spLocks noGrp="1"/>
          </p:cNvSpPr>
          <p:nvPr>
            <p:ph type="body" idx="1"/>
          </p:nvPr>
        </p:nvSpPr>
        <p:spPr>
          <a:xfrm>
            <a:off x="711200" y="1828800"/>
            <a:ext cx="10871200" cy="4038600"/>
          </a:xfrm>
          <a:prstGeom prst="rect">
            <a:avLst/>
          </a:prstGeom>
          <a:noFill/>
          <a:ln>
            <a:noFill/>
          </a:ln>
        </p:spPr>
        <p:txBody>
          <a:bodyPr spcFirstLastPara="1" wrap="square" lIns="91425" tIns="45700" rIns="91425" bIns="45700" anchor="t" anchorCtr="0">
            <a:noAutofit/>
          </a:bodyPr>
          <a:lstStyle>
            <a:lvl1pPr marL="457200" marR="0" lvl="0" indent="-361950" algn="l" rtl="0">
              <a:spcBef>
                <a:spcPts val="560"/>
              </a:spcBef>
              <a:spcAft>
                <a:spcPts val="0"/>
              </a:spcAft>
              <a:buClr>
                <a:schemeClr val="accent2"/>
              </a:buClr>
              <a:buSzPts val="2100"/>
              <a:buFont typeface="Noto Sans Symbols"/>
              <a:buChar char="■"/>
              <a:defRPr sz="2800" b="0" i="0" u="none" strike="noStrike" cap="none">
                <a:solidFill>
                  <a:srgbClr val="00FF00"/>
                </a:solidFill>
                <a:latin typeface="Cambria"/>
                <a:ea typeface="Cambria"/>
                <a:cs typeface="Cambria"/>
                <a:sym typeface="Cambria"/>
              </a:defRPr>
            </a:lvl1pPr>
            <a:lvl2pPr marL="914400" marR="0" lvl="1" indent="-327660" algn="l" rtl="0">
              <a:spcBef>
                <a:spcPts val="480"/>
              </a:spcBef>
              <a:spcAft>
                <a:spcPts val="0"/>
              </a:spcAft>
              <a:buClr>
                <a:schemeClr val="accent1"/>
              </a:buClr>
              <a:buSzPts val="1560"/>
              <a:buFont typeface="Noto Sans Symbols"/>
              <a:buChar char="■"/>
              <a:defRPr sz="2400" b="0" i="0" u="none" strike="noStrike" cap="none">
                <a:solidFill>
                  <a:schemeClr val="lt1"/>
                </a:solidFill>
                <a:latin typeface="Cambria"/>
                <a:ea typeface="Cambria"/>
                <a:cs typeface="Cambria"/>
                <a:sym typeface="Cambria"/>
              </a:defRPr>
            </a:lvl2pPr>
            <a:lvl3pPr marL="1371600" marR="0" lvl="2" indent="-312419" algn="l" rtl="0">
              <a:spcBef>
                <a:spcPts val="480"/>
              </a:spcBef>
              <a:spcAft>
                <a:spcPts val="0"/>
              </a:spcAft>
              <a:buClr>
                <a:schemeClr val="hlink"/>
              </a:buClr>
              <a:buSzPts val="1320"/>
              <a:buFont typeface="Noto Sans Symbols"/>
              <a:buChar char="■"/>
              <a:defRPr sz="2400" b="0" i="0" u="none" strike="noStrike" cap="none">
                <a:solidFill>
                  <a:schemeClr val="lt1"/>
                </a:solidFill>
                <a:latin typeface="Cambria"/>
                <a:ea typeface="Cambria"/>
                <a:cs typeface="Cambria"/>
                <a:sym typeface="Cambri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lt1"/>
                </a:solidFill>
                <a:latin typeface="Cambria"/>
                <a:ea typeface="Cambria"/>
                <a:cs typeface="Cambria"/>
                <a:sym typeface="Cambria"/>
              </a:defRPr>
            </a:lvl4pPr>
            <a:lvl5pPr marL="2286000" marR="0" lvl="4" indent="-336550" algn="l" rtl="0">
              <a:spcBef>
                <a:spcPts val="400"/>
              </a:spcBef>
              <a:spcAft>
                <a:spcPts val="0"/>
              </a:spcAft>
              <a:buClr>
                <a:schemeClr val="lt1"/>
              </a:buClr>
              <a:buSzPts val="1700"/>
              <a:buFont typeface="Noto Sans Symbols"/>
              <a:buChar char="▪"/>
              <a:defRPr sz="2000" b="0" i="0" u="none" strike="noStrike" cap="none">
                <a:solidFill>
                  <a:schemeClr val="lt1"/>
                </a:solidFill>
                <a:latin typeface="Cambria"/>
                <a:ea typeface="Cambria"/>
                <a:cs typeface="Cambria"/>
                <a:sym typeface="Cambria"/>
              </a:defRPr>
            </a:lvl5pPr>
            <a:lvl6pPr marL="2743200" marR="0" lvl="5" indent="-336550" algn="l" rtl="0">
              <a:spcBef>
                <a:spcPts val="400"/>
              </a:spcBef>
              <a:spcAft>
                <a:spcPts val="0"/>
              </a:spcAft>
              <a:buClr>
                <a:schemeClr val="lt1"/>
              </a:buClr>
              <a:buSzPts val="1700"/>
              <a:buFont typeface="Noto Sans Symbols"/>
              <a:buChar char="▪"/>
              <a:defRPr sz="2000" b="0" i="0" u="none" strike="noStrike" cap="none">
                <a:solidFill>
                  <a:schemeClr val="lt1"/>
                </a:solidFill>
                <a:latin typeface="Cambria"/>
                <a:ea typeface="Cambria"/>
                <a:cs typeface="Cambria"/>
                <a:sym typeface="Cambria"/>
              </a:defRPr>
            </a:lvl6pPr>
            <a:lvl7pPr marL="3200400" marR="0" lvl="6" indent="-336550" algn="l" rtl="0">
              <a:spcBef>
                <a:spcPts val="400"/>
              </a:spcBef>
              <a:spcAft>
                <a:spcPts val="0"/>
              </a:spcAft>
              <a:buClr>
                <a:schemeClr val="lt1"/>
              </a:buClr>
              <a:buSzPts val="1700"/>
              <a:buFont typeface="Noto Sans Symbols"/>
              <a:buChar char="▪"/>
              <a:defRPr sz="2000" b="0" i="0" u="none" strike="noStrike" cap="none">
                <a:solidFill>
                  <a:schemeClr val="lt1"/>
                </a:solidFill>
                <a:latin typeface="Cambria"/>
                <a:ea typeface="Cambria"/>
                <a:cs typeface="Cambria"/>
                <a:sym typeface="Cambria"/>
              </a:defRPr>
            </a:lvl7pPr>
            <a:lvl8pPr marL="3657600" marR="0" lvl="7" indent="-336550" algn="l" rtl="0">
              <a:spcBef>
                <a:spcPts val="400"/>
              </a:spcBef>
              <a:spcAft>
                <a:spcPts val="0"/>
              </a:spcAft>
              <a:buClr>
                <a:schemeClr val="lt1"/>
              </a:buClr>
              <a:buSzPts val="1700"/>
              <a:buFont typeface="Noto Sans Symbols"/>
              <a:buChar char="▪"/>
              <a:defRPr sz="2000" b="0" i="0" u="none" strike="noStrike" cap="none">
                <a:solidFill>
                  <a:schemeClr val="lt1"/>
                </a:solidFill>
                <a:latin typeface="Cambria"/>
                <a:ea typeface="Cambria"/>
                <a:cs typeface="Cambria"/>
                <a:sym typeface="Cambria"/>
              </a:defRPr>
            </a:lvl8pPr>
            <a:lvl9pPr marL="4114800" marR="0" lvl="8" indent="-336550" algn="l" rtl="0">
              <a:spcBef>
                <a:spcPts val="400"/>
              </a:spcBef>
              <a:spcAft>
                <a:spcPts val="0"/>
              </a:spcAft>
              <a:buClr>
                <a:schemeClr val="lt1"/>
              </a:buClr>
              <a:buSzPts val="1700"/>
              <a:buFont typeface="Noto Sans Symbols"/>
              <a:buChar char="▪"/>
              <a:defRPr sz="2000" b="0" i="0" u="none" strike="noStrike" cap="none">
                <a:solidFill>
                  <a:schemeClr val="lt1"/>
                </a:solidFill>
                <a:latin typeface="Cambria"/>
                <a:ea typeface="Cambria"/>
                <a:cs typeface="Cambria"/>
                <a:sym typeface="Cambria"/>
              </a:defRPr>
            </a:lvl9pPr>
          </a:lstStyle>
          <a:p>
            <a:endParaRPr/>
          </a:p>
        </p:txBody>
      </p:sp>
      <p:sp>
        <p:nvSpPr>
          <p:cNvPr id="12" name="Google Shape;12;p57"/>
          <p:cNvSpPr txBox="1">
            <a:spLocks noGrp="1"/>
          </p:cNvSpPr>
          <p:nvPr>
            <p:ph type="dt" idx="10"/>
          </p:nvPr>
        </p:nvSpPr>
        <p:spPr>
          <a:xfrm>
            <a:off x="711200" y="6248400"/>
            <a:ext cx="27432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57"/>
          <p:cNvSpPr txBox="1">
            <a:spLocks noGrp="1"/>
          </p:cNvSpPr>
          <p:nvPr>
            <p:ph type="ftr" idx="11"/>
          </p:nvPr>
        </p:nvSpPr>
        <p:spPr>
          <a:xfrm>
            <a:off x="4318000" y="6248400"/>
            <a:ext cx="38608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 name="Google Shape;14;p57"/>
          <p:cNvSpPr txBox="1">
            <a:spLocks noGrp="1"/>
          </p:cNvSpPr>
          <p:nvPr>
            <p:ph type="sldNum" idx="12"/>
          </p:nvPr>
        </p:nvSpPr>
        <p:spPr>
          <a:xfrm>
            <a:off x="9042400" y="6248400"/>
            <a:ext cx="25400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000" b="0" i="0" u="none" strike="noStrike" cap="none">
                <a:solidFill>
                  <a:schemeClr val="lt1"/>
                </a:solidFill>
                <a:latin typeface="Arial"/>
                <a:ea typeface="Arial"/>
                <a:cs typeface="Arial"/>
                <a:sym typeface="Arial"/>
              </a:defRPr>
            </a:lvl1pPr>
            <a:lvl2pPr marL="0" marR="0" lvl="1" indent="0" algn="r" rtl="0">
              <a:spcBef>
                <a:spcPts val="0"/>
              </a:spcBef>
              <a:spcAft>
                <a:spcPts val="0"/>
              </a:spcAft>
              <a:buNone/>
              <a:defRPr sz="1000" b="0" i="0" u="none" strike="noStrike" cap="none">
                <a:solidFill>
                  <a:schemeClr val="lt1"/>
                </a:solidFill>
                <a:latin typeface="Arial"/>
                <a:ea typeface="Arial"/>
                <a:cs typeface="Arial"/>
                <a:sym typeface="Arial"/>
              </a:defRPr>
            </a:lvl2pPr>
            <a:lvl3pPr marL="0" marR="0" lvl="2" indent="0" algn="r" rtl="0">
              <a:spcBef>
                <a:spcPts val="0"/>
              </a:spcBef>
              <a:spcAft>
                <a:spcPts val="0"/>
              </a:spcAft>
              <a:buNone/>
              <a:defRPr sz="1000" b="0" i="0" u="none" strike="noStrike" cap="none">
                <a:solidFill>
                  <a:schemeClr val="lt1"/>
                </a:solidFill>
                <a:latin typeface="Arial"/>
                <a:ea typeface="Arial"/>
                <a:cs typeface="Arial"/>
                <a:sym typeface="Arial"/>
              </a:defRPr>
            </a:lvl3pPr>
            <a:lvl4pPr marL="0" marR="0" lvl="3" indent="0" algn="r" rtl="0">
              <a:spcBef>
                <a:spcPts val="0"/>
              </a:spcBef>
              <a:spcAft>
                <a:spcPts val="0"/>
              </a:spcAft>
              <a:buNone/>
              <a:defRPr sz="1000" b="0" i="0" u="none" strike="noStrike" cap="none">
                <a:solidFill>
                  <a:schemeClr val="lt1"/>
                </a:solidFill>
                <a:latin typeface="Arial"/>
                <a:ea typeface="Arial"/>
                <a:cs typeface="Arial"/>
                <a:sym typeface="Arial"/>
              </a:defRPr>
            </a:lvl4pPr>
            <a:lvl5pPr marL="0" marR="0" lvl="4" indent="0" algn="r" rtl="0">
              <a:spcBef>
                <a:spcPts val="0"/>
              </a:spcBef>
              <a:spcAft>
                <a:spcPts val="0"/>
              </a:spcAft>
              <a:buNone/>
              <a:defRPr sz="1000" b="0" i="0" u="none" strike="noStrike" cap="none">
                <a:solidFill>
                  <a:schemeClr val="lt1"/>
                </a:solidFill>
                <a:latin typeface="Arial"/>
                <a:ea typeface="Arial"/>
                <a:cs typeface="Arial"/>
                <a:sym typeface="Arial"/>
              </a:defRPr>
            </a:lvl5pPr>
            <a:lvl6pPr marL="0" marR="0" lvl="5" indent="0" algn="r" rtl="0">
              <a:spcBef>
                <a:spcPts val="0"/>
              </a:spcBef>
              <a:spcAft>
                <a:spcPts val="0"/>
              </a:spcAft>
              <a:buNone/>
              <a:defRPr sz="1000" b="0" i="0" u="none" strike="noStrike" cap="none">
                <a:solidFill>
                  <a:schemeClr val="lt1"/>
                </a:solidFill>
                <a:latin typeface="Arial"/>
                <a:ea typeface="Arial"/>
                <a:cs typeface="Arial"/>
                <a:sym typeface="Arial"/>
              </a:defRPr>
            </a:lvl6pPr>
            <a:lvl7pPr marL="0" marR="0" lvl="6" indent="0" algn="r" rtl="0">
              <a:spcBef>
                <a:spcPts val="0"/>
              </a:spcBef>
              <a:spcAft>
                <a:spcPts val="0"/>
              </a:spcAft>
              <a:buNone/>
              <a:defRPr sz="1000" b="0" i="0" u="none" strike="noStrike" cap="none">
                <a:solidFill>
                  <a:schemeClr val="lt1"/>
                </a:solidFill>
                <a:latin typeface="Arial"/>
                <a:ea typeface="Arial"/>
                <a:cs typeface="Arial"/>
                <a:sym typeface="Arial"/>
              </a:defRPr>
            </a:lvl7pPr>
            <a:lvl8pPr marL="0" marR="0" lvl="7" indent="0" algn="r" rtl="0">
              <a:spcBef>
                <a:spcPts val="0"/>
              </a:spcBef>
              <a:spcAft>
                <a:spcPts val="0"/>
              </a:spcAft>
              <a:buNone/>
              <a:defRPr sz="1000" b="0" i="0" u="none" strike="noStrike" cap="none">
                <a:solidFill>
                  <a:schemeClr val="lt1"/>
                </a:solidFill>
                <a:latin typeface="Arial"/>
                <a:ea typeface="Arial"/>
                <a:cs typeface="Arial"/>
                <a:sym typeface="Arial"/>
              </a:defRPr>
            </a:lvl8pPr>
            <a:lvl9pPr marL="0" marR="0" lvl="8" indent="0" algn="r" rtl="0">
              <a:spcBef>
                <a:spcPts val="0"/>
              </a:spcBef>
              <a:spcAft>
                <a:spcPts val="0"/>
              </a:spcAft>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0.xml"/><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oleObject" Target="../embeddings/oleObject2.bin"/><Relationship Id="rId4" Type="http://schemas.openxmlformats.org/officeDocument/2006/relationships/hyperlink" Target="about:blank"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oleObject" Target="../embeddings/oleObject4.bin"/><Relationship Id="rId4" Type="http://schemas.openxmlformats.org/officeDocument/2006/relationships/hyperlink" Target="about:blank"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6.png"/><Relationship Id="rId5" Type="http://schemas.openxmlformats.org/officeDocument/2006/relationships/oleObject" Target="../embeddings/oleObject5.bin"/><Relationship Id="rId4" Type="http://schemas.openxmlformats.org/officeDocument/2006/relationships/hyperlink" Target="about:blank"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7.png"/><Relationship Id="rId5" Type="http://schemas.openxmlformats.org/officeDocument/2006/relationships/oleObject" Target="../embeddings/oleObject6.bin"/><Relationship Id="rId4" Type="http://schemas.openxmlformats.org/officeDocument/2006/relationships/hyperlink" Target="about:blank"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4.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png"/><Relationship Id="rId5" Type="http://schemas.openxmlformats.org/officeDocument/2006/relationships/oleObject" Target="../embeddings/oleObject7.bin"/><Relationship Id="rId4" Type="http://schemas.openxmlformats.org/officeDocument/2006/relationships/hyperlink" Target="about:blank"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9.png"/><Relationship Id="rId5" Type="http://schemas.openxmlformats.org/officeDocument/2006/relationships/oleObject" Target="../embeddings/oleObject9.bin"/><Relationship Id="rId4" Type="http://schemas.openxmlformats.org/officeDocument/2006/relationships/hyperlink" Target="about:blank"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10.png"/><Relationship Id="rId5" Type="http://schemas.openxmlformats.org/officeDocument/2006/relationships/oleObject" Target="../embeddings/oleObject10.bin"/><Relationship Id="rId4" Type="http://schemas.openxmlformats.org/officeDocument/2006/relationships/hyperlink" Target="about:blank"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11.png"/><Relationship Id="rId5" Type="http://schemas.openxmlformats.org/officeDocument/2006/relationships/oleObject" Target="../embeddings/oleObject11.bin"/><Relationship Id="rId4" Type="http://schemas.openxmlformats.org/officeDocument/2006/relationships/hyperlink" Target="about:blank"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12.png"/><Relationship Id="rId5" Type="http://schemas.openxmlformats.org/officeDocument/2006/relationships/oleObject" Target="../embeddings/oleObject12.bin"/><Relationship Id="rId4" Type="http://schemas.openxmlformats.org/officeDocument/2006/relationships/hyperlink" Target="about:blank"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13.png"/><Relationship Id="rId5" Type="http://schemas.openxmlformats.org/officeDocument/2006/relationships/oleObject" Target="../embeddings/oleObject13.bin"/><Relationship Id="rId4" Type="http://schemas.openxmlformats.org/officeDocument/2006/relationships/hyperlink" Target="about:blank"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14.png"/><Relationship Id="rId5" Type="http://schemas.openxmlformats.org/officeDocument/2006/relationships/oleObject" Target="../embeddings/oleObject14.bin"/><Relationship Id="rId4" Type="http://schemas.openxmlformats.org/officeDocument/2006/relationships/hyperlink" Target="about:blank"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scientecheasy.com/2020/07/encapsulation-in-java.html/"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vmlDrawing" Target="../drawings/vmlDrawing13.vml"/><Relationship Id="rId5" Type="http://schemas.openxmlformats.org/officeDocument/2006/relationships/image" Target="../media/image16.png"/><Relationship Id="rId4" Type="http://schemas.openxmlformats.org/officeDocument/2006/relationships/oleObject" Target="../embeddings/oleObject15.bin"/></Relationships>
</file>

<file path=ppt/slides/_rels/slide46.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
          <p:cNvSpPr txBox="1">
            <a:spLocks noGrp="1"/>
          </p:cNvSpPr>
          <p:nvPr>
            <p:ph type="ctrTitle"/>
          </p:nvPr>
        </p:nvSpPr>
        <p:spPr>
          <a:xfrm>
            <a:off x="1929666" y="2959789"/>
            <a:ext cx="8398803" cy="816717"/>
          </a:xfrm>
          <a:prstGeom prst="rect">
            <a:avLst/>
          </a:prstGeom>
          <a:noFill/>
          <a:ln>
            <a:noFill/>
          </a:ln>
        </p:spPr>
        <p:txBody>
          <a:bodyPr spcFirstLastPara="1" wrap="square" lIns="91425" tIns="45700" rIns="91425" bIns="45700" anchor="b" anchorCtr="1">
            <a:noAutofit/>
          </a:bodyPr>
          <a:lstStyle/>
          <a:p>
            <a:pPr marL="0" lvl="0" indent="0" algn="ctr" rtl="0">
              <a:lnSpc>
                <a:spcPct val="80000"/>
              </a:lnSpc>
              <a:spcBef>
                <a:spcPts val="0"/>
              </a:spcBef>
              <a:spcAft>
                <a:spcPts val="0"/>
              </a:spcAft>
              <a:buNone/>
            </a:pPr>
            <a:r>
              <a:rPr lang="en-US" sz="5000">
                <a:solidFill>
                  <a:srgbClr val="0070C0"/>
                </a:solidFill>
              </a:rPr>
              <a:t>OO Design &amp; Patterns</a:t>
            </a:r>
            <a:endParaRPr/>
          </a:p>
        </p:txBody>
      </p:sp>
      <p:sp>
        <p:nvSpPr>
          <p:cNvPr id="110" name="Google Shape;110;p1"/>
          <p:cNvSpPr txBox="1">
            <a:spLocks noGrp="1"/>
          </p:cNvSpPr>
          <p:nvPr>
            <p:ph type="subTitle" idx="1"/>
          </p:nvPr>
        </p:nvSpPr>
        <p:spPr>
          <a:xfrm>
            <a:off x="862642" y="590549"/>
            <a:ext cx="10532852" cy="179896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2700"/>
              <a:buNone/>
            </a:pPr>
            <a:r>
              <a:rPr lang="en-US" sz="3600" b="1">
                <a:solidFill>
                  <a:srgbClr val="595959"/>
                </a:solidFill>
              </a:rPr>
              <a:t>BACS2023</a:t>
            </a:r>
            <a:endParaRPr sz="3600" b="1">
              <a:solidFill>
                <a:srgbClr val="595959"/>
              </a:solidFill>
            </a:endParaRPr>
          </a:p>
          <a:p>
            <a:pPr marL="0" lvl="0" indent="0" algn="ctr" rtl="0">
              <a:lnSpc>
                <a:spcPct val="90000"/>
              </a:lnSpc>
              <a:spcBef>
                <a:spcPts val="720"/>
              </a:spcBef>
              <a:spcAft>
                <a:spcPts val="0"/>
              </a:spcAft>
              <a:buSzPts val="2700"/>
              <a:buNone/>
            </a:pPr>
            <a:r>
              <a:rPr lang="en-US" sz="3600" b="1">
                <a:solidFill>
                  <a:srgbClr val="595959"/>
                </a:solidFill>
              </a:rPr>
              <a:t>  Object-Oriented Programming Techniques</a:t>
            </a:r>
            <a:endParaRPr/>
          </a:p>
        </p:txBody>
      </p:sp>
      <p:sp>
        <p:nvSpPr>
          <p:cNvPr id="111" name="Google Shape;111;p1"/>
          <p:cNvSpPr/>
          <p:nvPr/>
        </p:nvSpPr>
        <p:spPr>
          <a:xfrm>
            <a:off x="2221274" y="4697767"/>
            <a:ext cx="7567613" cy="7080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accent2"/>
              </a:buClr>
              <a:buSzPts val="3600"/>
              <a:buFont typeface="Noto Sans Symbols"/>
              <a:buNone/>
            </a:pPr>
            <a:r>
              <a:rPr lang="en-US" sz="4800" b="1" i="0" u="none" strike="noStrike" cap="none">
                <a:solidFill>
                  <a:schemeClr val="dk2"/>
                </a:solidFill>
                <a:latin typeface="Cambria"/>
                <a:ea typeface="Cambria"/>
                <a:cs typeface="Cambria"/>
                <a:sym typeface="Cambria"/>
              </a:rPr>
              <a:t>Chapter 8</a:t>
            </a:r>
            <a:endParaRPr/>
          </a:p>
          <a:p>
            <a:pPr marL="0" marR="0" lvl="0" indent="0" algn="ctr" rtl="0">
              <a:spcBef>
                <a:spcPts val="960"/>
              </a:spcBef>
              <a:spcAft>
                <a:spcPts val="0"/>
              </a:spcAft>
              <a:buClr>
                <a:schemeClr val="accent2"/>
              </a:buClr>
              <a:buSzPts val="3600"/>
              <a:buFont typeface="Noto Sans Symbols"/>
              <a:buNone/>
            </a:pPr>
            <a:endParaRPr sz="4800" b="1" i="0" u="none" strike="noStrike" cap="none">
              <a:solidFill>
                <a:schemeClr val="dk2"/>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851910" y="239552"/>
            <a:ext cx="10628889" cy="588963"/>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Association (2)</a:t>
            </a:r>
            <a:endParaRPr sz="3600" u="sng">
              <a:solidFill>
                <a:srgbClr val="00B0F0"/>
              </a:solidFill>
              <a:hlinkClick r:id="rId4">
                <a:extLst>
                  <a:ext uri="{A12FA001-AC4F-418D-AE19-62706E023703}">
                    <ahyp:hlinkClr xmlns:ahyp="http://schemas.microsoft.com/office/drawing/2018/hyperlinkcolor" val="tx"/>
                  </a:ext>
                </a:extLst>
              </a:hlinkClick>
            </a:endParaRPr>
          </a:p>
        </p:txBody>
      </p:sp>
      <p:graphicFrame>
        <p:nvGraphicFramePr>
          <p:cNvPr id="198" name="Google Shape;198;p10"/>
          <p:cNvGraphicFramePr/>
          <p:nvPr/>
        </p:nvGraphicFramePr>
        <p:xfrm>
          <a:off x="1228870" y="1116143"/>
          <a:ext cx="8763000" cy="1250950"/>
        </p:xfrm>
        <a:graphic>
          <a:graphicData uri="http://schemas.openxmlformats.org/presentationml/2006/ole">
            <mc:AlternateContent xmlns:mc="http://schemas.openxmlformats.org/markup-compatibility/2006">
              <mc:Choice xmlns:v="urn:schemas-microsoft-com:vml" Requires="v">
                <p:oleObj spid="_x0000_s2052" r:id="rId5" imgW="8763000" imgH="1250950" progId="Word.Picture.8">
                  <p:embed/>
                </p:oleObj>
              </mc:Choice>
              <mc:Fallback>
                <p:oleObj r:id="rId5" imgW="8763000" imgH="1250950" progId="Word.Picture.8">
                  <p:embed/>
                  <p:pic>
                    <p:nvPicPr>
                      <p:cNvPr id="198" name="Google Shape;198;p10"/>
                      <p:cNvPicPr preferRelativeResize="0"/>
                      <p:nvPr/>
                    </p:nvPicPr>
                    <p:blipFill rotWithShape="1">
                      <a:blip r:embed="rId6">
                        <a:alphaModFix/>
                      </a:blip>
                      <a:srcRect/>
                      <a:stretch/>
                    </p:blipFill>
                    <p:spPr>
                      <a:xfrm>
                        <a:off x="1228870" y="1116143"/>
                        <a:ext cx="8763000" cy="1250950"/>
                      </a:xfrm>
                      <a:prstGeom prst="rect">
                        <a:avLst/>
                      </a:prstGeom>
                      <a:solidFill>
                        <a:schemeClr val="lt1"/>
                      </a:solidFill>
                      <a:ln>
                        <a:noFill/>
                      </a:ln>
                    </p:spPr>
                  </p:pic>
                </p:oleObj>
              </mc:Fallback>
            </mc:AlternateContent>
          </a:graphicData>
        </a:graphic>
      </p:graphicFrame>
      <p:graphicFrame>
        <p:nvGraphicFramePr>
          <p:cNvPr id="199" name="Google Shape;199;p10"/>
          <p:cNvGraphicFramePr/>
          <p:nvPr/>
        </p:nvGraphicFramePr>
        <p:xfrm>
          <a:off x="1136074" y="2899382"/>
          <a:ext cx="9513380" cy="3221581"/>
        </p:xfrm>
        <a:graphic>
          <a:graphicData uri="http://schemas.openxmlformats.org/presentationml/2006/ole">
            <mc:AlternateContent xmlns:mc="http://schemas.openxmlformats.org/markup-compatibility/2006">
              <mc:Choice xmlns:v="urn:schemas-microsoft-com:vml" Requires="v">
                <p:oleObj spid="_x0000_s2053" r:id="rId7" imgW="9513380" imgH="3221581" progId="Word.Picture.8">
                  <p:embed/>
                </p:oleObj>
              </mc:Choice>
              <mc:Fallback>
                <p:oleObj r:id="rId7" imgW="9513380" imgH="3221581" progId="Word.Picture.8">
                  <p:embed/>
                  <p:pic>
                    <p:nvPicPr>
                      <p:cNvPr id="199" name="Google Shape;199;p10"/>
                      <p:cNvPicPr preferRelativeResize="0"/>
                      <p:nvPr/>
                    </p:nvPicPr>
                    <p:blipFill rotWithShape="1">
                      <a:blip r:embed="rId8">
                        <a:alphaModFix/>
                      </a:blip>
                      <a:srcRect/>
                      <a:stretch/>
                    </p:blipFill>
                    <p:spPr>
                      <a:xfrm>
                        <a:off x="1136074" y="2899382"/>
                        <a:ext cx="9513380" cy="3221581"/>
                      </a:xfrm>
                      <a:prstGeom prst="rect">
                        <a:avLst/>
                      </a:prstGeom>
                      <a:noFill/>
                      <a:ln>
                        <a:noFill/>
                      </a:ln>
                    </p:spPr>
                  </p:pic>
                </p:oleObj>
              </mc:Fallback>
            </mc:AlternateContent>
          </a:graphicData>
        </a:graphic>
      </p:graphicFrame>
      <p:sp>
        <p:nvSpPr>
          <p:cNvPr id="200" name="Google Shape;200;p10"/>
          <p:cNvSpPr/>
          <p:nvPr/>
        </p:nvSpPr>
        <p:spPr>
          <a:xfrm>
            <a:off x="1884364" y="5791200"/>
            <a:ext cx="8423275" cy="609600"/>
          </a:xfrm>
          <a:prstGeom prst="rect">
            <a:avLst/>
          </a:prstGeom>
          <a:noFill/>
          <a:ln>
            <a:noFill/>
          </a:ln>
        </p:spPr>
        <p:txBody>
          <a:bodyPr spcFirstLastPara="1" wrap="square" lIns="92075" tIns="46025" rIns="92075" bIns="46025" anchor="t" anchorCtr="0">
            <a:noAutofit/>
          </a:bodyPr>
          <a:lstStyle/>
          <a:p>
            <a:pPr marL="0" marR="0" lvl="0" indent="0" algn="l" rtl="0">
              <a:lnSpc>
                <a:spcPct val="120000"/>
              </a:lnSpc>
              <a:spcBef>
                <a:spcPts val="0"/>
              </a:spcBef>
              <a:spcAft>
                <a:spcPts val="0"/>
              </a:spcAft>
              <a:buNone/>
            </a:pPr>
            <a:r>
              <a:rPr lang="en-US" sz="2400">
                <a:solidFill>
                  <a:schemeClr val="lt1"/>
                </a:solidFill>
                <a:latin typeface="Cambria"/>
                <a:ea typeface="Cambria"/>
                <a:cs typeface="Cambria"/>
                <a:sym typeface="Cambria"/>
              </a:rPr>
              <a:t>An association is usually represented as a data field in the class. </a:t>
            </a:r>
            <a:endParaRPr/>
          </a:p>
        </p:txBody>
      </p:sp>
      <p:sp>
        <p:nvSpPr>
          <p:cNvPr id="201" name="Google Shape;201;p10"/>
          <p:cNvSpPr txBox="1"/>
          <p:nvPr/>
        </p:nvSpPr>
        <p:spPr>
          <a:xfrm>
            <a:off x="10233026" y="1326213"/>
            <a:ext cx="887413" cy="36671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2"/>
                </a:solidFill>
                <a:latin typeface="Cambria"/>
                <a:ea typeface="Cambria"/>
                <a:cs typeface="Cambria"/>
                <a:sym typeface="Cambria"/>
              </a:rPr>
              <a:t>Labels</a:t>
            </a:r>
            <a:endParaRPr/>
          </a:p>
        </p:txBody>
      </p:sp>
      <p:sp>
        <p:nvSpPr>
          <p:cNvPr id="202" name="Google Shape;202;p10"/>
          <p:cNvSpPr txBox="1"/>
          <p:nvPr/>
        </p:nvSpPr>
        <p:spPr>
          <a:xfrm>
            <a:off x="10233026" y="1815179"/>
            <a:ext cx="1412875" cy="366712"/>
          </a:xfrm>
          <a:prstGeom prst="rect">
            <a:avLst/>
          </a:prstGeom>
          <a:solidFill>
            <a:srgbClr val="00FF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2"/>
                </a:solidFill>
                <a:latin typeface="Cambria"/>
                <a:ea typeface="Cambria"/>
                <a:cs typeface="Cambria"/>
                <a:sym typeface="Cambria"/>
              </a:rPr>
              <a:t>Role Name</a:t>
            </a:r>
            <a:endParaRPr/>
          </a:p>
        </p:txBody>
      </p:sp>
      <p:sp>
        <p:nvSpPr>
          <p:cNvPr id="203" name="Google Shape;203;p10"/>
          <p:cNvSpPr txBox="1"/>
          <p:nvPr/>
        </p:nvSpPr>
        <p:spPr>
          <a:xfrm>
            <a:off x="10233026" y="2357280"/>
            <a:ext cx="1587500" cy="366713"/>
          </a:xfrm>
          <a:prstGeom prst="rect">
            <a:avLst/>
          </a:prstGeom>
          <a:solidFill>
            <a:srgbClr val="FFFF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2"/>
                </a:solidFill>
                <a:latin typeface="Cambria"/>
                <a:ea typeface="Cambria"/>
                <a:cs typeface="Cambria"/>
                <a:sym typeface="Cambria"/>
              </a:rPr>
              <a:t>Multiplicity</a:t>
            </a:r>
            <a:endParaRPr/>
          </a:p>
        </p:txBody>
      </p:sp>
      <p:cxnSp>
        <p:nvCxnSpPr>
          <p:cNvPr id="204" name="Google Shape;204;p10"/>
          <p:cNvCxnSpPr/>
          <p:nvPr/>
        </p:nvCxnSpPr>
        <p:spPr>
          <a:xfrm rot="10800000" flipH="1">
            <a:off x="775855" y="828515"/>
            <a:ext cx="10704944" cy="95121"/>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1"/>
          <p:cNvSpPr txBox="1">
            <a:spLocks noGrp="1"/>
          </p:cNvSpPr>
          <p:nvPr>
            <p:ph type="title"/>
          </p:nvPr>
        </p:nvSpPr>
        <p:spPr>
          <a:xfrm>
            <a:off x="831273" y="126279"/>
            <a:ext cx="8139113" cy="60325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a:solidFill>
                  <a:srgbClr val="00B0F0"/>
                </a:solidFill>
              </a:rPr>
              <a:t>Note</a:t>
            </a:r>
            <a:endParaRPr u="sng">
              <a:solidFill>
                <a:srgbClr val="00B0F0"/>
              </a:solidFill>
              <a:hlinkClick r:id="rId4">
                <a:extLst>
                  <a:ext uri="{A12FA001-AC4F-418D-AE19-62706E023703}">
                    <ahyp:hlinkClr xmlns:ahyp="http://schemas.microsoft.com/office/drawing/2018/hyperlinkcolor" val="tx"/>
                  </a:ext>
                </a:extLst>
              </a:hlinkClick>
            </a:endParaRPr>
          </a:p>
        </p:txBody>
      </p:sp>
      <p:sp>
        <p:nvSpPr>
          <p:cNvPr id="210" name="Google Shape;210;p11"/>
          <p:cNvSpPr txBox="1">
            <a:spLocks noGrp="1"/>
          </p:cNvSpPr>
          <p:nvPr>
            <p:ph type="body" idx="1"/>
          </p:nvPr>
        </p:nvSpPr>
        <p:spPr>
          <a:xfrm>
            <a:off x="831273" y="729529"/>
            <a:ext cx="10529454" cy="3446462"/>
          </a:xfrm>
          <a:prstGeom prst="rect">
            <a:avLst/>
          </a:prstGeom>
          <a:noFill/>
          <a:ln>
            <a:noFill/>
          </a:ln>
        </p:spPr>
        <p:txBody>
          <a:bodyPr spcFirstLastPara="1" wrap="square" lIns="91425" tIns="45700" rIns="91425" bIns="45700" anchor="t" anchorCtr="0">
            <a:noAutofit/>
          </a:bodyPr>
          <a:lstStyle/>
          <a:p>
            <a:pPr marL="234950" lvl="0" indent="-234950" algn="l" rtl="0">
              <a:lnSpc>
                <a:spcPct val="120000"/>
              </a:lnSpc>
              <a:spcBef>
                <a:spcPts val="0"/>
              </a:spcBef>
              <a:spcAft>
                <a:spcPts val="0"/>
              </a:spcAft>
              <a:buSzPts val="2640"/>
              <a:buFont typeface="Noto Sans Symbols"/>
              <a:buChar char="▪"/>
            </a:pPr>
            <a:r>
              <a:rPr lang="en-US" sz="2200">
                <a:solidFill>
                  <a:schemeClr val="dk2"/>
                </a:solidFill>
              </a:rPr>
              <a:t>There are many possible ways to implement relationships, </a:t>
            </a:r>
            <a:r>
              <a:rPr lang="en-US" sz="2200" i="1">
                <a:solidFill>
                  <a:schemeClr val="dk2"/>
                </a:solidFill>
              </a:rPr>
              <a:t>e.g.:</a:t>
            </a:r>
            <a:endParaRPr/>
          </a:p>
          <a:p>
            <a:pPr marL="742950" lvl="1" indent="-285750" algn="l" rtl="0">
              <a:lnSpc>
                <a:spcPct val="120000"/>
              </a:lnSpc>
              <a:spcBef>
                <a:spcPts val="440"/>
              </a:spcBef>
              <a:spcAft>
                <a:spcPts val="0"/>
              </a:spcAft>
              <a:buSzPts val="2640"/>
              <a:buFont typeface="Noto Sans Symbols"/>
              <a:buChar char="▪"/>
            </a:pPr>
            <a:r>
              <a:rPr lang="en-US" sz="2200">
                <a:solidFill>
                  <a:schemeClr val="dk2"/>
                </a:solidFill>
              </a:rPr>
              <a:t>The student and faculty information in the </a:t>
            </a:r>
            <a:r>
              <a:rPr lang="en-US" sz="2200" b="1">
                <a:solidFill>
                  <a:schemeClr val="dk2"/>
                </a:solidFill>
                <a:latin typeface="Courier New"/>
                <a:ea typeface="Courier New"/>
                <a:cs typeface="Courier New"/>
                <a:sym typeface="Courier New"/>
              </a:rPr>
              <a:t>Course</a:t>
            </a:r>
            <a:r>
              <a:rPr lang="en-US" sz="2200">
                <a:solidFill>
                  <a:schemeClr val="dk2"/>
                </a:solidFill>
              </a:rPr>
              <a:t> class can be omitted, since they are already in the </a:t>
            </a:r>
            <a:r>
              <a:rPr lang="en-US" sz="2200" b="1">
                <a:solidFill>
                  <a:schemeClr val="dk2"/>
                </a:solidFill>
                <a:latin typeface="Courier New"/>
                <a:ea typeface="Courier New"/>
                <a:cs typeface="Courier New"/>
                <a:sym typeface="Courier New"/>
              </a:rPr>
              <a:t>Student</a:t>
            </a:r>
            <a:r>
              <a:rPr lang="en-US" sz="2200">
                <a:solidFill>
                  <a:schemeClr val="dk2"/>
                </a:solidFill>
              </a:rPr>
              <a:t> and </a:t>
            </a:r>
            <a:r>
              <a:rPr lang="en-US" sz="2200" b="1">
                <a:solidFill>
                  <a:schemeClr val="dk2"/>
                </a:solidFill>
                <a:latin typeface="Courier New"/>
                <a:ea typeface="Courier New"/>
                <a:cs typeface="Courier New"/>
                <a:sym typeface="Courier New"/>
              </a:rPr>
              <a:t>Faculty</a:t>
            </a:r>
            <a:r>
              <a:rPr lang="en-US" sz="2200">
                <a:solidFill>
                  <a:schemeClr val="dk2"/>
                </a:solidFill>
              </a:rPr>
              <a:t> class.</a:t>
            </a:r>
            <a:endParaRPr/>
          </a:p>
          <a:p>
            <a:pPr marL="742950" lvl="1" indent="-285750" algn="l" rtl="0">
              <a:lnSpc>
                <a:spcPct val="120000"/>
              </a:lnSpc>
              <a:spcBef>
                <a:spcPts val="440"/>
              </a:spcBef>
              <a:spcAft>
                <a:spcPts val="0"/>
              </a:spcAft>
              <a:buSzPts val="2640"/>
              <a:buFont typeface="Noto Sans Symbols"/>
              <a:buChar char="▪"/>
            </a:pPr>
            <a:r>
              <a:rPr lang="en-US" sz="2200">
                <a:solidFill>
                  <a:schemeClr val="dk2"/>
                </a:solidFill>
              </a:rPr>
              <a:t>If you do not need to know the courses a student takes or a faculty teaches, the data field </a:t>
            </a:r>
            <a:r>
              <a:rPr lang="en-US" sz="2200" b="1">
                <a:solidFill>
                  <a:schemeClr val="dk2"/>
                </a:solidFill>
                <a:latin typeface="Courier New"/>
                <a:ea typeface="Courier New"/>
                <a:cs typeface="Courier New"/>
                <a:sym typeface="Courier New"/>
              </a:rPr>
              <a:t>courseList</a:t>
            </a:r>
            <a:r>
              <a:rPr lang="en-US" sz="2200">
                <a:solidFill>
                  <a:schemeClr val="dk2"/>
                </a:solidFill>
              </a:rPr>
              <a:t>  in </a:t>
            </a:r>
            <a:r>
              <a:rPr lang="en-US" sz="2200" b="1">
                <a:solidFill>
                  <a:schemeClr val="dk2"/>
                </a:solidFill>
                <a:latin typeface="Courier New"/>
                <a:ea typeface="Courier New"/>
                <a:cs typeface="Courier New"/>
                <a:sym typeface="Courier New"/>
              </a:rPr>
              <a:t>Student</a:t>
            </a:r>
            <a:r>
              <a:rPr lang="en-US" sz="2200">
                <a:solidFill>
                  <a:schemeClr val="dk2"/>
                </a:solidFill>
              </a:rPr>
              <a:t> or </a:t>
            </a:r>
            <a:r>
              <a:rPr lang="en-US" sz="2200" b="1">
                <a:solidFill>
                  <a:schemeClr val="dk2"/>
                </a:solidFill>
                <a:latin typeface="Courier New"/>
                <a:ea typeface="Courier New"/>
                <a:cs typeface="Courier New"/>
                <a:sym typeface="Courier New"/>
              </a:rPr>
              <a:t>Faculty</a:t>
            </a:r>
            <a:r>
              <a:rPr lang="en-US" sz="2200">
                <a:solidFill>
                  <a:schemeClr val="dk2"/>
                </a:solidFill>
              </a:rPr>
              <a:t> can be omitted.</a:t>
            </a:r>
            <a:endParaRPr/>
          </a:p>
        </p:txBody>
      </p:sp>
      <p:sp>
        <p:nvSpPr>
          <p:cNvPr id="211" name="Google Shape;211;p11"/>
          <p:cNvSpPr/>
          <p:nvPr/>
        </p:nvSpPr>
        <p:spPr>
          <a:xfrm>
            <a:off x="3429000" y="25908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2" name="Google Shape;212;p11"/>
          <p:cNvSpPr/>
          <p:nvPr/>
        </p:nvSpPr>
        <p:spPr>
          <a:xfrm>
            <a:off x="3429000" y="26289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3" name="Google Shape;213;p11"/>
          <p:cNvSpPr/>
          <p:nvPr/>
        </p:nvSpPr>
        <p:spPr>
          <a:xfrm>
            <a:off x="3429000" y="25908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4" name="Google Shape;214;p11"/>
          <p:cNvSpPr/>
          <p:nvPr/>
        </p:nvSpPr>
        <p:spPr>
          <a:xfrm>
            <a:off x="3429000" y="25908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5" name="Google Shape;215;p11"/>
          <p:cNvSpPr/>
          <p:nvPr/>
        </p:nvSpPr>
        <p:spPr>
          <a:xfrm>
            <a:off x="3429000" y="25908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216" name="Google Shape;216;p11"/>
          <p:cNvGraphicFramePr/>
          <p:nvPr/>
        </p:nvGraphicFramePr>
        <p:xfrm>
          <a:off x="1326669" y="3287629"/>
          <a:ext cx="9400116" cy="2954483"/>
        </p:xfrm>
        <a:graphic>
          <a:graphicData uri="http://schemas.openxmlformats.org/presentationml/2006/ole">
            <mc:AlternateContent xmlns:mc="http://schemas.openxmlformats.org/markup-compatibility/2006">
              <mc:Choice xmlns:v="urn:schemas-microsoft-com:vml" Requires="v">
                <p:oleObj spid="_x0000_s3075" r:id="rId5" imgW="9400116" imgH="2954483" progId="Word.Picture.8">
                  <p:embed/>
                </p:oleObj>
              </mc:Choice>
              <mc:Fallback>
                <p:oleObj r:id="rId5" imgW="9400116" imgH="2954483" progId="Word.Picture.8">
                  <p:embed/>
                  <p:pic>
                    <p:nvPicPr>
                      <p:cNvPr id="216" name="Google Shape;216;p11"/>
                      <p:cNvPicPr preferRelativeResize="0"/>
                      <p:nvPr/>
                    </p:nvPicPr>
                    <p:blipFill rotWithShape="1">
                      <a:blip r:embed="rId6">
                        <a:alphaModFix/>
                      </a:blip>
                      <a:srcRect/>
                      <a:stretch/>
                    </p:blipFill>
                    <p:spPr>
                      <a:xfrm>
                        <a:off x="1326669" y="3287629"/>
                        <a:ext cx="9400116" cy="2954483"/>
                      </a:xfrm>
                      <a:prstGeom prst="rect">
                        <a:avLst/>
                      </a:prstGeom>
                      <a:noFill/>
                      <a:ln>
                        <a:noFill/>
                      </a:ln>
                    </p:spPr>
                  </p:pic>
                </p:oleObj>
              </mc:Fallback>
            </mc:AlternateContent>
          </a:graphicData>
        </a:graphic>
      </p:graphicFrame>
      <p:cxnSp>
        <p:nvCxnSpPr>
          <p:cNvPr id="217" name="Google Shape;217;p11"/>
          <p:cNvCxnSpPr/>
          <p:nvPr/>
        </p:nvCxnSpPr>
        <p:spPr>
          <a:xfrm>
            <a:off x="831273" y="656591"/>
            <a:ext cx="10390909" cy="34838"/>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2"/>
          <p:cNvSpPr txBox="1">
            <a:spLocks noGrp="1"/>
          </p:cNvSpPr>
          <p:nvPr>
            <p:ph type="title"/>
          </p:nvPr>
        </p:nvSpPr>
        <p:spPr>
          <a:xfrm>
            <a:off x="757382" y="152400"/>
            <a:ext cx="10409382" cy="8382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Association Between Same Class</a:t>
            </a:r>
            <a:endParaRPr sz="3600" u="sng">
              <a:solidFill>
                <a:srgbClr val="00B0F0"/>
              </a:solidFill>
              <a:hlinkClick r:id="rId4">
                <a:extLst>
                  <a:ext uri="{A12FA001-AC4F-418D-AE19-62706E023703}">
                    <ahyp:hlinkClr xmlns:ahyp="http://schemas.microsoft.com/office/drawing/2018/hyperlinkcolor" val="tx"/>
                  </a:ext>
                </a:extLst>
              </a:hlinkClick>
            </a:endParaRPr>
          </a:p>
        </p:txBody>
      </p:sp>
      <p:sp>
        <p:nvSpPr>
          <p:cNvPr id="223" name="Google Shape;223;p12"/>
          <p:cNvSpPr txBox="1">
            <a:spLocks noGrp="1"/>
          </p:cNvSpPr>
          <p:nvPr>
            <p:ph type="body" idx="1"/>
          </p:nvPr>
        </p:nvSpPr>
        <p:spPr>
          <a:xfrm>
            <a:off x="831272" y="1219200"/>
            <a:ext cx="9684328" cy="12192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875"/>
              <a:buNone/>
            </a:pPr>
            <a:r>
              <a:rPr lang="en-US" sz="2500">
                <a:solidFill>
                  <a:schemeClr val="dk2"/>
                </a:solidFill>
              </a:rPr>
              <a:t>Association may exist between objects of the same class. For example, a person may have a supervisor. </a:t>
            </a:r>
            <a:endParaRPr/>
          </a:p>
        </p:txBody>
      </p:sp>
      <p:sp>
        <p:nvSpPr>
          <p:cNvPr id="224" name="Google Shape;224;p12"/>
          <p:cNvSpPr/>
          <p:nvPr/>
        </p:nvSpPr>
        <p:spPr>
          <a:xfrm>
            <a:off x="3429000" y="25908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25" name="Google Shape;225;p12"/>
          <p:cNvSpPr/>
          <p:nvPr/>
        </p:nvSpPr>
        <p:spPr>
          <a:xfrm>
            <a:off x="3429000" y="26289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26" name="Google Shape;226;p12"/>
          <p:cNvSpPr/>
          <p:nvPr/>
        </p:nvSpPr>
        <p:spPr>
          <a:xfrm>
            <a:off x="3429000" y="25908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27" name="Google Shape;227;p12"/>
          <p:cNvSpPr/>
          <p:nvPr/>
        </p:nvSpPr>
        <p:spPr>
          <a:xfrm>
            <a:off x="3429000" y="25908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28" name="Google Shape;228;p12"/>
          <p:cNvSpPr/>
          <p:nvPr/>
        </p:nvSpPr>
        <p:spPr>
          <a:xfrm>
            <a:off x="3429000" y="25908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29" name="Google Shape;229;p12"/>
          <p:cNvSpPr/>
          <p:nvPr/>
        </p:nvSpPr>
        <p:spPr>
          <a:xfrm>
            <a:off x="1524000" y="2691884"/>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230" name="Google Shape;230;p12"/>
          <p:cNvGraphicFramePr/>
          <p:nvPr/>
        </p:nvGraphicFramePr>
        <p:xfrm>
          <a:off x="2819400" y="2819400"/>
          <a:ext cx="6477000" cy="2325688"/>
        </p:xfrm>
        <a:graphic>
          <a:graphicData uri="http://schemas.openxmlformats.org/presentationml/2006/ole">
            <mc:AlternateContent xmlns:mc="http://schemas.openxmlformats.org/markup-compatibility/2006">
              <mc:Choice xmlns:v="urn:schemas-microsoft-com:vml" Requires="v">
                <p:oleObj spid="_x0000_s4099" r:id="rId5" imgW="6477000" imgH="2325688" progId="Word.Picture.8">
                  <p:embed/>
                </p:oleObj>
              </mc:Choice>
              <mc:Fallback>
                <p:oleObj r:id="rId5" imgW="6477000" imgH="2325688" progId="Word.Picture.8">
                  <p:embed/>
                  <p:pic>
                    <p:nvPicPr>
                      <p:cNvPr id="230" name="Google Shape;230;p12"/>
                      <p:cNvPicPr preferRelativeResize="0"/>
                      <p:nvPr/>
                    </p:nvPicPr>
                    <p:blipFill rotWithShape="1">
                      <a:blip r:embed="rId6">
                        <a:alphaModFix/>
                      </a:blip>
                      <a:srcRect/>
                      <a:stretch/>
                    </p:blipFill>
                    <p:spPr>
                      <a:xfrm>
                        <a:off x="2819400" y="2819400"/>
                        <a:ext cx="6477000" cy="2325688"/>
                      </a:xfrm>
                      <a:prstGeom prst="rect">
                        <a:avLst/>
                      </a:prstGeom>
                      <a:solidFill>
                        <a:schemeClr val="lt1"/>
                      </a:solidFill>
                      <a:ln>
                        <a:noFill/>
                      </a:ln>
                    </p:spPr>
                  </p:pic>
                </p:oleObj>
              </mc:Fallback>
            </mc:AlternateContent>
          </a:graphicData>
        </a:graphic>
      </p:graphicFrame>
      <p:cxnSp>
        <p:nvCxnSpPr>
          <p:cNvPr id="231" name="Google Shape;231;p12"/>
          <p:cNvCxnSpPr/>
          <p:nvPr/>
        </p:nvCxnSpPr>
        <p:spPr>
          <a:xfrm>
            <a:off x="831272" y="1009650"/>
            <a:ext cx="10335492" cy="1905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3"/>
          <p:cNvSpPr txBox="1">
            <a:spLocks noGrp="1"/>
          </p:cNvSpPr>
          <p:nvPr>
            <p:ph type="title"/>
          </p:nvPr>
        </p:nvSpPr>
        <p:spPr>
          <a:xfrm>
            <a:off x="757382" y="1"/>
            <a:ext cx="9224818" cy="627063"/>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a:solidFill>
                  <a:srgbClr val="00B0F0"/>
                </a:solidFill>
              </a:rPr>
              <a:t>Aggregation and Composition (1)</a:t>
            </a:r>
            <a:endParaRPr u="sng">
              <a:solidFill>
                <a:srgbClr val="00B0F0"/>
              </a:solidFill>
              <a:hlinkClick r:id="rId4">
                <a:extLst>
                  <a:ext uri="{A12FA001-AC4F-418D-AE19-62706E023703}">
                    <ahyp:hlinkClr xmlns:ahyp="http://schemas.microsoft.com/office/drawing/2018/hyperlinkcolor" val="tx"/>
                  </a:ext>
                </a:extLst>
              </a:hlinkClick>
            </a:endParaRPr>
          </a:p>
        </p:txBody>
      </p:sp>
      <p:sp>
        <p:nvSpPr>
          <p:cNvPr id="237" name="Google Shape;237;p13"/>
          <p:cNvSpPr txBox="1">
            <a:spLocks noGrp="1"/>
          </p:cNvSpPr>
          <p:nvPr>
            <p:ph type="body" idx="1"/>
          </p:nvPr>
        </p:nvSpPr>
        <p:spPr>
          <a:xfrm>
            <a:off x="889072" y="826810"/>
            <a:ext cx="10619437" cy="3468688"/>
          </a:xfrm>
          <a:prstGeom prst="rect">
            <a:avLst/>
          </a:prstGeom>
          <a:noFill/>
          <a:ln>
            <a:noFill/>
          </a:ln>
        </p:spPr>
        <p:txBody>
          <a:bodyPr spcFirstLastPara="1" wrap="square" lIns="91425" tIns="45700" rIns="91425" bIns="45700" anchor="t" anchorCtr="0">
            <a:noAutofit/>
          </a:bodyPr>
          <a:lstStyle/>
          <a:p>
            <a:pPr marL="346075" lvl="0" indent="-346075" algn="l" rtl="0">
              <a:spcBef>
                <a:spcPts val="0"/>
              </a:spcBef>
              <a:spcAft>
                <a:spcPts val="0"/>
              </a:spcAft>
              <a:buSzPts val="1800"/>
              <a:buChar char="■"/>
            </a:pPr>
            <a:r>
              <a:rPr lang="en-US" sz="2400" b="1" i="1">
                <a:solidFill>
                  <a:srgbClr val="00B0F0"/>
                </a:solidFill>
              </a:rPr>
              <a:t>Aggregation</a:t>
            </a:r>
            <a:r>
              <a:rPr lang="en-US" sz="2400"/>
              <a:t> </a:t>
            </a:r>
            <a:r>
              <a:rPr lang="en-US" sz="2400">
                <a:solidFill>
                  <a:schemeClr val="dk2"/>
                </a:solidFill>
              </a:rPr>
              <a:t>is a special form of association, which represents an </a:t>
            </a:r>
            <a:r>
              <a:rPr lang="en-US" sz="2400" i="1">
                <a:solidFill>
                  <a:srgbClr val="FF2728"/>
                </a:solidFill>
              </a:rPr>
              <a:t>ownership</a:t>
            </a:r>
            <a:r>
              <a:rPr lang="en-US" sz="2400"/>
              <a:t> </a:t>
            </a:r>
            <a:r>
              <a:rPr lang="en-US" sz="2400">
                <a:solidFill>
                  <a:schemeClr val="dk2"/>
                </a:solidFill>
              </a:rPr>
              <a:t>relationship between two classes. </a:t>
            </a:r>
            <a:endParaRPr/>
          </a:p>
          <a:p>
            <a:pPr marL="346075" lvl="0" indent="-346075" algn="l" rtl="0">
              <a:spcBef>
                <a:spcPts val="1200"/>
              </a:spcBef>
              <a:spcAft>
                <a:spcPts val="0"/>
              </a:spcAft>
              <a:buSzPts val="1800"/>
              <a:buChar char="■"/>
            </a:pPr>
            <a:r>
              <a:rPr lang="en-US" sz="2400">
                <a:solidFill>
                  <a:schemeClr val="dk2"/>
                </a:solidFill>
              </a:rPr>
              <a:t>If an object is </a:t>
            </a:r>
            <a:r>
              <a:rPr lang="en-US" sz="2400" i="1">
                <a:solidFill>
                  <a:srgbClr val="FF2728"/>
                </a:solidFill>
              </a:rPr>
              <a:t>exclusively owned</a:t>
            </a:r>
            <a:r>
              <a:rPr lang="en-US" sz="2400">
                <a:solidFill>
                  <a:srgbClr val="FF2728"/>
                </a:solidFill>
              </a:rPr>
              <a:t> </a:t>
            </a:r>
            <a:r>
              <a:rPr lang="en-US" sz="2400">
                <a:solidFill>
                  <a:schemeClr val="dk2"/>
                </a:solidFill>
              </a:rPr>
              <a:t>by an aggregated object, the relationship between the object and its aggregated object is referred to as </a:t>
            </a:r>
            <a:r>
              <a:rPr lang="en-US" sz="2400" i="1">
                <a:solidFill>
                  <a:schemeClr val="dk2"/>
                </a:solidFill>
              </a:rPr>
              <a:t>composition</a:t>
            </a:r>
            <a:endParaRPr sz="2400">
              <a:solidFill>
                <a:schemeClr val="dk2"/>
              </a:solidFill>
            </a:endParaRPr>
          </a:p>
        </p:txBody>
      </p:sp>
      <p:graphicFrame>
        <p:nvGraphicFramePr>
          <p:cNvPr id="238" name="Google Shape;238;p13"/>
          <p:cNvGraphicFramePr/>
          <p:nvPr/>
        </p:nvGraphicFramePr>
        <p:xfrm>
          <a:off x="2274137" y="2930762"/>
          <a:ext cx="7086600" cy="1481138"/>
        </p:xfrm>
        <a:graphic>
          <a:graphicData uri="http://schemas.openxmlformats.org/presentationml/2006/ole">
            <mc:AlternateContent xmlns:mc="http://schemas.openxmlformats.org/markup-compatibility/2006">
              <mc:Choice xmlns:v="urn:schemas-microsoft-com:vml" Requires="v">
                <p:oleObj spid="_x0000_s5123" r:id="rId5" imgW="7086600" imgH="1481138" progId="Word.Picture.8">
                  <p:embed/>
                </p:oleObj>
              </mc:Choice>
              <mc:Fallback>
                <p:oleObj r:id="rId5" imgW="7086600" imgH="1481138" progId="Word.Picture.8">
                  <p:embed/>
                  <p:pic>
                    <p:nvPicPr>
                      <p:cNvPr id="238" name="Google Shape;238;p13"/>
                      <p:cNvPicPr preferRelativeResize="0"/>
                      <p:nvPr/>
                    </p:nvPicPr>
                    <p:blipFill rotWithShape="1">
                      <a:blip r:embed="rId6">
                        <a:alphaModFix/>
                      </a:blip>
                      <a:srcRect/>
                      <a:stretch/>
                    </p:blipFill>
                    <p:spPr>
                      <a:xfrm>
                        <a:off x="2274137" y="2930762"/>
                        <a:ext cx="7086600" cy="1481138"/>
                      </a:xfrm>
                      <a:prstGeom prst="rect">
                        <a:avLst/>
                      </a:prstGeom>
                      <a:solidFill>
                        <a:srgbClr val="F2F2F2"/>
                      </a:solidFill>
                      <a:ln>
                        <a:noFill/>
                      </a:ln>
                    </p:spPr>
                  </p:pic>
                </p:oleObj>
              </mc:Fallback>
            </mc:AlternateContent>
          </a:graphicData>
        </a:graphic>
      </p:graphicFrame>
      <p:sp>
        <p:nvSpPr>
          <p:cNvPr id="239" name="Google Shape;239;p13"/>
          <p:cNvSpPr/>
          <p:nvPr/>
        </p:nvSpPr>
        <p:spPr>
          <a:xfrm>
            <a:off x="1265382" y="4710430"/>
            <a:ext cx="10243127" cy="1631216"/>
          </a:xfrm>
          <a:prstGeom prst="rect">
            <a:avLst/>
          </a:prstGeom>
          <a:noFill/>
          <a:ln>
            <a:noFill/>
          </a:ln>
        </p:spPr>
        <p:txBody>
          <a:bodyPr spcFirstLastPara="1" wrap="square" lIns="91425" tIns="45700" rIns="91425" bIns="45700" anchor="t" anchorCtr="0">
            <a:spAutoFit/>
          </a:bodyPr>
          <a:lstStyle/>
          <a:p>
            <a:pPr marL="457200" marR="0" lvl="1" indent="-127000" algn="l" rtl="0">
              <a:spcBef>
                <a:spcPts val="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a:t>
            </a:r>
            <a:r>
              <a:rPr lang="en-US" sz="2000" b="0" i="1" u="none" strike="noStrike" cap="none">
                <a:solidFill>
                  <a:schemeClr val="dk2"/>
                </a:solidFill>
                <a:latin typeface="Arial"/>
                <a:ea typeface="Arial"/>
                <a:cs typeface="Arial"/>
                <a:sym typeface="Arial"/>
              </a:rPr>
              <a:t>a student has a name</a:t>
            </a:r>
            <a:r>
              <a:rPr lang="en-US" sz="2000" b="0" i="0" u="none" strike="noStrike" cap="none">
                <a:solidFill>
                  <a:schemeClr val="dk2"/>
                </a:solidFill>
                <a:latin typeface="Arial"/>
                <a:ea typeface="Arial"/>
                <a:cs typeface="Arial"/>
                <a:sym typeface="Arial"/>
              </a:rPr>
              <a:t>” is a </a:t>
            </a:r>
            <a:r>
              <a:rPr lang="en-US" sz="2000" b="0" i="0" u="none" strike="noStrike" cap="none">
                <a:solidFill>
                  <a:srgbClr val="00B0F0"/>
                </a:solidFill>
                <a:latin typeface="Arial"/>
                <a:ea typeface="Arial"/>
                <a:cs typeface="Arial"/>
                <a:sym typeface="Arial"/>
              </a:rPr>
              <a:t>composition</a:t>
            </a:r>
            <a:r>
              <a:rPr lang="en-US" sz="2000" b="0" i="0" u="none" strike="noStrike" cap="none">
                <a:solidFill>
                  <a:schemeClr val="dk2"/>
                </a:solidFill>
                <a:latin typeface="Arial"/>
                <a:ea typeface="Arial"/>
                <a:cs typeface="Arial"/>
                <a:sym typeface="Arial"/>
              </a:rPr>
              <a:t> relationship between the </a:t>
            </a:r>
            <a:r>
              <a:rPr lang="en-US" sz="2000" b="1" i="0" u="none" strike="noStrike" cap="none">
                <a:solidFill>
                  <a:schemeClr val="dk2"/>
                </a:solidFill>
                <a:latin typeface="Arial"/>
                <a:ea typeface="Arial"/>
                <a:cs typeface="Arial"/>
                <a:sym typeface="Arial"/>
              </a:rPr>
              <a:t>Student</a:t>
            </a:r>
            <a:r>
              <a:rPr lang="en-US" sz="2000" b="0" i="0" u="none" strike="noStrike" cap="none">
                <a:solidFill>
                  <a:schemeClr val="dk2"/>
                </a:solidFill>
                <a:latin typeface="Arial"/>
                <a:ea typeface="Arial"/>
                <a:cs typeface="Arial"/>
                <a:sym typeface="Arial"/>
              </a:rPr>
              <a:t> class   </a:t>
            </a:r>
            <a:endParaRPr/>
          </a:p>
          <a:p>
            <a:pPr marL="457200" marR="0" lvl="1" indent="0" algn="l" rtl="0">
              <a:spcBef>
                <a:spcPts val="0"/>
              </a:spcBef>
              <a:spcAft>
                <a:spcPts val="0"/>
              </a:spcAft>
              <a:buNone/>
            </a:pPr>
            <a:r>
              <a:rPr lang="en-US" sz="2000" b="0" i="0" u="none" strike="noStrike" cap="none">
                <a:solidFill>
                  <a:schemeClr val="dk2"/>
                </a:solidFill>
                <a:latin typeface="Arial"/>
                <a:ea typeface="Arial"/>
                <a:cs typeface="Arial"/>
                <a:sym typeface="Arial"/>
              </a:rPr>
              <a:t>   and the </a:t>
            </a:r>
            <a:r>
              <a:rPr lang="en-US" sz="2000" b="1" i="0" u="none" strike="noStrike" cap="none">
                <a:solidFill>
                  <a:schemeClr val="dk2"/>
                </a:solidFill>
                <a:latin typeface="Arial"/>
                <a:ea typeface="Arial"/>
                <a:cs typeface="Arial"/>
                <a:sym typeface="Arial"/>
              </a:rPr>
              <a:t>Name</a:t>
            </a:r>
            <a:r>
              <a:rPr lang="en-US" sz="2000" b="0" i="0" u="none" strike="noStrike" cap="none">
                <a:solidFill>
                  <a:schemeClr val="dk2"/>
                </a:solidFill>
                <a:latin typeface="Arial"/>
                <a:ea typeface="Arial"/>
                <a:cs typeface="Arial"/>
                <a:sym typeface="Arial"/>
              </a:rPr>
              <a:t> class.</a:t>
            </a:r>
            <a:endParaRPr/>
          </a:p>
          <a:p>
            <a:pPr marL="457200" marR="0" lvl="1" indent="0" algn="l" rtl="0">
              <a:spcBef>
                <a:spcPts val="0"/>
              </a:spcBef>
              <a:spcAft>
                <a:spcPts val="0"/>
              </a:spcAft>
              <a:buNone/>
            </a:pPr>
            <a:endParaRPr sz="2000" b="0" i="0" u="none" strike="noStrike" cap="none">
              <a:solidFill>
                <a:schemeClr val="dk2"/>
              </a:solidFill>
              <a:latin typeface="Arial"/>
              <a:ea typeface="Arial"/>
              <a:cs typeface="Arial"/>
              <a:sym typeface="Arial"/>
            </a:endParaRPr>
          </a:p>
          <a:p>
            <a:pPr marL="457200" marR="0" lvl="1" indent="-127000" algn="l" rtl="0">
              <a:spcBef>
                <a:spcPts val="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a:t>
            </a:r>
            <a:r>
              <a:rPr lang="en-US" sz="2000" b="0" i="1" u="none" strike="noStrike" cap="none">
                <a:solidFill>
                  <a:schemeClr val="dk2"/>
                </a:solidFill>
                <a:latin typeface="Arial"/>
                <a:ea typeface="Arial"/>
                <a:cs typeface="Arial"/>
                <a:sym typeface="Arial"/>
              </a:rPr>
              <a:t>a student has an address</a:t>
            </a:r>
            <a:r>
              <a:rPr lang="en-US" sz="2000" b="0" i="0" u="none" strike="noStrike" cap="none">
                <a:solidFill>
                  <a:schemeClr val="dk2"/>
                </a:solidFill>
                <a:latin typeface="Arial"/>
                <a:ea typeface="Arial"/>
                <a:cs typeface="Arial"/>
                <a:sym typeface="Arial"/>
              </a:rPr>
              <a:t>” is an </a:t>
            </a:r>
            <a:r>
              <a:rPr lang="en-US" sz="2000" b="0" i="0" u="none" strike="noStrike" cap="none">
                <a:solidFill>
                  <a:srgbClr val="00B0F0"/>
                </a:solidFill>
                <a:latin typeface="Arial"/>
                <a:ea typeface="Arial"/>
                <a:cs typeface="Arial"/>
                <a:sym typeface="Arial"/>
              </a:rPr>
              <a:t>aggregation</a:t>
            </a:r>
            <a:r>
              <a:rPr lang="en-US" sz="2000" b="0" i="0" u="none" strike="noStrike" cap="none">
                <a:solidFill>
                  <a:schemeClr val="dk2"/>
                </a:solidFill>
                <a:latin typeface="Arial"/>
                <a:ea typeface="Arial"/>
                <a:cs typeface="Arial"/>
                <a:sym typeface="Arial"/>
              </a:rPr>
              <a:t> relationship between the </a:t>
            </a:r>
            <a:r>
              <a:rPr lang="en-US" sz="2000" b="1" i="0" u="none" strike="noStrike" cap="none">
                <a:solidFill>
                  <a:schemeClr val="dk2"/>
                </a:solidFill>
                <a:latin typeface="Arial"/>
                <a:ea typeface="Arial"/>
                <a:cs typeface="Arial"/>
                <a:sym typeface="Arial"/>
              </a:rPr>
              <a:t>Student</a:t>
            </a:r>
            <a:r>
              <a:rPr lang="en-US" sz="2000" b="0" i="0" u="none" strike="noStrike" cap="none">
                <a:solidFill>
                  <a:schemeClr val="dk2"/>
                </a:solidFill>
                <a:latin typeface="Arial"/>
                <a:ea typeface="Arial"/>
                <a:cs typeface="Arial"/>
                <a:sym typeface="Arial"/>
              </a:rPr>
              <a:t>  </a:t>
            </a:r>
            <a:endParaRPr/>
          </a:p>
          <a:p>
            <a:pPr marL="457200" marR="0" lvl="1" indent="0" algn="l" rtl="0">
              <a:spcBef>
                <a:spcPts val="0"/>
              </a:spcBef>
              <a:spcAft>
                <a:spcPts val="0"/>
              </a:spcAft>
              <a:buNone/>
            </a:pPr>
            <a:r>
              <a:rPr lang="en-US" sz="2000" b="0" i="0" u="none" strike="noStrike" cap="none">
                <a:solidFill>
                  <a:schemeClr val="dk2"/>
                </a:solidFill>
                <a:latin typeface="Arial"/>
                <a:ea typeface="Arial"/>
                <a:cs typeface="Arial"/>
                <a:sym typeface="Arial"/>
              </a:rPr>
              <a:t>  class and the </a:t>
            </a:r>
            <a:r>
              <a:rPr lang="en-US" sz="2000" b="1" i="0" u="none" strike="noStrike" cap="none">
                <a:solidFill>
                  <a:schemeClr val="dk2"/>
                </a:solidFill>
                <a:latin typeface="Arial"/>
                <a:ea typeface="Arial"/>
                <a:cs typeface="Arial"/>
                <a:sym typeface="Arial"/>
              </a:rPr>
              <a:t>Address</a:t>
            </a:r>
            <a:r>
              <a:rPr lang="en-US" sz="2000" b="0" i="0" u="none" strike="noStrike" cap="none">
                <a:solidFill>
                  <a:schemeClr val="dk2"/>
                </a:solidFill>
                <a:latin typeface="Arial"/>
                <a:ea typeface="Arial"/>
                <a:cs typeface="Arial"/>
                <a:sym typeface="Arial"/>
              </a:rPr>
              <a:t> class, since an address may be shared by several students</a:t>
            </a:r>
            <a:r>
              <a:rPr lang="en-US" sz="1800" b="0" i="0" u="none" strike="noStrike" cap="none">
                <a:solidFill>
                  <a:schemeClr val="dk2"/>
                </a:solidFill>
                <a:latin typeface="Arial"/>
                <a:ea typeface="Arial"/>
                <a:cs typeface="Arial"/>
                <a:sym typeface="Arial"/>
              </a:rPr>
              <a:t>.</a:t>
            </a:r>
            <a:endParaRPr/>
          </a:p>
        </p:txBody>
      </p:sp>
      <p:cxnSp>
        <p:nvCxnSpPr>
          <p:cNvPr id="240" name="Google Shape;240;p13"/>
          <p:cNvCxnSpPr/>
          <p:nvPr/>
        </p:nvCxnSpPr>
        <p:spPr>
          <a:xfrm rot="10800000" flipH="1">
            <a:off x="757382" y="683738"/>
            <a:ext cx="10344727" cy="2667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anim calcmode="lin" valueType="num">
                                      <p:cBhvr additive="base">
                                        <p:cTn id="7" dur="500"/>
                                        <p:tgtEl>
                                          <p:spTgt spid="2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idx="4294967295"/>
          </p:nvPr>
        </p:nvSpPr>
        <p:spPr>
          <a:xfrm>
            <a:off x="674255" y="340613"/>
            <a:ext cx="8637587" cy="589698"/>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500">
                <a:solidFill>
                  <a:srgbClr val="00B0F0"/>
                </a:solidFill>
              </a:rPr>
              <a:t>Representing Aggregation in Classes (1)</a:t>
            </a:r>
            <a:endParaRPr sz="3500" u="sng">
              <a:solidFill>
                <a:srgbClr val="00B0F0"/>
              </a:solidFill>
              <a:hlinkClick r:id="rId4">
                <a:extLst>
                  <a:ext uri="{A12FA001-AC4F-418D-AE19-62706E023703}">
                    <ahyp:hlinkClr xmlns:ahyp="http://schemas.microsoft.com/office/drawing/2018/hyperlinkcolor" val="tx"/>
                  </a:ext>
                </a:extLst>
              </a:hlinkClick>
            </a:endParaRPr>
          </a:p>
        </p:txBody>
      </p:sp>
      <p:sp>
        <p:nvSpPr>
          <p:cNvPr id="246" name="Google Shape;246;p14"/>
          <p:cNvSpPr txBox="1">
            <a:spLocks noGrp="1"/>
          </p:cNvSpPr>
          <p:nvPr>
            <p:ph type="body" idx="4294967295"/>
          </p:nvPr>
        </p:nvSpPr>
        <p:spPr>
          <a:xfrm>
            <a:off x="749299" y="1087160"/>
            <a:ext cx="10144369" cy="762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75"/>
              <a:buNone/>
            </a:pPr>
            <a:r>
              <a:rPr lang="en-US" sz="2500">
                <a:solidFill>
                  <a:schemeClr val="dk2"/>
                </a:solidFill>
              </a:rPr>
              <a:t>An aggregation relationship is usually represented as a data field in the aggregated class.</a:t>
            </a:r>
            <a:endParaRPr sz="2500">
              <a:solidFill>
                <a:schemeClr val="dk2"/>
              </a:solidFill>
            </a:endParaRPr>
          </a:p>
        </p:txBody>
      </p:sp>
      <p:sp>
        <p:nvSpPr>
          <p:cNvPr id="247" name="Google Shape;247;p14"/>
          <p:cNvSpPr/>
          <p:nvPr/>
        </p:nvSpPr>
        <p:spPr>
          <a:xfrm>
            <a:off x="3429000" y="2709863"/>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248" name="Google Shape;248;p14"/>
          <p:cNvGraphicFramePr/>
          <p:nvPr/>
        </p:nvGraphicFramePr>
        <p:xfrm>
          <a:off x="2057400" y="1974850"/>
          <a:ext cx="7848600" cy="2116138"/>
        </p:xfrm>
        <a:graphic>
          <a:graphicData uri="http://schemas.openxmlformats.org/presentationml/2006/ole">
            <mc:AlternateContent xmlns:mc="http://schemas.openxmlformats.org/markup-compatibility/2006">
              <mc:Choice xmlns:v="urn:schemas-microsoft-com:vml" Requires="v">
                <p:oleObj spid="_x0000_s6148" r:id="rId5" imgW="7848600" imgH="2116138" progId="Word.Picture.8">
                  <p:embed/>
                </p:oleObj>
              </mc:Choice>
              <mc:Fallback>
                <p:oleObj r:id="rId5" imgW="7848600" imgH="2116138" progId="Word.Picture.8">
                  <p:embed/>
                  <p:pic>
                    <p:nvPicPr>
                      <p:cNvPr id="248" name="Google Shape;248;p14"/>
                      <p:cNvPicPr preferRelativeResize="0"/>
                      <p:nvPr/>
                    </p:nvPicPr>
                    <p:blipFill rotWithShape="1">
                      <a:blip r:embed="rId6">
                        <a:alphaModFix/>
                      </a:blip>
                      <a:srcRect/>
                      <a:stretch/>
                    </p:blipFill>
                    <p:spPr>
                      <a:xfrm>
                        <a:off x="2057400" y="1974850"/>
                        <a:ext cx="7848600" cy="2116138"/>
                      </a:xfrm>
                      <a:prstGeom prst="rect">
                        <a:avLst/>
                      </a:prstGeom>
                      <a:noFill/>
                      <a:ln>
                        <a:noFill/>
                      </a:ln>
                    </p:spPr>
                  </p:pic>
                </p:oleObj>
              </mc:Fallback>
            </mc:AlternateContent>
          </a:graphicData>
        </a:graphic>
      </p:graphicFrame>
      <p:sp>
        <p:nvSpPr>
          <p:cNvPr id="249" name="Google Shape;249;p14"/>
          <p:cNvSpPr txBox="1"/>
          <p:nvPr/>
        </p:nvSpPr>
        <p:spPr>
          <a:xfrm>
            <a:off x="2208214" y="4078289"/>
            <a:ext cx="2028825"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2"/>
                </a:solidFill>
                <a:latin typeface="Cambria"/>
                <a:ea typeface="Cambria"/>
                <a:cs typeface="Cambria"/>
                <a:sym typeface="Cambria"/>
              </a:rPr>
              <a:t>Aggregated class</a:t>
            </a:r>
            <a:endParaRPr/>
          </a:p>
        </p:txBody>
      </p:sp>
      <p:sp>
        <p:nvSpPr>
          <p:cNvPr id="250" name="Google Shape;250;p14"/>
          <p:cNvSpPr txBox="1"/>
          <p:nvPr/>
        </p:nvSpPr>
        <p:spPr>
          <a:xfrm>
            <a:off x="7618414" y="4000501"/>
            <a:ext cx="2028825"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2"/>
                </a:solidFill>
                <a:latin typeface="Cambria"/>
                <a:ea typeface="Cambria"/>
                <a:cs typeface="Cambria"/>
                <a:sym typeface="Cambria"/>
              </a:rPr>
              <a:t>Aggregated class</a:t>
            </a:r>
            <a:endParaRPr/>
          </a:p>
        </p:txBody>
      </p:sp>
      <p:sp>
        <p:nvSpPr>
          <p:cNvPr id="251" name="Google Shape;251;p14"/>
          <p:cNvSpPr txBox="1"/>
          <p:nvPr/>
        </p:nvSpPr>
        <p:spPr>
          <a:xfrm>
            <a:off x="5029201" y="4038601"/>
            <a:ext cx="2028825"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2"/>
                </a:solidFill>
                <a:latin typeface="Cambria"/>
                <a:ea typeface="Cambria"/>
                <a:cs typeface="Cambria"/>
                <a:sym typeface="Cambria"/>
              </a:rPr>
              <a:t>Aggregating class</a:t>
            </a:r>
            <a:endParaRPr/>
          </a:p>
        </p:txBody>
      </p:sp>
      <p:graphicFrame>
        <p:nvGraphicFramePr>
          <p:cNvPr id="252" name="Google Shape;252;p14"/>
          <p:cNvGraphicFramePr/>
          <p:nvPr/>
        </p:nvGraphicFramePr>
        <p:xfrm>
          <a:off x="2349500" y="5164139"/>
          <a:ext cx="7086600" cy="1481137"/>
        </p:xfrm>
        <a:graphic>
          <a:graphicData uri="http://schemas.openxmlformats.org/presentationml/2006/ole">
            <mc:AlternateContent xmlns:mc="http://schemas.openxmlformats.org/markup-compatibility/2006">
              <mc:Choice xmlns:v="urn:schemas-microsoft-com:vml" Requires="v">
                <p:oleObj spid="_x0000_s6149" r:id="rId7" imgW="7086600" imgH="1481137" progId="Word.Picture.8">
                  <p:embed/>
                </p:oleObj>
              </mc:Choice>
              <mc:Fallback>
                <p:oleObj r:id="rId7" imgW="7086600" imgH="1481137" progId="Word.Picture.8">
                  <p:embed/>
                  <p:pic>
                    <p:nvPicPr>
                      <p:cNvPr id="252" name="Google Shape;252;p14"/>
                      <p:cNvPicPr preferRelativeResize="0"/>
                      <p:nvPr/>
                    </p:nvPicPr>
                    <p:blipFill rotWithShape="1">
                      <a:blip r:embed="rId8">
                        <a:alphaModFix/>
                      </a:blip>
                      <a:srcRect/>
                      <a:stretch/>
                    </p:blipFill>
                    <p:spPr>
                      <a:xfrm>
                        <a:off x="2349500" y="5164139"/>
                        <a:ext cx="7086600" cy="1481137"/>
                      </a:xfrm>
                      <a:prstGeom prst="rect">
                        <a:avLst/>
                      </a:prstGeom>
                      <a:solidFill>
                        <a:srgbClr val="F2F2F2"/>
                      </a:solidFill>
                      <a:ln>
                        <a:noFill/>
                      </a:ln>
                    </p:spPr>
                  </p:pic>
                </p:oleObj>
              </mc:Fallback>
            </mc:AlternateContent>
          </a:graphicData>
        </a:graphic>
      </p:graphicFrame>
      <p:cxnSp>
        <p:nvCxnSpPr>
          <p:cNvPr id="253" name="Google Shape;253;p14"/>
          <p:cNvCxnSpPr/>
          <p:nvPr/>
        </p:nvCxnSpPr>
        <p:spPr>
          <a:xfrm>
            <a:off x="674255" y="914400"/>
            <a:ext cx="10455563" cy="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5"/>
          <p:cNvSpPr txBox="1">
            <a:spLocks noGrp="1"/>
          </p:cNvSpPr>
          <p:nvPr>
            <p:ph type="body" idx="1"/>
          </p:nvPr>
        </p:nvSpPr>
        <p:spPr>
          <a:xfrm>
            <a:off x="720437" y="1357746"/>
            <a:ext cx="10584872" cy="264116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100"/>
              <a:buNone/>
            </a:pPr>
            <a:r>
              <a:rPr lang="en-US">
                <a:solidFill>
                  <a:schemeClr val="dk2"/>
                </a:solidFill>
              </a:rPr>
              <a:t>If a person has several supervisors, you may use an array to store the supervisors.</a:t>
            </a:r>
            <a:endParaRPr/>
          </a:p>
          <a:p>
            <a:pPr marL="742950" lvl="1" indent="-285750" algn="l" rtl="0">
              <a:spcBef>
                <a:spcPts val="1200"/>
              </a:spcBef>
              <a:spcAft>
                <a:spcPts val="0"/>
              </a:spcAft>
              <a:buSzPts val="1560"/>
              <a:buFont typeface="Noto Sans Symbols"/>
              <a:buNone/>
            </a:pPr>
            <a:r>
              <a:rPr lang="en-US" b="1">
                <a:solidFill>
                  <a:schemeClr val="dk2"/>
                </a:solidFill>
                <a:latin typeface="Courier New"/>
                <a:ea typeface="Courier New"/>
                <a:cs typeface="Courier New"/>
                <a:sym typeface="Courier New"/>
              </a:rPr>
              <a:t>public class Person {</a:t>
            </a:r>
            <a:endParaRPr/>
          </a:p>
          <a:p>
            <a:pPr marL="742950" lvl="1" indent="-285750" algn="l" rtl="0">
              <a:spcBef>
                <a:spcPts val="480"/>
              </a:spcBef>
              <a:spcAft>
                <a:spcPts val="0"/>
              </a:spcAft>
              <a:buSzPts val="1560"/>
              <a:buFont typeface="Noto Sans Symbols"/>
              <a:buNone/>
            </a:pPr>
            <a:r>
              <a:rPr lang="en-US" b="1">
                <a:solidFill>
                  <a:schemeClr val="dk2"/>
                </a:solidFill>
                <a:latin typeface="Courier New"/>
                <a:ea typeface="Courier New"/>
                <a:cs typeface="Courier New"/>
                <a:sym typeface="Courier New"/>
              </a:rPr>
              <a:t>	private </a:t>
            </a:r>
            <a:r>
              <a:rPr lang="en-US" b="1">
                <a:solidFill>
                  <a:srgbClr val="FF0000"/>
                </a:solidFill>
                <a:latin typeface="Courier New"/>
                <a:ea typeface="Courier New"/>
                <a:cs typeface="Courier New"/>
                <a:sym typeface="Courier New"/>
              </a:rPr>
              <a:t>Person[] </a:t>
            </a:r>
            <a:r>
              <a:rPr lang="en-US" b="1">
                <a:solidFill>
                  <a:schemeClr val="dk2"/>
                </a:solidFill>
                <a:latin typeface="Courier New"/>
                <a:ea typeface="Courier New"/>
                <a:cs typeface="Courier New"/>
                <a:sym typeface="Courier New"/>
              </a:rPr>
              <a:t>supervisors;</a:t>
            </a:r>
            <a:endParaRPr/>
          </a:p>
          <a:p>
            <a:pPr marL="742950" lvl="1" indent="-285750" algn="l" rtl="0">
              <a:spcBef>
                <a:spcPts val="480"/>
              </a:spcBef>
              <a:spcAft>
                <a:spcPts val="0"/>
              </a:spcAft>
              <a:buSzPts val="1560"/>
              <a:buFont typeface="Noto Sans Symbols"/>
              <a:buNone/>
            </a:pPr>
            <a:r>
              <a:rPr lang="en-US" b="1">
                <a:solidFill>
                  <a:schemeClr val="dk2"/>
                </a:solidFill>
                <a:latin typeface="Courier New"/>
                <a:ea typeface="Courier New"/>
                <a:cs typeface="Courier New"/>
                <a:sym typeface="Courier New"/>
              </a:rPr>
              <a:t>}</a:t>
            </a:r>
            <a:endParaRPr/>
          </a:p>
          <a:p>
            <a:pPr marL="0" lvl="0" indent="0" algn="l" rtl="0">
              <a:spcBef>
                <a:spcPts val="480"/>
              </a:spcBef>
              <a:spcAft>
                <a:spcPts val="0"/>
              </a:spcAft>
              <a:buSzPts val="1800"/>
              <a:buNone/>
            </a:pPr>
            <a:endParaRPr sz="2400" b="1">
              <a:solidFill>
                <a:schemeClr val="dk2"/>
              </a:solidFill>
              <a:latin typeface="Courier New"/>
              <a:ea typeface="Courier New"/>
              <a:cs typeface="Courier New"/>
              <a:sym typeface="Courier New"/>
            </a:endParaRPr>
          </a:p>
          <a:p>
            <a:pPr marL="0" lvl="0" indent="0" algn="l" rtl="0">
              <a:spcBef>
                <a:spcPts val="480"/>
              </a:spcBef>
              <a:spcAft>
                <a:spcPts val="0"/>
              </a:spcAft>
              <a:buSzPts val="1800"/>
              <a:buNone/>
            </a:pPr>
            <a:endParaRPr sz="2400">
              <a:solidFill>
                <a:schemeClr val="dk2"/>
              </a:solidFill>
            </a:endParaRPr>
          </a:p>
        </p:txBody>
      </p:sp>
      <p:sp>
        <p:nvSpPr>
          <p:cNvPr id="259" name="Google Shape;259;p15"/>
          <p:cNvSpPr/>
          <p:nvPr/>
        </p:nvSpPr>
        <p:spPr>
          <a:xfrm>
            <a:off x="720436" y="170411"/>
            <a:ext cx="9617365" cy="838200"/>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None/>
            </a:pPr>
            <a:r>
              <a:rPr lang="en-US" sz="3500" b="1">
                <a:solidFill>
                  <a:srgbClr val="00B0F0"/>
                </a:solidFill>
                <a:latin typeface="Cambria"/>
                <a:ea typeface="Cambria"/>
                <a:cs typeface="Cambria"/>
                <a:sym typeface="Cambria"/>
              </a:rPr>
              <a:t>Representing Aggregation in Classes (2)</a:t>
            </a:r>
            <a:endParaRPr sz="3500" b="1" u="sng">
              <a:solidFill>
                <a:srgbClr val="00B0F0"/>
              </a:solidFill>
              <a:latin typeface="Cambria"/>
              <a:ea typeface="Cambria"/>
              <a:cs typeface="Cambria"/>
              <a:sym typeface="Cambria"/>
              <a:hlinkClick r:id="rId4">
                <a:extLst>
                  <a:ext uri="{A12FA001-AC4F-418D-AE19-62706E023703}">
                    <ahyp:hlinkClr xmlns:ahyp="http://schemas.microsoft.com/office/drawing/2018/hyperlinkcolor" val="tx"/>
                  </a:ext>
                </a:extLst>
              </a:hlinkClick>
            </a:endParaRPr>
          </a:p>
        </p:txBody>
      </p:sp>
      <p:graphicFrame>
        <p:nvGraphicFramePr>
          <p:cNvPr id="260" name="Google Shape;260;p15"/>
          <p:cNvGraphicFramePr/>
          <p:nvPr/>
        </p:nvGraphicFramePr>
        <p:xfrm>
          <a:off x="1825626" y="3915786"/>
          <a:ext cx="6583363" cy="2366962"/>
        </p:xfrm>
        <a:graphic>
          <a:graphicData uri="http://schemas.openxmlformats.org/presentationml/2006/ole">
            <mc:AlternateContent xmlns:mc="http://schemas.openxmlformats.org/markup-compatibility/2006">
              <mc:Choice xmlns:v="urn:schemas-microsoft-com:vml" Requires="v">
                <p:oleObj spid="_x0000_s7171" r:id="rId5" imgW="6583363" imgH="2366962" progId="Word.Picture.8">
                  <p:embed/>
                </p:oleObj>
              </mc:Choice>
              <mc:Fallback>
                <p:oleObj r:id="rId5" imgW="6583363" imgH="2366962" progId="Word.Picture.8">
                  <p:embed/>
                  <p:pic>
                    <p:nvPicPr>
                      <p:cNvPr id="260" name="Google Shape;260;p15"/>
                      <p:cNvPicPr preferRelativeResize="0"/>
                      <p:nvPr/>
                    </p:nvPicPr>
                    <p:blipFill rotWithShape="1">
                      <a:blip r:embed="rId6">
                        <a:alphaModFix/>
                      </a:blip>
                      <a:srcRect/>
                      <a:stretch/>
                    </p:blipFill>
                    <p:spPr>
                      <a:xfrm>
                        <a:off x="1825626" y="3915786"/>
                        <a:ext cx="6583363" cy="2366962"/>
                      </a:xfrm>
                      <a:prstGeom prst="rect">
                        <a:avLst/>
                      </a:prstGeom>
                      <a:solidFill>
                        <a:schemeClr val="lt1"/>
                      </a:solidFill>
                      <a:ln>
                        <a:noFill/>
                      </a:ln>
                    </p:spPr>
                  </p:pic>
                </p:oleObj>
              </mc:Fallback>
            </mc:AlternateContent>
          </a:graphicData>
        </a:graphic>
      </p:graphicFrame>
      <p:cxnSp>
        <p:nvCxnSpPr>
          <p:cNvPr id="261" name="Google Shape;261;p15"/>
          <p:cNvCxnSpPr/>
          <p:nvPr/>
        </p:nvCxnSpPr>
        <p:spPr>
          <a:xfrm rot="10800000" flipH="1">
            <a:off x="822036" y="978593"/>
            <a:ext cx="9144000" cy="30018"/>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6"/>
          <p:cNvSpPr txBox="1">
            <a:spLocks noGrp="1"/>
          </p:cNvSpPr>
          <p:nvPr>
            <p:ph type="title"/>
          </p:nvPr>
        </p:nvSpPr>
        <p:spPr>
          <a:xfrm>
            <a:off x="526474" y="228600"/>
            <a:ext cx="9455728" cy="6858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Dependency (1)</a:t>
            </a:r>
            <a:endParaRPr sz="3600" u="sng">
              <a:solidFill>
                <a:srgbClr val="00B0F0"/>
              </a:solidFill>
              <a:hlinkClick r:id="rId4">
                <a:extLst>
                  <a:ext uri="{A12FA001-AC4F-418D-AE19-62706E023703}">
                    <ahyp:hlinkClr xmlns:ahyp="http://schemas.microsoft.com/office/drawing/2018/hyperlinkcolor" val="tx"/>
                  </a:ext>
                </a:extLst>
              </a:hlinkClick>
            </a:endParaRPr>
          </a:p>
        </p:txBody>
      </p:sp>
      <p:sp>
        <p:nvSpPr>
          <p:cNvPr id="267" name="Google Shape;267;p16"/>
          <p:cNvSpPr txBox="1">
            <a:spLocks noGrp="1"/>
          </p:cNvSpPr>
          <p:nvPr>
            <p:ph type="body" idx="1"/>
          </p:nvPr>
        </p:nvSpPr>
        <p:spPr>
          <a:xfrm>
            <a:off x="360217" y="1066800"/>
            <a:ext cx="11102109" cy="3379788"/>
          </a:xfrm>
          <a:prstGeom prst="rect">
            <a:avLst/>
          </a:prstGeom>
          <a:noFill/>
          <a:ln>
            <a:noFill/>
          </a:ln>
        </p:spPr>
        <p:txBody>
          <a:bodyPr spcFirstLastPara="1" wrap="square" lIns="91425" tIns="45700" rIns="91425" bIns="45700" anchor="t" anchorCtr="0">
            <a:noAutofit/>
          </a:bodyPr>
          <a:lstStyle/>
          <a:p>
            <a:pPr marL="290513" lvl="0" indent="-290513" algn="l" rtl="0">
              <a:lnSpc>
                <a:spcPct val="90000"/>
              </a:lnSpc>
              <a:spcBef>
                <a:spcPts val="0"/>
              </a:spcBef>
              <a:spcAft>
                <a:spcPts val="0"/>
              </a:spcAft>
              <a:buSzPts val="1950"/>
              <a:buChar char="■"/>
            </a:pPr>
            <a:r>
              <a:rPr lang="en-US" sz="2600" dirty="0">
                <a:solidFill>
                  <a:schemeClr val="dk2"/>
                </a:solidFill>
              </a:rPr>
              <a:t>A dependency describes a relationship between two classes where one (called </a:t>
            </a:r>
            <a:r>
              <a:rPr lang="en-US" sz="2600" i="1" dirty="0">
                <a:solidFill>
                  <a:schemeClr val="dk2"/>
                </a:solidFill>
              </a:rPr>
              <a:t>client</a:t>
            </a:r>
            <a:r>
              <a:rPr lang="en-US" sz="2600" dirty="0">
                <a:solidFill>
                  <a:schemeClr val="dk2"/>
                </a:solidFill>
              </a:rPr>
              <a:t>) </a:t>
            </a:r>
            <a:r>
              <a:rPr lang="en-US" sz="2600" dirty="0">
                <a:solidFill>
                  <a:srgbClr val="0070C0"/>
                </a:solidFill>
              </a:rPr>
              <a:t>uses</a:t>
            </a:r>
            <a:r>
              <a:rPr lang="en-US" sz="2600" dirty="0">
                <a:solidFill>
                  <a:schemeClr val="dk2"/>
                </a:solidFill>
              </a:rPr>
              <a:t> the other (called </a:t>
            </a:r>
            <a:r>
              <a:rPr lang="en-US" sz="2600" i="1" dirty="0">
                <a:solidFill>
                  <a:schemeClr val="dk2"/>
                </a:solidFill>
              </a:rPr>
              <a:t>supplier</a:t>
            </a:r>
            <a:r>
              <a:rPr lang="en-US" sz="2600" dirty="0">
                <a:solidFill>
                  <a:schemeClr val="dk2"/>
                </a:solidFill>
              </a:rPr>
              <a:t>). </a:t>
            </a:r>
            <a:endParaRPr dirty="0"/>
          </a:p>
          <a:p>
            <a:pPr marL="290513" lvl="0" indent="-290513" algn="l" rtl="0">
              <a:lnSpc>
                <a:spcPct val="90000"/>
              </a:lnSpc>
              <a:spcBef>
                <a:spcPts val="1800"/>
              </a:spcBef>
              <a:spcAft>
                <a:spcPts val="0"/>
              </a:spcAft>
              <a:buSzPts val="1950"/>
              <a:buChar char="■"/>
            </a:pPr>
            <a:r>
              <a:rPr lang="en-US" sz="2600" dirty="0">
                <a:solidFill>
                  <a:schemeClr val="dk2"/>
                </a:solidFill>
              </a:rPr>
              <a:t>In UML, draw a dashed line with an arrow from the client class to the supplier class. </a:t>
            </a:r>
            <a:endParaRPr dirty="0"/>
          </a:p>
          <a:p>
            <a:pPr marL="690563" lvl="1" indent="-290513" algn="l" rtl="0">
              <a:lnSpc>
                <a:spcPct val="90000"/>
              </a:lnSpc>
              <a:spcBef>
                <a:spcPts val="1200"/>
              </a:spcBef>
              <a:spcAft>
                <a:spcPts val="0"/>
              </a:spcAft>
              <a:buSzPts val="1495"/>
              <a:buChar char="■"/>
            </a:pPr>
            <a:r>
              <a:rPr lang="en-US" sz="2300" dirty="0">
                <a:solidFill>
                  <a:schemeClr val="dk2"/>
                </a:solidFill>
              </a:rPr>
              <a:t>The Calendar class </a:t>
            </a:r>
            <a:r>
              <a:rPr lang="en-US" sz="2300" dirty="0">
                <a:solidFill>
                  <a:srgbClr val="0070C0"/>
                </a:solidFill>
              </a:rPr>
              <a:t>uses</a:t>
            </a:r>
            <a:r>
              <a:rPr lang="en-US" sz="2300" dirty="0">
                <a:solidFill>
                  <a:schemeClr val="dk2"/>
                </a:solidFill>
              </a:rPr>
              <a:t> Date by setting calendar with a specified Date object. The relationship between </a:t>
            </a:r>
            <a:r>
              <a:rPr lang="en-US" sz="2300" dirty="0" err="1">
                <a:solidFill>
                  <a:schemeClr val="dk2"/>
                </a:solidFill>
              </a:rPr>
              <a:t>Calender</a:t>
            </a:r>
            <a:r>
              <a:rPr lang="en-US" sz="2300" dirty="0">
                <a:solidFill>
                  <a:schemeClr val="dk2"/>
                </a:solidFill>
              </a:rPr>
              <a:t> and </a:t>
            </a:r>
            <a:r>
              <a:rPr lang="en-US" sz="2300" b="1" dirty="0">
                <a:solidFill>
                  <a:schemeClr val="dk2"/>
                </a:solidFill>
                <a:latin typeface="Courier New"/>
                <a:ea typeface="Courier New"/>
                <a:cs typeface="Courier New"/>
                <a:sym typeface="Courier New"/>
              </a:rPr>
              <a:t>Date</a:t>
            </a:r>
            <a:r>
              <a:rPr lang="en-US" sz="2300" dirty="0">
                <a:solidFill>
                  <a:schemeClr val="dk2"/>
                </a:solidFill>
              </a:rPr>
              <a:t> can be described using dependency.</a:t>
            </a:r>
            <a:endParaRPr dirty="0"/>
          </a:p>
        </p:txBody>
      </p:sp>
      <p:sp>
        <p:nvSpPr>
          <p:cNvPr id="268" name="Google Shape;268;p16"/>
          <p:cNvSpPr/>
          <p:nvPr/>
        </p:nvSpPr>
        <p:spPr>
          <a:xfrm>
            <a:off x="4067175" y="3005138"/>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69" name="Google Shape;269;p16"/>
          <p:cNvSpPr/>
          <p:nvPr/>
        </p:nvSpPr>
        <p:spPr>
          <a:xfrm>
            <a:off x="1524000" y="2950647"/>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270" name="Google Shape;270;p16"/>
          <p:cNvGraphicFramePr/>
          <p:nvPr/>
        </p:nvGraphicFramePr>
        <p:xfrm>
          <a:off x="2797032" y="3955495"/>
          <a:ext cx="6797749" cy="1450975"/>
        </p:xfrm>
        <a:graphic>
          <a:graphicData uri="http://schemas.openxmlformats.org/presentationml/2006/ole">
            <mc:AlternateContent xmlns:mc="http://schemas.openxmlformats.org/markup-compatibility/2006">
              <mc:Choice xmlns:v="urn:schemas-microsoft-com:vml" Requires="v">
                <p:oleObj spid="_x0000_s8195" r:id="rId5" imgW="6797749" imgH="1450975" progId="Word.Picture.8">
                  <p:embed/>
                </p:oleObj>
              </mc:Choice>
              <mc:Fallback>
                <p:oleObj r:id="rId5" imgW="6797749" imgH="1450975" progId="Word.Picture.8">
                  <p:embed/>
                  <p:pic>
                    <p:nvPicPr>
                      <p:cNvPr id="270" name="Google Shape;270;p16"/>
                      <p:cNvPicPr preferRelativeResize="0"/>
                      <p:nvPr/>
                    </p:nvPicPr>
                    <p:blipFill rotWithShape="1">
                      <a:blip r:embed="rId6">
                        <a:alphaModFix/>
                      </a:blip>
                      <a:srcRect l="46320"/>
                      <a:stretch/>
                    </p:blipFill>
                    <p:spPr>
                      <a:xfrm>
                        <a:off x="2797032" y="3955495"/>
                        <a:ext cx="6797749" cy="1450975"/>
                      </a:xfrm>
                      <a:prstGeom prst="rect">
                        <a:avLst/>
                      </a:prstGeom>
                      <a:solidFill>
                        <a:srgbClr val="F2F2F2"/>
                      </a:solidFill>
                      <a:ln>
                        <a:noFill/>
                      </a:ln>
                    </p:spPr>
                  </p:pic>
                </p:oleObj>
              </mc:Fallback>
            </mc:AlternateContent>
          </a:graphicData>
        </a:graphic>
      </p:graphicFrame>
      <p:sp>
        <p:nvSpPr>
          <p:cNvPr id="271" name="Google Shape;271;p16"/>
          <p:cNvSpPr txBox="1"/>
          <p:nvPr/>
        </p:nvSpPr>
        <p:spPr>
          <a:xfrm>
            <a:off x="4649066" y="5021408"/>
            <a:ext cx="1038225" cy="396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2"/>
                </a:solidFill>
                <a:latin typeface="Cambria"/>
                <a:ea typeface="Cambria"/>
                <a:cs typeface="Cambria"/>
                <a:sym typeface="Cambria"/>
              </a:rPr>
              <a:t>Client</a:t>
            </a:r>
            <a:endParaRPr/>
          </a:p>
        </p:txBody>
      </p:sp>
      <p:sp>
        <p:nvSpPr>
          <p:cNvPr id="272" name="Google Shape;272;p16"/>
          <p:cNvSpPr txBox="1"/>
          <p:nvPr/>
        </p:nvSpPr>
        <p:spPr>
          <a:xfrm>
            <a:off x="6995390" y="5038871"/>
            <a:ext cx="1252538" cy="396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2"/>
                </a:solidFill>
                <a:latin typeface="Cambria"/>
                <a:ea typeface="Cambria"/>
                <a:cs typeface="Cambria"/>
                <a:sym typeface="Cambria"/>
              </a:rPr>
              <a:t>Supplier</a:t>
            </a:r>
            <a:endParaRPr/>
          </a:p>
        </p:txBody>
      </p:sp>
      <p:cxnSp>
        <p:nvCxnSpPr>
          <p:cNvPr id="273" name="Google Shape;273;p16"/>
          <p:cNvCxnSpPr/>
          <p:nvPr/>
        </p:nvCxnSpPr>
        <p:spPr>
          <a:xfrm rot="10800000" flipH="1">
            <a:off x="360218" y="908368"/>
            <a:ext cx="11102109" cy="6477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7"/>
          <p:cNvSpPr txBox="1">
            <a:spLocks noGrp="1"/>
          </p:cNvSpPr>
          <p:nvPr>
            <p:ph type="body" idx="1"/>
          </p:nvPr>
        </p:nvSpPr>
        <p:spPr>
          <a:xfrm>
            <a:off x="692727" y="1122363"/>
            <a:ext cx="11018982" cy="3479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250"/>
              <a:buChar char="■"/>
            </a:pPr>
            <a:r>
              <a:rPr lang="en-US" sz="3000">
                <a:solidFill>
                  <a:schemeClr val="dk2"/>
                </a:solidFill>
              </a:rPr>
              <a:t>A dependency can be implemented using a method in the client class.</a:t>
            </a:r>
            <a:endParaRPr/>
          </a:p>
          <a:p>
            <a:pPr marL="342900" lvl="0" indent="-342900" algn="l" rtl="0">
              <a:spcBef>
                <a:spcPts val="1800"/>
              </a:spcBef>
              <a:spcAft>
                <a:spcPts val="0"/>
              </a:spcAft>
              <a:buSzPts val="2250"/>
              <a:buChar char="■"/>
            </a:pPr>
            <a:r>
              <a:rPr lang="en-US" sz="3000">
                <a:solidFill>
                  <a:schemeClr val="dk2"/>
                </a:solidFill>
              </a:rPr>
              <a:t>The method contains a parameter of the supplier class type, </a:t>
            </a:r>
            <a:r>
              <a:rPr lang="en-US" sz="3000" i="1">
                <a:solidFill>
                  <a:schemeClr val="dk2"/>
                </a:solidFill>
              </a:rPr>
              <a:t>e.g.</a:t>
            </a:r>
            <a:r>
              <a:rPr lang="en-US" sz="3000">
                <a:solidFill>
                  <a:schemeClr val="dk2"/>
                </a:solidFill>
              </a:rPr>
              <a:t>: </a:t>
            </a:r>
            <a:endParaRPr/>
          </a:p>
          <a:p>
            <a:pPr marL="742950" lvl="1" indent="-285750" algn="l" rtl="0">
              <a:spcBef>
                <a:spcPts val="1200"/>
              </a:spcBef>
              <a:spcAft>
                <a:spcPts val="0"/>
              </a:spcAft>
              <a:buSzPts val="1690"/>
              <a:buChar char="■"/>
            </a:pPr>
            <a:r>
              <a:rPr lang="en-US" sz="2600">
                <a:solidFill>
                  <a:schemeClr val="dk2"/>
                </a:solidFill>
              </a:rPr>
              <a:t>The </a:t>
            </a:r>
            <a:r>
              <a:rPr lang="en-US" sz="2600" b="1">
                <a:solidFill>
                  <a:schemeClr val="dk2"/>
                </a:solidFill>
                <a:latin typeface="Courier New"/>
                <a:ea typeface="Courier New"/>
                <a:cs typeface="Courier New"/>
                <a:sym typeface="Courier New"/>
              </a:rPr>
              <a:t>Calendar</a:t>
            </a:r>
            <a:r>
              <a:rPr lang="en-US" sz="2600">
                <a:solidFill>
                  <a:schemeClr val="dk2"/>
                </a:solidFill>
              </a:rPr>
              <a:t> class has the </a:t>
            </a:r>
            <a:r>
              <a:rPr lang="en-US" sz="2600" b="1">
                <a:solidFill>
                  <a:schemeClr val="dk2"/>
                </a:solidFill>
                <a:latin typeface="Courier New"/>
                <a:ea typeface="Courier New"/>
                <a:cs typeface="Courier New"/>
                <a:sym typeface="Courier New"/>
              </a:rPr>
              <a:t>setTime(Date)</a:t>
            </a:r>
            <a:r>
              <a:rPr lang="en-US" sz="2600">
                <a:solidFill>
                  <a:schemeClr val="dk2"/>
                </a:solidFill>
              </a:rPr>
              <a:t> method that sets a new time in the calendar.</a:t>
            </a:r>
            <a:endParaRPr/>
          </a:p>
        </p:txBody>
      </p:sp>
      <p:sp>
        <p:nvSpPr>
          <p:cNvPr id="279" name="Google Shape;279;p17"/>
          <p:cNvSpPr/>
          <p:nvPr/>
        </p:nvSpPr>
        <p:spPr>
          <a:xfrm>
            <a:off x="519113" y="288925"/>
            <a:ext cx="7772400" cy="685800"/>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None/>
            </a:pPr>
            <a:r>
              <a:rPr lang="en-US" sz="3600" b="1">
                <a:solidFill>
                  <a:srgbClr val="00B0F0"/>
                </a:solidFill>
                <a:latin typeface="Cambria"/>
                <a:ea typeface="Cambria"/>
                <a:cs typeface="Cambria"/>
                <a:sym typeface="Cambria"/>
              </a:rPr>
              <a:t>Dependency (2)</a:t>
            </a:r>
            <a:endParaRPr sz="3600" b="1" u="sng">
              <a:solidFill>
                <a:srgbClr val="00B0F0"/>
              </a:solidFill>
              <a:latin typeface="Cambria"/>
              <a:ea typeface="Cambria"/>
              <a:cs typeface="Cambria"/>
              <a:sym typeface="Cambria"/>
              <a:hlinkClick r:id="rId3">
                <a:extLst>
                  <a:ext uri="{A12FA001-AC4F-418D-AE19-62706E023703}">
                    <ahyp:hlinkClr xmlns:ahyp="http://schemas.microsoft.com/office/drawing/2018/hyperlinkcolor" val="tx"/>
                  </a:ext>
                </a:extLst>
              </a:hlinkClick>
            </a:endParaRPr>
          </a:p>
        </p:txBody>
      </p:sp>
      <p:sp>
        <p:nvSpPr>
          <p:cNvPr id="280" name="Google Shape;280;p17"/>
          <p:cNvSpPr txBox="1"/>
          <p:nvPr/>
        </p:nvSpPr>
        <p:spPr>
          <a:xfrm>
            <a:off x="3157826" y="4342968"/>
            <a:ext cx="6909809" cy="156966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2"/>
                </a:solidFill>
                <a:latin typeface="Courier New"/>
                <a:ea typeface="Courier New"/>
                <a:cs typeface="Courier New"/>
                <a:sym typeface="Courier New"/>
              </a:rPr>
              <a:t>public abstract class Calendar {</a:t>
            </a:r>
            <a:endParaRPr/>
          </a:p>
          <a:p>
            <a:pPr marL="0" marR="0" lvl="0" indent="0" algn="l" rtl="0">
              <a:spcBef>
                <a:spcPts val="0"/>
              </a:spcBef>
              <a:spcAft>
                <a:spcPts val="0"/>
              </a:spcAft>
              <a:buNone/>
            </a:pPr>
            <a:r>
              <a:rPr lang="en-US" sz="2400" b="1">
                <a:solidFill>
                  <a:schemeClr val="dk2"/>
                </a:solidFill>
                <a:latin typeface="Courier New"/>
                <a:ea typeface="Courier New"/>
                <a:cs typeface="Courier New"/>
                <a:sym typeface="Courier New"/>
              </a:rPr>
              <a:t>  public void setTime(Date d) </a:t>
            </a:r>
            <a:endParaRPr/>
          </a:p>
          <a:p>
            <a:pPr marL="0" marR="0" lvl="0" indent="0" algn="l" rtl="0">
              <a:spcBef>
                <a:spcPts val="0"/>
              </a:spcBef>
              <a:spcAft>
                <a:spcPts val="0"/>
              </a:spcAft>
              <a:buNone/>
            </a:pPr>
            <a:r>
              <a:rPr lang="en-US" sz="2400" b="1">
                <a:solidFill>
                  <a:schemeClr val="dk2"/>
                </a:solidFill>
                <a:latin typeface="Courier New"/>
                <a:ea typeface="Courier New"/>
                <a:cs typeface="Courier New"/>
                <a:sym typeface="Courier New"/>
              </a:rPr>
              <a:t>    . . .</a:t>
            </a:r>
            <a:endParaRPr/>
          </a:p>
          <a:p>
            <a:pPr marL="0" marR="0" lvl="0" indent="0" algn="l" rtl="0">
              <a:spcBef>
                <a:spcPts val="0"/>
              </a:spcBef>
              <a:spcAft>
                <a:spcPts val="0"/>
              </a:spcAft>
              <a:buNone/>
            </a:pPr>
            <a:r>
              <a:rPr lang="en-US" sz="2400" b="1">
                <a:solidFill>
                  <a:schemeClr val="dk2"/>
                </a:solidFill>
                <a:latin typeface="Courier New"/>
                <a:ea typeface="Courier New"/>
                <a:cs typeface="Courier New"/>
                <a:sym typeface="Courier New"/>
              </a:rPr>
              <a:t>}</a:t>
            </a:r>
            <a:endParaRPr/>
          </a:p>
        </p:txBody>
      </p:sp>
      <p:cxnSp>
        <p:nvCxnSpPr>
          <p:cNvPr id="281" name="Google Shape;281;p17"/>
          <p:cNvCxnSpPr/>
          <p:nvPr/>
        </p:nvCxnSpPr>
        <p:spPr>
          <a:xfrm>
            <a:off x="674255" y="914400"/>
            <a:ext cx="10455563" cy="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8"/>
          <p:cNvSpPr txBox="1">
            <a:spLocks noGrp="1"/>
          </p:cNvSpPr>
          <p:nvPr>
            <p:ph type="title"/>
          </p:nvPr>
        </p:nvSpPr>
        <p:spPr>
          <a:xfrm>
            <a:off x="674255" y="228600"/>
            <a:ext cx="9307945" cy="6858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Coupling</a:t>
            </a:r>
            <a:endParaRPr sz="3600" u="sng">
              <a:solidFill>
                <a:srgbClr val="00B0F0"/>
              </a:solidFill>
              <a:hlinkClick r:id="rId4">
                <a:extLst>
                  <a:ext uri="{A12FA001-AC4F-418D-AE19-62706E023703}">
                    <ahyp:hlinkClr xmlns:ahyp="http://schemas.microsoft.com/office/drawing/2018/hyperlinkcolor" val="tx"/>
                  </a:ext>
                </a:extLst>
              </a:hlinkClick>
            </a:endParaRPr>
          </a:p>
        </p:txBody>
      </p:sp>
      <p:sp>
        <p:nvSpPr>
          <p:cNvPr id="287" name="Google Shape;287;p18"/>
          <p:cNvSpPr txBox="1">
            <a:spLocks noGrp="1"/>
          </p:cNvSpPr>
          <p:nvPr>
            <p:ph type="body" idx="1"/>
          </p:nvPr>
        </p:nvSpPr>
        <p:spPr>
          <a:xfrm>
            <a:off x="581891" y="1143001"/>
            <a:ext cx="10834254" cy="3179763"/>
          </a:xfrm>
          <a:prstGeom prst="rect">
            <a:avLst/>
          </a:prstGeom>
          <a:noFill/>
          <a:ln>
            <a:noFill/>
          </a:ln>
        </p:spPr>
        <p:txBody>
          <a:bodyPr spcFirstLastPara="1" wrap="square" lIns="91425" tIns="45700" rIns="91425" bIns="45700" anchor="t" anchorCtr="0">
            <a:noAutofit/>
          </a:bodyPr>
          <a:lstStyle/>
          <a:p>
            <a:pPr marL="290513" lvl="0" indent="-290513" algn="l" rtl="0">
              <a:spcBef>
                <a:spcPts val="0"/>
              </a:spcBef>
              <a:spcAft>
                <a:spcPts val="0"/>
              </a:spcAft>
              <a:buSzPts val="1875"/>
              <a:buChar char="■"/>
            </a:pPr>
            <a:r>
              <a:rPr lang="en-US" sz="2500">
                <a:solidFill>
                  <a:schemeClr val="dk2"/>
                </a:solidFill>
              </a:rPr>
              <a:t>Dependency, association, aggregation, and composition all describe </a:t>
            </a:r>
            <a:r>
              <a:rPr lang="en-US" sz="2500" i="1">
                <a:solidFill>
                  <a:srgbClr val="0070C0"/>
                </a:solidFill>
              </a:rPr>
              <a:t>coupling</a:t>
            </a:r>
            <a:r>
              <a:rPr lang="en-US" sz="2500">
                <a:solidFill>
                  <a:schemeClr val="dk2"/>
                </a:solidFill>
              </a:rPr>
              <a:t> relationships between two classes. </a:t>
            </a:r>
            <a:endParaRPr/>
          </a:p>
          <a:p>
            <a:pPr marL="290513" lvl="0" indent="-290513" algn="l" rtl="0">
              <a:spcBef>
                <a:spcPts val="1800"/>
              </a:spcBef>
              <a:spcAft>
                <a:spcPts val="0"/>
              </a:spcAft>
              <a:buSzPts val="1875"/>
              <a:buChar char="■"/>
            </a:pPr>
            <a:r>
              <a:rPr lang="en-US" sz="2500">
                <a:solidFill>
                  <a:schemeClr val="dk2"/>
                </a:solidFill>
              </a:rPr>
              <a:t>The difference is the degree of coupling with composition being the strongest, followed by aggregation, association, and dependency in this order.</a:t>
            </a:r>
            <a:endParaRPr/>
          </a:p>
        </p:txBody>
      </p:sp>
      <p:sp>
        <p:nvSpPr>
          <p:cNvPr id="288" name="Google Shape;288;p18"/>
          <p:cNvSpPr/>
          <p:nvPr/>
        </p:nvSpPr>
        <p:spPr>
          <a:xfrm>
            <a:off x="4067175" y="3005138"/>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89" name="Google Shape;289;p18"/>
          <p:cNvSpPr/>
          <p:nvPr/>
        </p:nvSpPr>
        <p:spPr>
          <a:xfrm>
            <a:off x="1524000" y="2950647"/>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90" name="Google Shape;290;p18"/>
          <p:cNvSpPr/>
          <p:nvPr/>
        </p:nvSpPr>
        <p:spPr>
          <a:xfrm>
            <a:off x="1524000" y="2874447"/>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291" name="Google Shape;291;p18"/>
          <p:cNvGraphicFramePr/>
          <p:nvPr/>
        </p:nvGraphicFramePr>
        <p:xfrm>
          <a:off x="1711036" y="4005542"/>
          <a:ext cx="8382000" cy="1582738"/>
        </p:xfrm>
        <a:graphic>
          <a:graphicData uri="http://schemas.openxmlformats.org/presentationml/2006/ole">
            <mc:AlternateContent xmlns:mc="http://schemas.openxmlformats.org/markup-compatibility/2006">
              <mc:Choice xmlns:v="urn:schemas-microsoft-com:vml" Requires="v">
                <p:oleObj spid="_x0000_s9219" r:id="rId5" imgW="8382000" imgH="1582738" progId="Word.Picture.8">
                  <p:embed/>
                </p:oleObj>
              </mc:Choice>
              <mc:Fallback>
                <p:oleObj r:id="rId5" imgW="8382000" imgH="1582738" progId="Word.Picture.8">
                  <p:embed/>
                  <p:pic>
                    <p:nvPicPr>
                      <p:cNvPr id="291" name="Google Shape;291;p18"/>
                      <p:cNvPicPr preferRelativeResize="0"/>
                      <p:nvPr/>
                    </p:nvPicPr>
                    <p:blipFill rotWithShape="1">
                      <a:blip r:embed="rId6">
                        <a:alphaModFix/>
                      </a:blip>
                      <a:srcRect/>
                      <a:stretch/>
                    </p:blipFill>
                    <p:spPr>
                      <a:xfrm>
                        <a:off x="1711036" y="4005542"/>
                        <a:ext cx="8382000" cy="1582738"/>
                      </a:xfrm>
                      <a:prstGeom prst="rect">
                        <a:avLst/>
                      </a:prstGeom>
                      <a:solidFill>
                        <a:schemeClr val="lt1"/>
                      </a:solidFill>
                      <a:ln>
                        <a:noFill/>
                      </a:ln>
                    </p:spPr>
                  </p:pic>
                </p:oleObj>
              </mc:Fallback>
            </mc:AlternateContent>
          </a:graphicData>
        </a:graphic>
      </p:graphicFrame>
      <p:cxnSp>
        <p:nvCxnSpPr>
          <p:cNvPr id="292" name="Google Shape;292;p18"/>
          <p:cNvCxnSpPr/>
          <p:nvPr/>
        </p:nvCxnSpPr>
        <p:spPr>
          <a:xfrm>
            <a:off x="674255" y="914400"/>
            <a:ext cx="10455563" cy="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9"/>
          <p:cNvSpPr txBox="1"/>
          <p:nvPr/>
        </p:nvSpPr>
        <p:spPr>
          <a:xfrm>
            <a:off x="1197331" y="741045"/>
            <a:ext cx="9605819" cy="5921951"/>
          </a:xfrm>
          <a:prstGeom prst="rect">
            <a:avLst/>
          </a:prstGeom>
          <a:solidFill>
            <a:srgbClr val="F2F2F2"/>
          </a:solid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D98E29"/>
              </a:buClr>
              <a:buSzPts val="2400"/>
              <a:buFont typeface="Noto Sans Symbols"/>
              <a:buChar char="⮚"/>
            </a:pPr>
            <a:r>
              <a:rPr lang="en-US" sz="2400">
                <a:solidFill>
                  <a:schemeClr val="dk2"/>
                </a:solidFill>
                <a:latin typeface="Arial"/>
                <a:ea typeface="Arial"/>
                <a:cs typeface="Arial"/>
                <a:sym typeface="Arial"/>
              </a:rPr>
              <a:t>SIMILARITY:</a:t>
            </a:r>
            <a:endParaRPr/>
          </a:p>
          <a:p>
            <a:pPr marL="800100" marR="0" lvl="1" indent="-342900" algn="l" rtl="0">
              <a:lnSpc>
                <a:spcPct val="90000"/>
              </a:lnSpc>
              <a:spcBef>
                <a:spcPts val="1200"/>
              </a:spcBef>
              <a:spcAft>
                <a:spcPts val="0"/>
              </a:spcAft>
              <a:buClr>
                <a:srgbClr val="D98E29"/>
              </a:buClr>
              <a:buSzPts val="2400"/>
              <a:buFont typeface="Noto Sans Symbols"/>
              <a:buChar char="⮚"/>
            </a:pPr>
            <a:r>
              <a:rPr lang="en-US" sz="2400" b="0" i="0" u="none" strike="noStrike" cap="none">
                <a:solidFill>
                  <a:schemeClr val="dk2"/>
                </a:solidFill>
                <a:latin typeface="Arial"/>
                <a:ea typeface="Arial"/>
                <a:cs typeface="Arial"/>
                <a:sym typeface="Arial"/>
              </a:rPr>
              <a:t>Both describe one class as depending on another.</a:t>
            </a:r>
            <a:endParaRPr/>
          </a:p>
          <a:p>
            <a:pPr marL="342900" marR="0" lvl="0" indent="-342900" algn="l" rtl="0">
              <a:lnSpc>
                <a:spcPct val="90000"/>
              </a:lnSpc>
              <a:spcBef>
                <a:spcPts val="1200"/>
              </a:spcBef>
              <a:spcAft>
                <a:spcPts val="0"/>
              </a:spcAft>
              <a:buClr>
                <a:srgbClr val="D98E29"/>
              </a:buClr>
              <a:buSzPts val="2400"/>
              <a:buFont typeface="Noto Sans Symbols"/>
              <a:buChar char="⮚"/>
            </a:pPr>
            <a:r>
              <a:rPr lang="en-US" sz="2400">
                <a:solidFill>
                  <a:schemeClr val="dk2"/>
                </a:solidFill>
                <a:latin typeface="Arial"/>
                <a:ea typeface="Arial"/>
                <a:cs typeface="Arial"/>
                <a:sym typeface="Arial"/>
              </a:rPr>
              <a:t>DIFFERENCES:</a:t>
            </a:r>
            <a:endParaRPr/>
          </a:p>
          <a:p>
            <a:pPr marL="342900" marR="0" lvl="0" indent="-190500" algn="l" rtl="0">
              <a:lnSpc>
                <a:spcPct val="90000"/>
              </a:lnSpc>
              <a:spcBef>
                <a:spcPts val="1200"/>
              </a:spcBef>
              <a:spcAft>
                <a:spcPts val="0"/>
              </a:spcAft>
              <a:buClr>
                <a:srgbClr val="D98E29"/>
              </a:buClr>
              <a:buSzPts val="2400"/>
              <a:buFont typeface="Noto Sans Symbols"/>
              <a:buNone/>
            </a:pPr>
            <a:endParaRPr sz="2400">
              <a:solidFill>
                <a:schemeClr val="lt1"/>
              </a:solidFill>
              <a:latin typeface="Arial"/>
              <a:ea typeface="Arial"/>
              <a:cs typeface="Arial"/>
              <a:sym typeface="Arial"/>
            </a:endParaRPr>
          </a:p>
        </p:txBody>
      </p:sp>
      <p:graphicFrame>
        <p:nvGraphicFramePr>
          <p:cNvPr id="298" name="Google Shape;298;p19"/>
          <p:cNvGraphicFramePr/>
          <p:nvPr/>
        </p:nvGraphicFramePr>
        <p:xfrm>
          <a:off x="1679512" y="2205039"/>
          <a:ext cx="8520200" cy="3304575"/>
        </p:xfrm>
        <a:graphic>
          <a:graphicData uri="http://schemas.openxmlformats.org/drawingml/2006/table">
            <a:tbl>
              <a:tblPr>
                <a:noFill/>
                <a:tableStyleId>{F630C682-2927-4192-B141-1029CEC26591}</a:tableStyleId>
              </a:tblPr>
              <a:tblGrid>
                <a:gridCol w="2840650">
                  <a:extLst>
                    <a:ext uri="{9D8B030D-6E8A-4147-A177-3AD203B41FA5}">
                      <a16:colId xmlns:a16="http://schemas.microsoft.com/office/drawing/2014/main" val="20000"/>
                    </a:ext>
                  </a:extLst>
                </a:gridCol>
                <a:gridCol w="2838900">
                  <a:extLst>
                    <a:ext uri="{9D8B030D-6E8A-4147-A177-3AD203B41FA5}">
                      <a16:colId xmlns:a16="http://schemas.microsoft.com/office/drawing/2014/main" val="20001"/>
                    </a:ext>
                  </a:extLst>
                </a:gridCol>
                <a:gridCol w="2840650">
                  <a:extLst>
                    <a:ext uri="{9D8B030D-6E8A-4147-A177-3AD203B41FA5}">
                      <a16:colId xmlns:a16="http://schemas.microsoft.com/office/drawing/2014/main" val="20002"/>
                    </a:ext>
                  </a:extLst>
                </a:gridCol>
              </a:tblGrid>
              <a:tr h="535000">
                <a:tc>
                  <a:txBody>
                    <a:bodyPr/>
                    <a:lstStyle/>
                    <a:p>
                      <a:pPr marL="0" marR="0" lvl="0" indent="0" algn="l" rtl="0">
                        <a:lnSpc>
                          <a:spcPct val="100000"/>
                        </a:lnSpc>
                        <a:spcBef>
                          <a:spcPts val="0"/>
                        </a:spcBef>
                        <a:spcAft>
                          <a:spcPts val="0"/>
                        </a:spcAft>
                        <a:buClr>
                          <a:schemeClr val="lt1"/>
                        </a:buClr>
                        <a:buSzPts val="2100"/>
                        <a:buFont typeface="Noto Sans Symbols"/>
                        <a:buNone/>
                      </a:pPr>
                      <a:endParaRPr sz="2800" b="0" i="0" u="none" strike="noStrike" cap="none">
                        <a:solidFill>
                          <a:srgbClr val="FFFFFF"/>
                        </a:solidFill>
                        <a:latin typeface="Cambria"/>
                        <a:ea typeface="Cambria"/>
                        <a:cs typeface="Cambria"/>
                        <a:sym typeface="Cambri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FDFEA"/>
                    </a:solidFill>
                  </a:tcPr>
                </a:tc>
                <a:tc>
                  <a:txBody>
                    <a:bodyPr/>
                    <a:lstStyle/>
                    <a:p>
                      <a:pPr marL="0" marR="0" lvl="0" indent="0" algn="ctr" rtl="0">
                        <a:lnSpc>
                          <a:spcPct val="100000"/>
                        </a:lnSpc>
                        <a:spcBef>
                          <a:spcPts val="0"/>
                        </a:spcBef>
                        <a:spcAft>
                          <a:spcPts val="0"/>
                        </a:spcAft>
                        <a:buClr>
                          <a:schemeClr val="dk2"/>
                        </a:buClr>
                        <a:buSzPts val="2100"/>
                        <a:buFont typeface="Noto Sans Symbols"/>
                        <a:buNone/>
                      </a:pPr>
                      <a:r>
                        <a:rPr lang="en-US" sz="2800" b="0" i="0" u="none" strike="noStrike" cap="none">
                          <a:solidFill>
                            <a:schemeClr val="dk2"/>
                          </a:solidFill>
                          <a:latin typeface="Cambria"/>
                          <a:ea typeface="Cambria"/>
                          <a:cs typeface="Cambria"/>
                          <a:sym typeface="Cambria"/>
                        </a:rPr>
                        <a:t>Association</a:t>
                      </a:r>
                      <a:endParaRPr sz="2800" b="0" i="0" u="none" strike="noStrike" cap="none">
                        <a:solidFill>
                          <a:schemeClr val="dk2"/>
                        </a:solidFill>
                        <a:latin typeface="Cambria"/>
                        <a:ea typeface="Cambria"/>
                        <a:cs typeface="Cambria"/>
                        <a:sym typeface="Cambri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FDFEA"/>
                    </a:solidFill>
                  </a:tcPr>
                </a:tc>
                <a:tc>
                  <a:txBody>
                    <a:bodyPr/>
                    <a:lstStyle/>
                    <a:p>
                      <a:pPr marL="0" marR="0" lvl="0" indent="0" algn="ctr" rtl="0">
                        <a:lnSpc>
                          <a:spcPct val="100000"/>
                        </a:lnSpc>
                        <a:spcBef>
                          <a:spcPts val="0"/>
                        </a:spcBef>
                        <a:spcAft>
                          <a:spcPts val="0"/>
                        </a:spcAft>
                        <a:buClr>
                          <a:schemeClr val="dk2"/>
                        </a:buClr>
                        <a:buSzPts val="2100"/>
                        <a:buFont typeface="Noto Sans Symbols"/>
                        <a:buNone/>
                      </a:pPr>
                      <a:r>
                        <a:rPr lang="en-US" sz="2800" b="0" i="0" u="none" strike="noStrike" cap="none">
                          <a:solidFill>
                            <a:schemeClr val="dk2"/>
                          </a:solidFill>
                          <a:latin typeface="Cambria"/>
                          <a:ea typeface="Cambria"/>
                          <a:cs typeface="Cambria"/>
                          <a:sym typeface="Cambria"/>
                        </a:rPr>
                        <a:t>Dependency</a:t>
                      </a:r>
                      <a:endParaRPr sz="2800" b="0" i="0" u="none" strike="noStrike" cap="none">
                        <a:solidFill>
                          <a:schemeClr val="dk2"/>
                        </a:solidFill>
                        <a:latin typeface="Cambria"/>
                        <a:ea typeface="Cambria"/>
                        <a:cs typeface="Cambria"/>
                        <a:sym typeface="Cambri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FDFEA"/>
                    </a:solidFill>
                  </a:tcPr>
                </a:tc>
                <a:extLst>
                  <a:ext uri="{0D108BD9-81ED-4DB2-BD59-A6C34878D82A}">
                    <a16:rowId xmlns:a16="http://schemas.microsoft.com/office/drawing/2014/main" val="10000"/>
                  </a:ext>
                </a:extLst>
              </a:tr>
              <a:tr h="535000">
                <a:tc>
                  <a:txBody>
                    <a:bodyPr/>
                    <a:lstStyle/>
                    <a:p>
                      <a:pPr marL="0" marR="0" lvl="0" indent="0" algn="l" rtl="0">
                        <a:lnSpc>
                          <a:spcPct val="100000"/>
                        </a:lnSpc>
                        <a:spcBef>
                          <a:spcPts val="0"/>
                        </a:spcBef>
                        <a:spcAft>
                          <a:spcPts val="0"/>
                        </a:spcAft>
                        <a:buClr>
                          <a:schemeClr val="dk2"/>
                        </a:buClr>
                        <a:buSzPts val="1500"/>
                        <a:buFont typeface="Noto Sans Symbols"/>
                        <a:buNone/>
                      </a:pPr>
                      <a:r>
                        <a:rPr lang="en-US" sz="2000" b="1" i="0" u="none" strike="noStrike" cap="none">
                          <a:solidFill>
                            <a:schemeClr val="dk2"/>
                          </a:solidFill>
                          <a:latin typeface="Cambria"/>
                          <a:ea typeface="Cambria"/>
                          <a:cs typeface="Cambria"/>
                          <a:sym typeface="Cambria"/>
                        </a:rPr>
                        <a:t>Relationship</a:t>
                      </a:r>
                      <a:endParaRPr sz="2000" b="1" i="0" u="none" strike="noStrike" cap="none">
                        <a:solidFill>
                          <a:schemeClr val="dk2"/>
                        </a:solidFill>
                        <a:latin typeface="Cambria"/>
                        <a:ea typeface="Cambria"/>
                        <a:cs typeface="Cambria"/>
                        <a:sym typeface="Cambri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FDFEA"/>
                    </a:solidFill>
                  </a:tcPr>
                </a:tc>
                <a:tc>
                  <a:txBody>
                    <a:bodyPr/>
                    <a:lstStyle/>
                    <a:p>
                      <a:pPr marL="0" marR="0" lvl="0" indent="0" algn="l" rtl="0">
                        <a:lnSpc>
                          <a:spcPct val="100000"/>
                        </a:lnSpc>
                        <a:spcBef>
                          <a:spcPts val="0"/>
                        </a:spcBef>
                        <a:spcAft>
                          <a:spcPts val="0"/>
                        </a:spcAft>
                        <a:buClr>
                          <a:schemeClr val="dk2"/>
                        </a:buClr>
                        <a:buSzPts val="1500"/>
                        <a:buFont typeface="Noto Sans Symbols"/>
                        <a:buNone/>
                      </a:pPr>
                      <a:r>
                        <a:rPr lang="en-US" sz="2000" b="1" i="0" u="none" strike="noStrike" cap="none">
                          <a:solidFill>
                            <a:schemeClr val="dk2"/>
                          </a:solidFill>
                          <a:latin typeface="Cambria"/>
                          <a:ea typeface="Cambria"/>
                          <a:cs typeface="Cambria"/>
                          <a:sym typeface="Cambria"/>
                        </a:rPr>
                        <a:t>Stronger</a:t>
                      </a:r>
                      <a:endParaRPr sz="2000" b="1" i="0" u="none" strike="noStrike" cap="none">
                        <a:solidFill>
                          <a:schemeClr val="dk2"/>
                        </a:solidFill>
                        <a:latin typeface="Cambria"/>
                        <a:ea typeface="Cambria"/>
                        <a:cs typeface="Cambria"/>
                        <a:sym typeface="Cambri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FDFEA"/>
                    </a:solidFill>
                  </a:tcPr>
                </a:tc>
                <a:tc>
                  <a:txBody>
                    <a:bodyPr/>
                    <a:lstStyle/>
                    <a:p>
                      <a:pPr marL="0" marR="0" lvl="0" indent="0" algn="l" rtl="0">
                        <a:lnSpc>
                          <a:spcPct val="100000"/>
                        </a:lnSpc>
                        <a:spcBef>
                          <a:spcPts val="0"/>
                        </a:spcBef>
                        <a:spcAft>
                          <a:spcPts val="0"/>
                        </a:spcAft>
                        <a:buClr>
                          <a:schemeClr val="dk2"/>
                        </a:buClr>
                        <a:buSzPts val="1500"/>
                        <a:buFont typeface="Noto Sans Symbols"/>
                        <a:buNone/>
                      </a:pPr>
                      <a:r>
                        <a:rPr lang="en-US" sz="2000" b="1" i="0" u="none" strike="noStrike" cap="none">
                          <a:solidFill>
                            <a:schemeClr val="dk2"/>
                          </a:solidFill>
                          <a:latin typeface="Cambria"/>
                          <a:ea typeface="Cambria"/>
                          <a:cs typeface="Cambria"/>
                          <a:sym typeface="Cambria"/>
                        </a:rPr>
                        <a:t>Weaker</a:t>
                      </a:r>
                      <a:endParaRPr sz="2000" b="1" i="0" u="none" strike="noStrike" cap="none">
                        <a:solidFill>
                          <a:schemeClr val="dk2"/>
                        </a:solidFill>
                        <a:latin typeface="Cambria"/>
                        <a:ea typeface="Cambria"/>
                        <a:cs typeface="Cambria"/>
                        <a:sym typeface="Cambri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FDFEA"/>
                    </a:solidFill>
                  </a:tcPr>
                </a:tc>
                <a:extLst>
                  <a:ext uri="{0D108BD9-81ED-4DB2-BD59-A6C34878D82A}">
                    <a16:rowId xmlns:a16="http://schemas.microsoft.com/office/drawing/2014/main" val="10001"/>
                  </a:ext>
                </a:extLst>
              </a:tr>
              <a:tr h="1233500">
                <a:tc>
                  <a:txBody>
                    <a:bodyPr/>
                    <a:lstStyle/>
                    <a:p>
                      <a:pPr marL="0" marR="0" lvl="0" indent="0" algn="l" rtl="0">
                        <a:lnSpc>
                          <a:spcPct val="100000"/>
                        </a:lnSpc>
                        <a:spcBef>
                          <a:spcPts val="0"/>
                        </a:spcBef>
                        <a:spcAft>
                          <a:spcPts val="0"/>
                        </a:spcAft>
                        <a:buClr>
                          <a:schemeClr val="dk2"/>
                        </a:buClr>
                        <a:buSzPts val="1500"/>
                        <a:buFont typeface="Noto Sans Symbols"/>
                        <a:buNone/>
                      </a:pPr>
                      <a:r>
                        <a:rPr lang="en-US" sz="2000" b="1" i="0" u="none" strike="noStrike" cap="none">
                          <a:solidFill>
                            <a:schemeClr val="dk2"/>
                          </a:solidFill>
                          <a:latin typeface="Cambria"/>
                          <a:ea typeface="Cambria"/>
                          <a:cs typeface="Cambria"/>
                          <a:sym typeface="Cambria"/>
                        </a:rPr>
                        <a:t>Description</a:t>
                      </a:r>
                      <a:endParaRPr sz="2000" b="1" i="0" u="none" strike="noStrike" cap="none">
                        <a:solidFill>
                          <a:schemeClr val="dk2"/>
                        </a:solidFill>
                        <a:latin typeface="Cambria"/>
                        <a:ea typeface="Cambria"/>
                        <a:cs typeface="Cambria"/>
                        <a:sym typeface="Cambri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FDFEA"/>
                    </a:solidFill>
                  </a:tcPr>
                </a:tc>
                <a:tc>
                  <a:txBody>
                    <a:bodyPr/>
                    <a:lstStyle/>
                    <a:p>
                      <a:pPr marL="0" marR="0" lvl="0" indent="0" algn="l" rtl="0">
                        <a:lnSpc>
                          <a:spcPct val="100000"/>
                        </a:lnSpc>
                        <a:spcBef>
                          <a:spcPts val="0"/>
                        </a:spcBef>
                        <a:spcAft>
                          <a:spcPts val="0"/>
                        </a:spcAft>
                        <a:buClr>
                          <a:schemeClr val="dk2"/>
                        </a:buClr>
                        <a:buSzPts val="1500"/>
                        <a:buFont typeface="Noto Sans Symbols"/>
                        <a:buNone/>
                      </a:pPr>
                      <a:r>
                        <a:rPr lang="en-US" sz="2000" b="1" i="0" u="none" strike="noStrike" cap="none">
                          <a:solidFill>
                            <a:schemeClr val="dk2"/>
                          </a:solidFill>
                          <a:latin typeface="Cambria"/>
                          <a:ea typeface="Cambria"/>
                          <a:cs typeface="Cambria"/>
                          <a:sym typeface="Cambria"/>
                        </a:rPr>
                        <a:t>The state of object changes when its associated object changed</a:t>
                      </a:r>
                      <a:endParaRPr sz="2000" b="1" i="0" u="none" strike="noStrike" cap="none">
                        <a:solidFill>
                          <a:schemeClr val="dk2"/>
                        </a:solidFill>
                        <a:latin typeface="Cambria"/>
                        <a:ea typeface="Cambria"/>
                        <a:cs typeface="Cambria"/>
                        <a:sym typeface="Cambri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FDFEA"/>
                    </a:solidFill>
                  </a:tcPr>
                </a:tc>
                <a:tc>
                  <a:txBody>
                    <a:bodyPr/>
                    <a:lstStyle/>
                    <a:p>
                      <a:pPr marL="0" marR="0" lvl="0" indent="0" algn="l" rtl="0">
                        <a:lnSpc>
                          <a:spcPct val="100000"/>
                        </a:lnSpc>
                        <a:spcBef>
                          <a:spcPts val="0"/>
                        </a:spcBef>
                        <a:spcAft>
                          <a:spcPts val="0"/>
                        </a:spcAft>
                        <a:buClr>
                          <a:schemeClr val="dk2"/>
                        </a:buClr>
                        <a:buSzPts val="1500"/>
                        <a:buFont typeface="Noto Sans Symbols"/>
                        <a:buNone/>
                      </a:pPr>
                      <a:r>
                        <a:rPr lang="en-US" sz="2000" b="1" i="0" u="none" strike="noStrike" cap="none">
                          <a:solidFill>
                            <a:schemeClr val="dk2"/>
                          </a:solidFill>
                          <a:latin typeface="Cambria"/>
                          <a:ea typeface="Cambria"/>
                          <a:cs typeface="Cambria"/>
                          <a:sym typeface="Cambria"/>
                        </a:rPr>
                        <a:t>The client object and the supplier object are loosely coupled</a:t>
                      </a:r>
                      <a:endParaRPr sz="2000" b="1" i="0" u="none" strike="noStrike" cap="none">
                        <a:solidFill>
                          <a:schemeClr val="dk2"/>
                        </a:solidFill>
                        <a:latin typeface="Cambria"/>
                        <a:ea typeface="Cambria"/>
                        <a:cs typeface="Cambria"/>
                        <a:sym typeface="Cambri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FDFEA"/>
                    </a:solidFill>
                  </a:tcPr>
                </a:tc>
                <a:extLst>
                  <a:ext uri="{0D108BD9-81ED-4DB2-BD59-A6C34878D82A}">
                    <a16:rowId xmlns:a16="http://schemas.microsoft.com/office/drawing/2014/main" val="10002"/>
                  </a:ext>
                </a:extLst>
              </a:tr>
              <a:tr h="923925">
                <a:tc>
                  <a:txBody>
                    <a:bodyPr/>
                    <a:lstStyle/>
                    <a:p>
                      <a:pPr marL="0" marR="0" lvl="0" indent="0" algn="l" rtl="0">
                        <a:lnSpc>
                          <a:spcPct val="100000"/>
                        </a:lnSpc>
                        <a:spcBef>
                          <a:spcPts val="0"/>
                        </a:spcBef>
                        <a:spcAft>
                          <a:spcPts val="0"/>
                        </a:spcAft>
                        <a:buClr>
                          <a:schemeClr val="dk2"/>
                        </a:buClr>
                        <a:buSzPts val="1500"/>
                        <a:buFont typeface="Noto Sans Symbols"/>
                        <a:buNone/>
                      </a:pPr>
                      <a:r>
                        <a:rPr lang="en-US" sz="2000" b="1" i="0" u="none" strike="noStrike" cap="none">
                          <a:solidFill>
                            <a:schemeClr val="dk2"/>
                          </a:solidFill>
                          <a:latin typeface="Cambria"/>
                          <a:ea typeface="Cambria"/>
                          <a:cs typeface="Cambria"/>
                          <a:sym typeface="Cambria"/>
                        </a:rPr>
                        <a:t>Java Implementation</a:t>
                      </a:r>
                      <a:endParaRPr sz="2000" b="1" i="0" u="none" strike="noStrike" cap="none">
                        <a:solidFill>
                          <a:schemeClr val="dk2"/>
                        </a:solidFill>
                        <a:latin typeface="Cambria"/>
                        <a:ea typeface="Cambria"/>
                        <a:cs typeface="Cambria"/>
                        <a:sym typeface="Cambri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FDFEA"/>
                    </a:solidFill>
                  </a:tcPr>
                </a:tc>
                <a:tc>
                  <a:txBody>
                    <a:bodyPr/>
                    <a:lstStyle/>
                    <a:p>
                      <a:pPr marL="0" marR="0" lvl="0" indent="0" algn="l" rtl="0">
                        <a:lnSpc>
                          <a:spcPct val="100000"/>
                        </a:lnSpc>
                        <a:spcBef>
                          <a:spcPts val="0"/>
                        </a:spcBef>
                        <a:spcAft>
                          <a:spcPts val="0"/>
                        </a:spcAft>
                        <a:buClr>
                          <a:schemeClr val="dk2"/>
                        </a:buClr>
                        <a:buSzPts val="1500"/>
                        <a:buFont typeface="Noto Sans Symbols"/>
                        <a:buNone/>
                      </a:pPr>
                      <a:r>
                        <a:rPr lang="en-US" sz="2000" b="1" i="0" u="none" strike="noStrike" cap="none">
                          <a:solidFill>
                            <a:schemeClr val="dk2"/>
                          </a:solidFill>
                          <a:latin typeface="Cambria"/>
                          <a:ea typeface="Cambria"/>
                          <a:cs typeface="Cambria"/>
                          <a:sym typeface="Cambria"/>
                        </a:rPr>
                        <a:t>Date Fields</a:t>
                      </a:r>
                      <a:endParaRPr/>
                    </a:p>
                    <a:p>
                      <a:pPr marL="0" marR="0" lvl="0" indent="0" algn="l" rtl="0">
                        <a:lnSpc>
                          <a:spcPct val="100000"/>
                        </a:lnSpc>
                        <a:spcBef>
                          <a:spcPts val="0"/>
                        </a:spcBef>
                        <a:spcAft>
                          <a:spcPts val="0"/>
                        </a:spcAft>
                        <a:buClr>
                          <a:schemeClr val="dk2"/>
                        </a:buClr>
                        <a:buSzPts val="1500"/>
                        <a:buFont typeface="Noto Sans Symbols"/>
                        <a:buNone/>
                      </a:pPr>
                      <a:r>
                        <a:rPr lang="en-US" sz="2000" b="1" i="0" u="none" strike="noStrike" cap="none">
                          <a:solidFill>
                            <a:schemeClr val="dk2"/>
                          </a:solidFill>
                          <a:latin typeface="Cambria"/>
                          <a:ea typeface="Cambria"/>
                          <a:cs typeface="Cambria"/>
                          <a:sym typeface="Cambria"/>
                        </a:rPr>
                        <a:t>Methods</a:t>
                      </a:r>
                      <a:endParaRPr sz="2000" b="1" i="0" u="none" strike="noStrike" cap="none">
                        <a:solidFill>
                          <a:schemeClr val="dk2"/>
                        </a:solidFill>
                        <a:latin typeface="Cambria"/>
                        <a:ea typeface="Cambria"/>
                        <a:cs typeface="Cambria"/>
                        <a:sym typeface="Cambri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FDFEA"/>
                    </a:solidFill>
                  </a:tcPr>
                </a:tc>
                <a:tc>
                  <a:txBody>
                    <a:bodyPr/>
                    <a:lstStyle/>
                    <a:p>
                      <a:pPr marL="0" marR="0" lvl="0" indent="0" algn="l" rtl="0">
                        <a:lnSpc>
                          <a:spcPct val="100000"/>
                        </a:lnSpc>
                        <a:spcBef>
                          <a:spcPts val="0"/>
                        </a:spcBef>
                        <a:spcAft>
                          <a:spcPts val="0"/>
                        </a:spcAft>
                        <a:buClr>
                          <a:schemeClr val="dk2"/>
                        </a:buClr>
                        <a:buSzPts val="1500"/>
                        <a:buFont typeface="Noto Sans Symbols"/>
                        <a:buNone/>
                      </a:pPr>
                      <a:r>
                        <a:rPr lang="en-US" sz="2000" b="1" i="0" u="none" strike="noStrike" cap="none">
                          <a:solidFill>
                            <a:schemeClr val="dk2"/>
                          </a:solidFill>
                          <a:latin typeface="Cambria"/>
                          <a:ea typeface="Cambria"/>
                          <a:cs typeface="Cambria"/>
                          <a:sym typeface="Cambria"/>
                        </a:rPr>
                        <a:t>Methods ONLY</a:t>
                      </a:r>
                      <a:endParaRPr sz="2000" b="1" i="0" u="none" strike="noStrike" cap="none">
                        <a:solidFill>
                          <a:schemeClr val="dk2"/>
                        </a:solidFill>
                        <a:latin typeface="Cambria"/>
                        <a:ea typeface="Cambria"/>
                        <a:cs typeface="Cambria"/>
                        <a:sym typeface="Cambri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FDFEA"/>
                    </a:solidFill>
                  </a:tcPr>
                </a:tc>
                <a:extLst>
                  <a:ext uri="{0D108BD9-81ED-4DB2-BD59-A6C34878D82A}">
                    <a16:rowId xmlns:a16="http://schemas.microsoft.com/office/drawing/2014/main" val="10003"/>
                  </a:ext>
                </a:extLst>
              </a:tr>
            </a:tbl>
          </a:graphicData>
        </a:graphic>
      </p:graphicFrame>
      <p:grpSp>
        <p:nvGrpSpPr>
          <p:cNvPr id="299" name="Google Shape;299;p19"/>
          <p:cNvGrpSpPr/>
          <p:nvPr/>
        </p:nvGrpSpPr>
        <p:grpSpPr>
          <a:xfrm>
            <a:off x="7367803" y="6072980"/>
            <a:ext cx="3062506" cy="431800"/>
            <a:chOff x="5721132" y="5805488"/>
            <a:chExt cx="3062506" cy="431800"/>
          </a:xfrm>
        </p:grpSpPr>
        <p:sp>
          <p:nvSpPr>
            <p:cNvPr id="300" name="Google Shape;300;p19"/>
            <p:cNvSpPr/>
            <p:nvPr/>
          </p:nvSpPr>
          <p:spPr>
            <a:xfrm>
              <a:off x="5721132" y="5805488"/>
              <a:ext cx="1368425" cy="431800"/>
            </a:xfrm>
            <a:prstGeom prst="rect">
              <a:avLst/>
            </a:prstGeom>
            <a:solidFill>
              <a:schemeClr val="dk2"/>
            </a:solidFill>
            <a:ln w="38100" cap="flat" cmpd="sng">
              <a:solidFill>
                <a:srgbClr val="CC99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Calendar</a:t>
              </a:r>
              <a:endParaRPr sz="1800">
                <a:solidFill>
                  <a:schemeClr val="lt1"/>
                </a:solidFill>
                <a:latin typeface="Arial"/>
                <a:ea typeface="Arial"/>
                <a:cs typeface="Arial"/>
                <a:sym typeface="Arial"/>
              </a:endParaRPr>
            </a:p>
          </p:txBody>
        </p:sp>
        <p:sp>
          <p:nvSpPr>
            <p:cNvPr id="301" name="Google Shape;301;p19"/>
            <p:cNvSpPr/>
            <p:nvPr/>
          </p:nvSpPr>
          <p:spPr>
            <a:xfrm>
              <a:off x="7956550" y="5805488"/>
              <a:ext cx="827088" cy="431800"/>
            </a:xfrm>
            <a:prstGeom prst="rect">
              <a:avLst/>
            </a:prstGeom>
            <a:solidFill>
              <a:schemeClr val="dk2"/>
            </a:solidFill>
            <a:ln w="38100" cap="flat" cmpd="sng">
              <a:solidFill>
                <a:srgbClr val="CC99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Date</a:t>
              </a:r>
              <a:endParaRPr sz="1800">
                <a:solidFill>
                  <a:schemeClr val="lt1"/>
                </a:solidFill>
                <a:latin typeface="Arial"/>
                <a:ea typeface="Arial"/>
                <a:cs typeface="Arial"/>
                <a:sym typeface="Arial"/>
              </a:endParaRPr>
            </a:p>
          </p:txBody>
        </p:sp>
        <p:cxnSp>
          <p:nvCxnSpPr>
            <p:cNvPr id="302" name="Google Shape;302;p19"/>
            <p:cNvCxnSpPr/>
            <p:nvPr/>
          </p:nvCxnSpPr>
          <p:spPr>
            <a:xfrm>
              <a:off x="7092950" y="6021388"/>
              <a:ext cx="863600" cy="0"/>
            </a:xfrm>
            <a:prstGeom prst="straightConnector1">
              <a:avLst/>
            </a:prstGeom>
            <a:noFill/>
            <a:ln w="38100" cap="flat" cmpd="sng">
              <a:solidFill>
                <a:srgbClr val="CC99FF"/>
              </a:solidFill>
              <a:prstDash val="dash"/>
              <a:round/>
              <a:headEnd type="none" w="med" len="med"/>
              <a:tailEnd type="triangle" w="med" len="med"/>
            </a:ln>
          </p:spPr>
        </p:cxnSp>
      </p:grpSp>
      <p:sp>
        <p:nvSpPr>
          <p:cNvPr id="303" name="Google Shape;303;p19"/>
          <p:cNvSpPr/>
          <p:nvPr/>
        </p:nvSpPr>
        <p:spPr>
          <a:xfrm>
            <a:off x="919907" y="97951"/>
            <a:ext cx="8958366" cy="574069"/>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None/>
            </a:pPr>
            <a:r>
              <a:rPr lang="en-US" sz="3600" b="1">
                <a:solidFill>
                  <a:srgbClr val="00B0F0"/>
                </a:solidFill>
                <a:latin typeface="Cambria"/>
                <a:ea typeface="Cambria"/>
                <a:cs typeface="Cambria"/>
                <a:sym typeface="Cambria"/>
              </a:rPr>
              <a:t>Dependency vs. Association (1)</a:t>
            </a:r>
            <a:endParaRPr sz="3600" b="1" u="sng">
              <a:solidFill>
                <a:srgbClr val="00B0F0"/>
              </a:solidFill>
              <a:latin typeface="Cambria"/>
              <a:ea typeface="Cambria"/>
              <a:cs typeface="Cambria"/>
              <a:sym typeface="Cambria"/>
              <a:hlinkClick r:id="rId3">
                <a:extLst>
                  <a:ext uri="{A12FA001-AC4F-418D-AE19-62706E023703}">
                    <ahyp:hlinkClr xmlns:ahyp="http://schemas.microsoft.com/office/drawing/2018/hyperlinkcolor" val="tx"/>
                  </a:ext>
                </a:extLst>
              </a:hlinkClick>
            </a:endParaRPr>
          </a:p>
        </p:txBody>
      </p:sp>
      <p:grpSp>
        <p:nvGrpSpPr>
          <p:cNvPr id="304" name="Google Shape;304;p19"/>
          <p:cNvGrpSpPr/>
          <p:nvPr/>
        </p:nvGrpSpPr>
        <p:grpSpPr>
          <a:xfrm>
            <a:off x="2028825" y="5603079"/>
            <a:ext cx="4067175" cy="876300"/>
            <a:chOff x="216853" y="5581968"/>
            <a:chExt cx="4067174" cy="876299"/>
          </a:xfrm>
        </p:grpSpPr>
        <p:sp>
          <p:nvSpPr>
            <p:cNvPr id="305" name="Google Shape;305;p19"/>
            <p:cNvSpPr/>
            <p:nvPr/>
          </p:nvSpPr>
          <p:spPr>
            <a:xfrm>
              <a:off x="216853" y="6082030"/>
              <a:ext cx="1071562" cy="357187"/>
            </a:xfrm>
            <a:prstGeom prst="rect">
              <a:avLst/>
            </a:prstGeom>
            <a:solidFill>
              <a:schemeClr val="dk2"/>
            </a:solidFill>
            <a:ln w="38100" cap="flat" cmpd="sng">
              <a:solidFill>
                <a:srgbClr val="99FF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Student</a:t>
              </a:r>
              <a:endParaRPr sz="1800">
                <a:solidFill>
                  <a:schemeClr val="lt1"/>
                </a:solidFill>
                <a:latin typeface="Arial"/>
                <a:ea typeface="Arial"/>
                <a:cs typeface="Arial"/>
                <a:sym typeface="Arial"/>
              </a:endParaRPr>
            </a:p>
          </p:txBody>
        </p:sp>
        <p:sp>
          <p:nvSpPr>
            <p:cNvPr id="306" name="Google Shape;306;p19"/>
            <p:cNvSpPr/>
            <p:nvPr/>
          </p:nvSpPr>
          <p:spPr>
            <a:xfrm>
              <a:off x="3212465" y="6094730"/>
              <a:ext cx="1071562" cy="357187"/>
            </a:xfrm>
            <a:prstGeom prst="rect">
              <a:avLst/>
            </a:prstGeom>
            <a:solidFill>
              <a:schemeClr val="dk2"/>
            </a:solidFill>
            <a:ln w="38100" cap="flat" cmpd="sng">
              <a:solidFill>
                <a:srgbClr val="99FF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Course</a:t>
              </a:r>
              <a:endParaRPr sz="1800">
                <a:solidFill>
                  <a:schemeClr val="lt1"/>
                </a:solidFill>
                <a:latin typeface="Arial"/>
                <a:ea typeface="Arial"/>
                <a:cs typeface="Arial"/>
                <a:sym typeface="Arial"/>
              </a:endParaRPr>
            </a:p>
          </p:txBody>
        </p:sp>
        <p:cxnSp>
          <p:nvCxnSpPr>
            <p:cNvPr id="307" name="Google Shape;307;p19"/>
            <p:cNvCxnSpPr>
              <a:stCxn id="305" idx="3"/>
              <a:endCxn id="306" idx="1"/>
            </p:cNvCxnSpPr>
            <p:nvPr/>
          </p:nvCxnSpPr>
          <p:spPr>
            <a:xfrm>
              <a:off x="1288415" y="6260624"/>
              <a:ext cx="1923900" cy="12600"/>
            </a:xfrm>
            <a:prstGeom prst="straightConnector1">
              <a:avLst/>
            </a:prstGeom>
            <a:noFill/>
            <a:ln w="38100" cap="flat" cmpd="sng">
              <a:solidFill>
                <a:srgbClr val="CC99FF"/>
              </a:solidFill>
              <a:prstDash val="solid"/>
              <a:round/>
              <a:headEnd type="none" w="med" len="med"/>
              <a:tailEnd type="none" w="med" len="med"/>
            </a:ln>
          </p:spPr>
        </p:cxnSp>
        <p:sp>
          <p:nvSpPr>
            <p:cNvPr id="308" name="Google Shape;308;p19"/>
            <p:cNvSpPr txBox="1"/>
            <p:nvPr/>
          </p:nvSpPr>
          <p:spPr>
            <a:xfrm>
              <a:off x="1216978" y="5988368"/>
              <a:ext cx="714375" cy="304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2"/>
                  </a:solidFill>
                  <a:latin typeface="Arial"/>
                  <a:ea typeface="Arial"/>
                  <a:cs typeface="Arial"/>
                  <a:sym typeface="Arial"/>
                </a:rPr>
                <a:t>5..60</a:t>
              </a:r>
              <a:endParaRPr sz="1400" b="1">
                <a:solidFill>
                  <a:schemeClr val="dk2"/>
                </a:solidFill>
                <a:latin typeface="Arial"/>
                <a:ea typeface="Arial"/>
                <a:cs typeface="Arial"/>
                <a:sym typeface="Arial"/>
              </a:endParaRPr>
            </a:p>
          </p:txBody>
        </p:sp>
        <p:sp>
          <p:nvSpPr>
            <p:cNvPr id="309" name="Google Shape;309;p19"/>
            <p:cNvSpPr txBox="1"/>
            <p:nvPr/>
          </p:nvSpPr>
          <p:spPr>
            <a:xfrm>
              <a:off x="2717165" y="5939155"/>
              <a:ext cx="714375" cy="519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2"/>
                  </a:solidFill>
                  <a:latin typeface="Arial"/>
                  <a:ea typeface="Arial"/>
                  <a:cs typeface="Arial"/>
                  <a:sym typeface="Arial"/>
                </a:rPr>
                <a:t>*</a:t>
              </a:r>
              <a:endParaRPr sz="2800" b="1">
                <a:solidFill>
                  <a:schemeClr val="dk2"/>
                </a:solidFill>
                <a:latin typeface="Arial"/>
                <a:ea typeface="Arial"/>
                <a:cs typeface="Arial"/>
                <a:sym typeface="Arial"/>
              </a:endParaRPr>
            </a:p>
          </p:txBody>
        </p:sp>
        <p:sp>
          <p:nvSpPr>
            <p:cNvPr id="310" name="Google Shape;310;p19"/>
            <p:cNvSpPr txBox="1"/>
            <p:nvPr/>
          </p:nvSpPr>
          <p:spPr>
            <a:xfrm>
              <a:off x="1864679" y="5760561"/>
              <a:ext cx="714375" cy="304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2"/>
                  </a:solidFill>
                  <a:latin typeface="Arial"/>
                  <a:ea typeface="Arial"/>
                  <a:cs typeface="Arial"/>
                  <a:sym typeface="Arial"/>
                </a:rPr>
                <a:t>take</a:t>
              </a:r>
              <a:endParaRPr sz="1400" b="1">
                <a:solidFill>
                  <a:schemeClr val="dk2"/>
                </a:solidFill>
                <a:latin typeface="Arial"/>
                <a:ea typeface="Arial"/>
                <a:cs typeface="Arial"/>
                <a:sym typeface="Arial"/>
              </a:endParaRPr>
            </a:p>
          </p:txBody>
        </p:sp>
        <p:sp>
          <p:nvSpPr>
            <p:cNvPr id="311" name="Google Shape;311;p19"/>
            <p:cNvSpPr/>
            <p:nvPr/>
          </p:nvSpPr>
          <p:spPr>
            <a:xfrm rot="5400000">
              <a:off x="2431415" y="5846146"/>
              <a:ext cx="142875" cy="142875"/>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txBox="1"/>
            <p:nvPr/>
          </p:nvSpPr>
          <p:spPr>
            <a:xfrm>
              <a:off x="2431400" y="5881844"/>
              <a:ext cx="71438" cy="714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2"/>
                </a:solidFill>
                <a:latin typeface="Arial"/>
                <a:ea typeface="Arial"/>
                <a:cs typeface="Arial"/>
                <a:sym typeface="Arial"/>
              </a:endParaRPr>
            </a:p>
          </p:txBody>
        </p:sp>
        <p:sp>
          <p:nvSpPr>
            <p:cNvPr id="313" name="Google Shape;313;p19"/>
            <p:cNvSpPr/>
            <p:nvPr/>
          </p:nvSpPr>
          <p:spPr>
            <a:xfrm>
              <a:off x="1645603" y="5581968"/>
              <a:ext cx="1357312" cy="357187"/>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cxnSp>
        <p:nvCxnSpPr>
          <p:cNvPr id="314" name="Google Shape;314;p19"/>
          <p:cNvCxnSpPr/>
          <p:nvPr/>
        </p:nvCxnSpPr>
        <p:spPr>
          <a:xfrm rot="10800000" flipH="1">
            <a:off x="919907" y="691070"/>
            <a:ext cx="10524841" cy="30925"/>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idx="4294967295"/>
          </p:nvPr>
        </p:nvSpPr>
        <p:spPr>
          <a:xfrm>
            <a:off x="930564" y="602385"/>
            <a:ext cx="8153400" cy="715963"/>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a:solidFill>
                  <a:srgbClr val="0070C0"/>
                </a:solidFill>
              </a:rPr>
              <a:t>Introduction</a:t>
            </a:r>
            <a:endParaRPr/>
          </a:p>
        </p:txBody>
      </p:sp>
      <p:sp>
        <p:nvSpPr>
          <p:cNvPr id="117" name="Google Shape;117;p2"/>
          <p:cNvSpPr txBox="1">
            <a:spLocks noGrp="1"/>
          </p:cNvSpPr>
          <p:nvPr>
            <p:ph type="body" idx="4294967295"/>
          </p:nvPr>
        </p:nvSpPr>
        <p:spPr>
          <a:xfrm>
            <a:off x="930564" y="1493838"/>
            <a:ext cx="10457872" cy="276412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325"/>
              <a:buChar char="■"/>
            </a:pPr>
            <a:r>
              <a:rPr lang="en-US" sz="3100">
                <a:solidFill>
                  <a:srgbClr val="3F3F3F"/>
                </a:solidFill>
              </a:rPr>
              <a:t>This chapter focuses on the analysis and design of software systems using the object-oriented approach. </a:t>
            </a:r>
            <a:endParaRPr/>
          </a:p>
          <a:p>
            <a:pPr marL="342900" lvl="0" indent="-342900" algn="l" rtl="0">
              <a:spcBef>
                <a:spcPts val="1550"/>
              </a:spcBef>
              <a:spcAft>
                <a:spcPts val="0"/>
              </a:spcAft>
              <a:buSzPts val="2325"/>
              <a:buChar char="■"/>
            </a:pPr>
            <a:r>
              <a:rPr lang="en-US" sz="3100">
                <a:solidFill>
                  <a:srgbClr val="3F3F3F"/>
                </a:solidFill>
              </a:rPr>
              <a:t>You will learn class-design guidelines, and the techniques and patterns for designing reusable classes.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body" idx="1"/>
          </p:nvPr>
        </p:nvSpPr>
        <p:spPr>
          <a:xfrm>
            <a:off x="840509" y="1123950"/>
            <a:ext cx="10806546" cy="510698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solidFill>
                  <a:schemeClr val="dk2"/>
                </a:solidFill>
              </a:rPr>
              <a:t>If class </a:t>
            </a:r>
            <a:r>
              <a:rPr lang="en-US" b="1">
                <a:solidFill>
                  <a:schemeClr val="dk2"/>
                </a:solidFill>
                <a:latin typeface="Courier New"/>
                <a:ea typeface="Courier New"/>
                <a:cs typeface="Courier New"/>
                <a:sym typeface="Courier New"/>
              </a:rPr>
              <a:t>A</a:t>
            </a:r>
            <a:r>
              <a:rPr lang="en-US">
                <a:solidFill>
                  <a:schemeClr val="dk2"/>
                </a:solidFill>
              </a:rPr>
              <a:t> contains a </a:t>
            </a:r>
            <a:r>
              <a:rPr lang="en-US" i="1">
                <a:solidFill>
                  <a:schemeClr val="dk2"/>
                </a:solidFill>
              </a:rPr>
              <a:t>method with a parameter whose type is a class </a:t>
            </a:r>
            <a:r>
              <a:rPr lang="en-US" b="1" i="1">
                <a:solidFill>
                  <a:schemeClr val="dk2"/>
                </a:solidFill>
                <a:latin typeface="Courier New"/>
                <a:ea typeface="Courier New"/>
                <a:cs typeface="Courier New"/>
                <a:sym typeface="Courier New"/>
              </a:rPr>
              <a:t>B</a:t>
            </a:r>
            <a:r>
              <a:rPr lang="en-US">
                <a:solidFill>
                  <a:schemeClr val="dk2"/>
                </a:solidFill>
              </a:rPr>
              <a:t>, </a:t>
            </a:r>
            <a:r>
              <a:rPr lang="en-US" b="1">
                <a:solidFill>
                  <a:schemeClr val="dk2"/>
                </a:solidFill>
                <a:latin typeface="Courier New"/>
                <a:ea typeface="Courier New"/>
                <a:cs typeface="Courier New"/>
                <a:sym typeface="Courier New"/>
              </a:rPr>
              <a:t>A</a:t>
            </a:r>
            <a:r>
              <a:rPr lang="en-US">
                <a:solidFill>
                  <a:schemeClr val="dk2"/>
                </a:solidFill>
              </a:rPr>
              <a:t> is said to be </a:t>
            </a:r>
            <a:r>
              <a:rPr lang="en-US" i="1">
                <a:solidFill>
                  <a:srgbClr val="FF9900"/>
                </a:solidFill>
              </a:rPr>
              <a:t>dependent</a:t>
            </a:r>
            <a:r>
              <a:rPr lang="en-US">
                <a:solidFill>
                  <a:schemeClr val="dk2"/>
                </a:solidFill>
              </a:rPr>
              <a:t> on </a:t>
            </a:r>
            <a:r>
              <a:rPr lang="en-US" b="1">
                <a:solidFill>
                  <a:schemeClr val="dk2"/>
                </a:solidFill>
                <a:latin typeface="Courier New"/>
                <a:ea typeface="Courier New"/>
                <a:cs typeface="Courier New"/>
                <a:sym typeface="Courier New"/>
              </a:rPr>
              <a:t>B</a:t>
            </a:r>
            <a:r>
              <a:rPr lang="en-US">
                <a:solidFill>
                  <a:schemeClr val="dk2"/>
                </a:solidFill>
              </a:rPr>
              <a:t>.</a:t>
            </a:r>
            <a:endParaRPr/>
          </a:p>
          <a:p>
            <a:pPr marL="342900" lvl="0" indent="-342900" algn="l" rtl="0">
              <a:spcBef>
                <a:spcPts val="560"/>
              </a:spcBef>
              <a:spcAft>
                <a:spcPts val="0"/>
              </a:spcAft>
              <a:buSzPts val="2100"/>
              <a:buFont typeface="Noto Sans Symbols"/>
              <a:buNone/>
            </a:pPr>
            <a:endParaRPr>
              <a:solidFill>
                <a:schemeClr val="dk2"/>
              </a:solidFill>
            </a:endParaRPr>
          </a:p>
          <a:p>
            <a:pPr marL="342900" lvl="0" indent="-342900" algn="l" rtl="0">
              <a:spcBef>
                <a:spcPts val="560"/>
              </a:spcBef>
              <a:spcAft>
                <a:spcPts val="0"/>
              </a:spcAft>
              <a:buSzPts val="2100"/>
              <a:buFont typeface="Noto Sans Symbols"/>
              <a:buNone/>
            </a:pPr>
            <a:endParaRPr/>
          </a:p>
          <a:p>
            <a:pPr marL="342900" lvl="0" indent="-342900" algn="l" rtl="0">
              <a:spcBef>
                <a:spcPts val="560"/>
              </a:spcBef>
              <a:spcAft>
                <a:spcPts val="0"/>
              </a:spcAft>
              <a:buSzPts val="2100"/>
              <a:buFont typeface="Noto Sans Symbols"/>
              <a:buNone/>
            </a:pPr>
            <a:endParaRPr/>
          </a:p>
          <a:p>
            <a:pPr marL="342900" lvl="0" indent="-342900" algn="l" rtl="0">
              <a:spcBef>
                <a:spcPts val="1200"/>
              </a:spcBef>
              <a:spcAft>
                <a:spcPts val="0"/>
              </a:spcAft>
              <a:buSzPts val="2100"/>
              <a:buChar char="■"/>
            </a:pPr>
            <a:r>
              <a:rPr lang="en-US">
                <a:solidFill>
                  <a:schemeClr val="dk2"/>
                </a:solidFill>
              </a:rPr>
              <a:t>If class </a:t>
            </a:r>
            <a:r>
              <a:rPr lang="en-US" b="1">
                <a:solidFill>
                  <a:schemeClr val="dk2"/>
                </a:solidFill>
                <a:latin typeface="Courier New"/>
                <a:ea typeface="Courier New"/>
                <a:cs typeface="Courier New"/>
                <a:sym typeface="Courier New"/>
              </a:rPr>
              <a:t>A</a:t>
            </a:r>
            <a:r>
              <a:rPr lang="en-US">
                <a:solidFill>
                  <a:schemeClr val="dk2"/>
                </a:solidFill>
              </a:rPr>
              <a:t> contains a </a:t>
            </a:r>
            <a:r>
              <a:rPr lang="en-US" i="1">
                <a:solidFill>
                  <a:schemeClr val="dk2"/>
                </a:solidFill>
              </a:rPr>
              <a:t>data field whose type is class </a:t>
            </a:r>
            <a:r>
              <a:rPr lang="en-US" b="1" i="1">
                <a:solidFill>
                  <a:schemeClr val="dk2"/>
                </a:solidFill>
                <a:latin typeface="Courier New"/>
                <a:ea typeface="Courier New"/>
                <a:cs typeface="Courier New"/>
                <a:sym typeface="Courier New"/>
              </a:rPr>
              <a:t>B</a:t>
            </a:r>
            <a:r>
              <a:rPr lang="en-US">
                <a:solidFill>
                  <a:schemeClr val="dk2"/>
                </a:solidFill>
              </a:rPr>
              <a:t>, the relationship between the classes is </a:t>
            </a:r>
            <a:r>
              <a:rPr lang="en-US" i="1">
                <a:solidFill>
                  <a:srgbClr val="FF9900"/>
                </a:solidFill>
              </a:rPr>
              <a:t>association</a:t>
            </a:r>
            <a:r>
              <a:rPr lang="en-US">
                <a:solidFill>
                  <a:schemeClr val="dk2"/>
                </a:solidFill>
              </a:rPr>
              <a:t>.</a:t>
            </a:r>
            <a:endParaRPr/>
          </a:p>
        </p:txBody>
      </p:sp>
      <p:sp>
        <p:nvSpPr>
          <p:cNvPr id="320" name="Google Shape;320;p20"/>
          <p:cNvSpPr txBox="1">
            <a:spLocks noGrp="1"/>
          </p:cNvSpPr>
          <p:nvPr>
            <p:ph type="title"/>
          </p:nvPr>
        </p:nvSpPr>
        <p:spPr>
          <a:xfrm>
            <a:off x="674255" y="228600"/>
            <a:ext cx="10677236" cy="6858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Dependency vs. Association (2)</a:t>
            </a:r>
            <a:endParaRPr sz="3600" u="sng">
              <a:solidFill>
                <a:srgbClr val="00B0F0"/>
              </a:solidFill>
              <a:hlinkClick r:id="rId3">
                <a:extLst>
                  <a:ext uri="{A12FA001-AC4F-418D-AE19-62706E023703}">
                    <ahyp:hlinkClr xmlns:ahyp="http://schemas.microsoft.com/office/drawing/2018/hyperlinkcolor" val="tx"/>
                  </a:ext>
                </a:extLst>
              </a:hlinkClick>
            </a:endParaRPr>
          </a:p>
        </p:txBody>
      </p:sp>
      <p:sp>
        <p:nvSpPr>
          <p:cNvPr id="321" name="Google Shape;321;p20"/>
          <p:cNvSpPr txBox="1"/>
          <p:nvPr/>
        </p:nvSpPr>
        <p:spPr>
          <a:xfrm>
            <a:off x="2339109" y="2199409"/>
            <a:ext cx="5773738"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2"/>
                </a:solidFill>
                <a:latin typeface="Courier New"/>
                <a:ea typeface="Courier New"/>
                <a:cs typeface="Courier New"/>
                <a:sym typeface="Courier New"/>
              </a:rPr>
              <a:t>public class A {</a:t>
            </a:r>
            <a:endParaRPr/>
          </a:p>
          <a:p>
            <a:pPr marL="0" marR="0" lvl="0" indent="0" algn="l" rtl="0">
              <a:spcBef>
                <a:spcPts val="0"/>
              </a:spcBef>
              <a:spcAft>
                <a:spcPts val="0"/>
              </a:spcAft>
              <a:buNone/>
            </a:pPr>
            <a:r>
              <a:rPr lang="en-US" sz="2000" b="1">
                <a:solidFill>
                  <a:schemeClr val="dk2"/>
                </a:solidFill>
                <a:latin typeface="Courier New"/>
                <a:ea typeface="Courier New"/>
                <a:cs typeface="Courier New"/>
                <a:sym typeface="Courier New"/>
              </a:rPr>
              <a:t>  public void </a:t>
            </a:r>
            <a:r>
              <a:rPr lang="en-US" sz="2000" b="1">
                <a:solidFill>
                  <a:srgbClr val="FF0000"/>
                </a:solidFill>
                <a:latin typeface="Courier New"/>
                <a:ea typeface="Courier New"/>
                <a:cs typeface="Courier New"/>
                <a:sym typeface="Courier New"/>
              </a:rPr>
              <a:t>aMethod(B b)</a:t>
            </a:r>
            <a:endParaRPr/>
          </a:p>
          <a:p>
            <a:pPr marL="0" marR="0" lvl="0" indent="0" algn="l" rtl="0">
              <a:spcBef>
                <a:spcPts val="0"/>
              </a:spcBef>
              <a:spcAft>
                <a:spcPts val="0"/>
              </a:spcAft>
              <a:buNone/>
            </a:pPr>
            <a:r>
              <a:rPr lang="en-US" sz="2000" b="1">
                <a:solidFill>
                  <a:schemeClr val="dk2"/>
                </a:solidFill>
                <a:latin typeface="Courier New"/>
                <a:ea typeface="Courier New"/>
                <a:cs typeface="Courier New"/>
                <a:sym typeface="Courier New"/>
              </a:rPr>
              <a:t>  .  .  .</a:t>
            </a:r>
            <a:endParaRPr/>
          </a:p>
          <a:p>
            <a:pPr marL="0" marR="0" lvl="0" indent="0" algn="l" rtl="0">
              <a:spcBef>
                <a:spcPts val="0"/>
              </a:spcBef>
              <a:spcAft>
                <a:spcPts val="0"/>
              </a:spcAft>
              <a:buNone/>
            </a:pPr>
            <a:r>
              <a:rPr lang="en-US" sz="2000" b="1">
                <a:solidFill>
                  <a:schemeClr val="dk2"/>
                </a:solidFill>
                <a:latin typeface="Courier New"/>
                <a:ea typeface="Courier New"/>
                <a:cs typeface="Courier New"/>
                <a:sym typeface="Courier New"/>
              </a:rPr>
              <a:t>}</a:t>
            </a:r>
            <a:endParaRPr/>
          </a:p>
        </p:txBody>
      </p:sp>
      <p:sp>
        <p:nvSpPr>
          <p:cNvPr id="322" name="Google Shape;322;p20"/>
          <p:cNvSpPr txBox="1"/>
          <p:nvPr/>
        </p:nvSpPr>
        <p:spPr>
          <a:xfrm>
            <a:off x="2425700" y="4754563"/>
            <a:ext cx="5773738"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2"/>
                </a:solidFill>
                <a:latin typeface="Courier New"/>
                <a:ea typeface="Courier New"/>
                <a:cs typeface="Courier New"/>
                <a:sym typeface="Courier New"/>
              </a:rPr>
              <a:t>public class A {</a:t>
            </a:r>
            <a:endParaRPr/>
          </a:p>
          <a:p>
            <a:pPr marL="0" marR="0" lvl="0" indent="0" algn="l" rtl="0">
              <a:spcBef>
                <a:spcPts val="0"/>
              </a:spcBef>
              <a:spcAft>
                <a:spcPts val="0"/>
              </a:spcAft>
              <a:buNone/>
            </a:pPr>
            <a:r>
              <a:rPr lang="en-US" sz="2000" b="1">
                <a:solidFill>
                  <a:schemeClr val="dk2"/>
                </a:solidFill>
                <a:latin typeface="Courier New"/>
                <a:ea typeface="Courier New"/>
                <a:cs typeface="Courier New"/>
                <a:sym typeface="Courier New"/>
              </a:rPr>
              <a:t>  private </a:t>
            </a:r>
            <a:r>
              <a:rPr lang="en-US" sz="2000" b="1">
                <a:solidFill>
                  <a:srgbClr val="FF0000"/>
                </a:solidFill>
                <a:latin typeface="Courier New"/>
                <a:ea typeface="Courier New"/>
                <a:cs typeface="Courier New"/>
                <a:sym typeface="Courier New"/>
              </a:rPr>
              <a:t>B b</a:t>
            </a:r>
            <a:r>
              <a:rPr lang="en-US" sz="2000" b="1">
                <a:solidFill>
                  <a:schemeClr val="dk2"/>
                </a:solidFill>
                <a:latin typeface="Courier New"/>
                <a:ea typeface="Courier New"/>
                <a:cs typeface="Courier New"/>
                <a:sym typeface="Courier New"/>
              </a:rPr>
              <a:t>;</a:t>
            </a:r>
            <a:endParaRPr/>
          </a:p>
          <a:p>
            <a:pPr marL="0" marR="0" lvl="0" indent="0" algn="l" rtl="0">
              <a:spcBef>
                <a:spcPts val="0"/>
              </a:spcBef>
              <a:spcAft>
                <a:spcPts val="0"/>
              </a:spcAft>
              <a:buNone/>
            </a:pPr>
            <a:r>
              <a:rPr lang="en-US" sz="2000" b="1">
                <a:solidFill>
                  <a:schemeClr val="dk2"/>
                </a:solidFill>
                <a:latin typeface="Courier New"/>
                <a:ea typeface="Courier New"/>
                <a:cs typeface="Courier New"/>
                <a:sym typeface="Courier New"/>
              </a:rPr>
              <a:t>  .  .  .</a:t>
            </a:r>
            <a:endParaRPr/>
          </a:p>
          <a:p>
            <a:pPr marL="0" marR="0" lvl="0" indent="0" algn="l" rtl="0">
              <a:spcBef>
                <a:spcPts val="0"/>
              </a:spcBef>
              <a:spcAft>
                <a:spcPts val="0"/>
              </a:spcAft>
              <a:buNone/>
            </a:pPr>
            <a:r>
              <a:rPr lang="en-US" sz="2000" b="1">
                <a:solidFill>
                  <a:schemeClr val="dk2"/>
                </a:solidFill>
                <a:latin typeface="Courier New"/>
                <a:ea typeface="Courier New"/>
                <a:cs typeface="Courier New"/>
                <a:sym typeface="Courier New"/>
              </a:rPr>
              <a:t>}</a:t>
            </a:r>
            <a:endParaRPr/>
          </a:p>
        </p:txBody>
      </p:sp>
      <p:cxnSp>
        <p:nvCxnSpPr>
          <p:cNvPr id="323" name="Google Shape;323;p20"/>
          <p:cNvCxnSpPr/>
          <p:nvPr/>
        </p:nvCxnSpPr>
        <p:spPr>
          <a:xfrm>
            <a:off x="674255" y="923636"/>
            <a:ext cx="10677236" cy="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1"/>
          <p:cNvSpPr txBox="1">
            <a:spLocks noGrp="1"/>
          </p:cNvSpPr>
          <p:nvPr>
            <p:ph type="title"/>
          </p:nvPr>
        </p:nvSpPr>
        <p:spPr>
          <a:xfrm>
            <a:off x="905164" y="381000"/>
            <a:ext cx="10372436" cy="6096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Inheritance</a:t>
            </a:r>
            <a:endParaRPr sz="3600" u="sng">
              <a:solidFill>
                <a:srgbClr val="00B0F0"/>
              </a:solidFill>
              <a:hlinkClick r:id="rId4">
                <a:extLst>
                  <a:ext uri="{A12FA001-AC4F-418D-AE19-62706E023703}">
                    <ahyp:hlinkClr xmlns:ahyp="http://schemas.microsoft.com/office/drawing/2018/hyperlinkcolor" val="tx"/>
                  </a:ext>
                </a:extLst>
              </a:hlinkClick>
            </a:endParaRPr>
          </a:p>
        </p:txBody>
      </p:sp>
      <p:sp>
        <p:nvSpPr>
          <p:cNvPr id="329" name="Google Shape;329;p21"/>
          <p:cNvSpPr txBox="1">
            <a:spLocks noGrp="1"/>
          </p:cNvSpPr>
          <p:nvPr>
            <p:ph type="body" idx="1"/>
          </p:nvPr>
        </p:nvSpPr>
        <p:spPr>
          <a:xfrm>
            <a:off x="822035" y="1143000"/>
            <a:ext cx="10270837" cy="13716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875"/>
              <a:buNone/>
            </a:pPr>
            <a:r>
              <a:rPr lang="en-US" sz="2500" i="1">
                <a:solidFill>
                  <a:schemeClr val="dk2"/>
                </a:solidFill>
              </a:rPr>
              <a:t>Inheritance</a:t>
            </a:r>
            <a:r>
              <a:rPr lang="en-US" sz="2500">
                <a:solidFill>
                  <a:schemeClr val="dk2"/>
                </a:solidFill>
              </a:rPr>
              <a:t> models a </a:t>
            </a:r>
            <a:r>
              <a:rPr lang="en-US" sz="2500" i="1">
                <a:solidFill>
                  <a:srgbClr val="0070C0"/>
                </a:solidFill>
              </a:rPr>
              <a:t>strong</a:t>
            </a:r>
            <a:r>
              <a:rPr lang="en-US" sz="2500">
                <a:solidFill>
                  <a:srgbClr val="0070C0"/>
                </a:solidFill>
              </a:rPr>
              <a:t> </a:t>
            </a:r>
            <a:r>
              <a:rPr lang="en-US" sz="2500" i="1">
                <a:solidFill>
                  <a:srgbClr val="0070C0"/>
                </a:solidFill>
              </a:rPr>
              <a:t>is-a</a:t>
            </a:r>
            <a:r>
              <a:rPr lang="en-US" sz="2500">
                <a:solidFill>
                  <a:srgbClr val="0070C0"/>
                </a:solidFill>
              </a:rPr>
              <a:t> </a:t>
            </a:r>
            <a:r>
              <a:rPr lang="en-US" sz="2500">
                <a:solidFill>
                  <a:schemeClr val="dk2"/>
                </a:solidFill>
              </a:rPr>
              <a:t>relationship between two classes. </a:t>
            </a:r>
            <a:endParaRPr/>
          </a:p>
        </p:txBody>
      </p:sp>
      <p:sp>
        <p:nvSpPr>
          <p:cNvPr id="330" name="Google Shape;330;p21"/>
          <p:cNvSpPr/>
          <p:nvPr/>
        </p:nvSpPr>
        <p:spPr>
          <a:xfrm>
            <a:off x="3900488" y="28575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331" name="Google Shape;331;p21"/>
          <p:cNvGraphicFramePr/>
          <p:nvPr/>
        </p:nvGraphicFramePr>
        <p:xfrm>
          <a:off x="1294088" y="2068945"/>
          <a:ext cx="9594588" cy="3001819"/>
        </p:xfrm>
        <a:graphic>
          <a:graphicData uri="http://schemas.openxmlformats.org/presentationml/2006/ole">
            <mc:AlternateContent xmlns:mc="http://schemas.openxmlformats.org/markup-compatibility/2006">
              <mc:Choice xmlns:v="urn:schemas-microsoft-com:vml" Requires="v">
                <p:oleObj spid="_x0000_s10243" r:id="rId5" imgW="9594588" imgH="3001819" progId="Word.Picture.8">
                  <p:embed/>
                </p:oleObj>
              </mc:Choice>
              <mc:Fallback>
                <p:oleObj r:id="rId5" imgW="9594588" imgH="3001819" progId="Word.Picture.8">
                  <p:embed/>
                  <p:pic>
                    <p:nvPicPr>
                      <p:cNvPr id="331" name="Google Shape;331;p21"/>
                      <p:cNvPicPr preferRelativeResize="0"/>
                      <p:nvPr/>
                    </p:nvPicPr>
                    <p:blipFill rotWithShape="1">
                      <a:blip r:embed="rId6">
                        <a:alphaModFix/>
                      </a:blip>
                      <a:srcRect/>
                      <a:stretch/>
                    </p:blipFill>
                    <p:spPr>
                      <a:xfrm>
                        <a:off x="1294088" y="2068945"/>
                        <a:ext cx="9594588" cy="3001819"/>
                      </a:xfrm>
                      <a:prstGeom prst="rect">
                        <a:avLst/>
                      </a:prstGeom>
                      <a:solidFill>
                        <a:schemeClr val="lt1"/>
                      </a:solidFill>
                      <a:ln>
                        <a:noFill/>
                      </a:ln>
                    </p:spPr>
                  </p:pic>
                </p:oleObj>
              </mc:Fallback>
            </mc:AlternateContent>
          </a:graphicData>
        </a:graphic>
      </p:graphicFrame>
      <p:cxnSp>
        <p:nvCxnSpPr>
          <p:cNvPr id="332" name="Google Shape;332;p21"/>
          <p:cNvCxnSpPr/>
          <p:nvPr/>
        </p:nvCxnSpPr>
        <p:spPr>
          <a:xfrm rot="10800000" flipH="1">
            <a:off x="822036" y="937260"/>
            <a:ext cx="9845964" cy="5334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2"/>
          <p:cNvSpPr txBox="1">
            <a:spLocks noGrp="1"/>
          </p:cNvSpPr>
          <p:nvPr>
            <p:ph type="title"/>
          </p:nvPr>
        </p:nvSpPr>
        <p:spPr>
          <a:xfrm>
            <a:off x="1016000" y="228600"/>
            <a:ext cx="8966200" cy="7620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Weak Inheritance Relationship</a:t>
            </a:r>
            <a:endParaRPr sz="3600" u="sng">
              <a:solidFill>
                <a:srgbClr val="00B0F0"/>
              </a:solidFill>
              <a:hlinkClick r:id="rId4">
                <a:extLst>
                  <a:ext uri="{A12FA001-AC4F-418D-AE19-62706E023703}">
                    <ahyp:hlinkClr xmlns:ahyp="http://schemas.microsoft.com/office/drawing/2018/hyperlinkcolor" val="tx"/>
                  </a:ext>
                </a:extLst>
              </a:hlinkClick>
            </a:endParaRPr>
          </a:p>
        </p:txBody>
      </p:sp>
      <p:sp>
        <p:nvSpPr>
          <p:cNvPr id="338" name="Google Shape;338;p22"/>
          <p:cNvSpPr txBox="1">
            <a:spLocks noGrp="1"/>
          </p:cNvSpPr>
          <p:nvPr>
            <p:ph type="body" idx="1"/>
          </p:nvPr>
        </p:nvSpPr>
        <p:spPr>
          <a:xfrm>
            <a:off x="1016000" y="1163639"/>
            <a:ext cx="10353964" cy="1870075"/>
          </a:xfrm>
          <a:prstGeom prst="rect">
            <a:avLst/>
          </a:prstGeom>
          <a:noFill/>
          <a:ln>
            <a:noFill/>
          </a:ln>
        </p:spPr>
        <p:txBody>
          <a:bodyPr spcFirstLastPara="1" wrap="square" lIns="91425" tIns="45700" rIns="91425" bIns="45700" anchor="t" anchorCtr="0">
            <a:noAutofit/>
          </a:bodyPr>
          <a:lstStyle/>
          <a:p>
            <a:pPr marL="290513" lvl="0" indent="-290513" algn="l" rtl="0">
              <a:lnSpc>
                <a:spcPct val="120000"/>
              </a:lnSpc>
              <a:spcBef>
                <a:spcPts val="0"/>
              </a:spcBef>
              <a:spcAft>
                <a:spcPts val="0"/>
              </a:spcAft>
              <a:buSzPts val="2640"/>
              <a:buFont typeface="Noto Sans Symbols"/>
              <a:buChar char="▪"/>
            </a:pPr>
            <a:r>
              <a:rPr lang="en-US" sz="2200">
                <a:solidFill>
                  <a:schemeClr val="dk2"/>
                </a:solidFill>
              </a:rPr>
              <a:t>A </a:t>
            </a:r>
            <a:r>
              <a:rPr lang="en-US" sz="2200">
                <a:solidFill>
                  <a:srgbClr val="FF2728"/>
                </a:solidFill>
              </a:rPr>
              <a:t>weak is-a </a:t>
            </a:r>
            <a:r>
              <a:rPr lang="en-US" sz="2200">
                <a:solidFill>
                  <a:schemeClr val="dk2"/>
                </a:solidFill>
              </a:rPr>
              <a:t>relationship can be represented using </a:t>
            </a:r>
            <a:r>
              <a:rPr lang="en-US" sz="2200">
                <a:solidFill>
                  <a:srgbClr val="FF2728"/>
                </a:solidFill>
              </a:rPr>
              <a:t>interfaces</a:t>
            </a:r>
            <a:r>
              <a:rPr lang="en-US" sz="2200">
                <a:solidFill>
                  <a:schemeClr val="dk2"/>
                </a:solidFill>
              </a:rPr>
              <a:t>. </a:t>
            </a:r>
            <a:endParaRPr/>
          </a:p>
          <a:p>
            <a:pPr marL="290513" lvl="0" indent="-290513" algn="l" rtl="0">
              <a:lnSpc>
                <a:spcPct val="90000"/>
              </a:lnSpc>
              <a:spcBef>
                <a:spcPts val="1100"/>
              </a:spcBef>
              <a:spcAft>
                <a:spcPts val="0"/>
              </a:spcAft>
              <a:buSzPts val="2640"/>
              <a:buFont typeface="Noto Sans Symbols"/>
              <a:buChar char="▪"/>
            </a:pPr>
            <a:r>
              <a:rPr lang="en-US" sz="2200" i="1">
                <a:solidFill>
                  <a:schemeClr val="dk2"/>
                </a:solidFill>
              </a:rPr>
              <a:t>E.g.</a:t>
            </a:r>
            <a:r>
              <a:rPr lang="en-US" sz="2200">
                <a:solidFill>
                  <a:schemeClr val="dk2"/>
                </a:solidFill>
              </a:rPr>
              <a:t>, the weak is-a relationship “students are comparable based on their grades” can be represented by implementing the </a:t>
            </a:r>
            <a:r>
              <a:rPr lang="en-US" sz="2200" b="1">
                <a:solidFill>
                  <a:schemeClr val="dk2"/>
                </a:solidFill>
                <a:latin typeface="Courier New"/>
                <a:ea typeface="Courier New"/>
                <a:cs typeface="Courier New"/>
                <a:sym typeface="Courier New"/>
              </a:rPr>
              <a:t>Comparable</a:t>
            </a:r>
            <a:r>
              <a:rPr lang="en-US" sz="2200">
                <a:solidFill>
                  <a:schemeClr val="dk2"/>
                </a:solidFill>
              </a:rPr>
              <a:t> interface, as follows:</a:t>
            </a:r>
            <a:endParaRPr/>
          </a:p>
        </p:txBody>
      </p:sp>
      <p:sp>
        <p:nvSpPr>
          <p:cNvPr id="339" name="Google Shape;339;p22"/>
          <p:cNvSpPr/>
          <p:nvPr/>
        </p:nvSpPr>
        <p:spPr>
          <a:xfrm>
            <a:off x="3752850" y="2519363"/>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340" name="Google Shape;340;p22"/>
          <p:cNvGraphicFramePr/>
          <p:nvPr/>
        </p:nvGraphicFramePr>
        <p:xfrm>
          <a:off x="1905000" y="2888695"/>
          <a:ext cx="9152540" cy="3553381"/>
        </p:xfrm>
        <a:graphic>
          <a:graphicData uri="http://schemas.openxmlformats.org/presentationml/2006/ole">
            <mc:AlternateContent xmlns:mc="http://schemas.openxmlformats.org/markup-compatibility/2006">
              <mc:Choice xmlns:v="urn:schemas-microsoft-com:vml" Requires="v">
                <p:oleObj spid="_x0000_s11267" r:id="rId5" imgW="9152540" imgH="3553381" progId="Word.Picture.8">
                  <p:embed/>
                </p:oleObj>
              </mc:Choice>
              <mc:Fallback>
                <p:oleObj r:id="rId5" imgW="9152540" imgH="3553381" progId="Word.Picture.8">
                  <p:embed/>
                  <p:pic>
                    <p:nvPicPr>
                      <p:cNvPr id="340" name="Google Shape;340;p22"/>
                      <p:cNvPicPr preferRelativeResize="0"/>
                      <p:nvPr/>
                    </p:nvPicPr>
                    <p:blipFill rotWithShape="1">
                      <a:blip r:embed="rId6">
                        <a:alphaModFix/>
                      </a:blip>
                      <a:srcRect/>
                      <a:stretch/>
                    </p:blipFill>
                    <p:spPr>
                      <a:xfrm>
                        <a:off x="1905000" y="2888695"/>
                        <a:ext cx="9152540" cy="3553381"/>
                      </a:xfrm>
                      <a:prstGeom prst="rect">
                        <a:avLst/>
                      </a:prstGeom>
                      <a:solidFill>
                        <a:schemeClr val="lt1"/>
                      </a:solidFill>
                      <a:ln>
                        <a:noFill/>
                      </a:ln>
                    </p:spPr>
                  </p:pic>
                </p:oleObj>
              </mc:Fallback>
            </mc:AlternateContent>
          </a:graphicData>
        </a:graphic>
      </p:graphicFrame>
      <p:cxnSp>
        <p:nvCxnSpPr>
          <p:cNvPr id="341" name="Google Shape;341;p22"/>
          <p:cNvCxnSpPr/>
          <p:nvPr/>
        </p:nvCxnSpPr>
        <p:spPr>
          <a:xfrm rot="10800000" flipH="1">
            <a:off x="1016000" y="920752"/>
            <a:ext cx="10268527" cy="22804"/>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3"/>
          <p:cNvSpPr txBox="1">
            <a:spLocks noGrp="1"/>
          </p:cNvSpPr>
          <p:nvPr>
            <p:ph type="title"/>
          </p:nvPr>
        </p:nvSpPr>
        <p:spPr>
          <a:xfrm>
            <a:off x="1274618" y="304800"/>
            <a:ext cx="8707582" cy="6858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Example : Borrowing Loans </a:t>
            </a:r>
            <a:endParaRPr sz="3600" u="sng">
              <a:solidFill>
                <a:srgbClr val="00B0F0"/>
              </a:solidFill>
              <a:hlinkClick r:id="rId4">
                <a:extLst>
                  <a:ext uri="{A12FA001-AC4F-418D-AE19-62706E023703}">
                    <ahyp:hlinkClr xmlns:ahyp="http://schemas.microsoft.com/office/drawing/2018/hyperlinkcolor" val="tx"/>
                  </a:ext>
                </a:extLst>
              </a:hlinkClick>
            </a:endParaRPr>
          </a:p>
        </p:txBody>
      </p:sp>
      <p:sp>
        <p:nvSpPr>
          <p:cNvPr id="347" name="Google Shape;347;p23"/>
          <p:cNvSpPr/>
          <p:nvPr/>
        </p:nvSpPr>
        <p:spPr>
          <a:xfrm>
            <a:off x="3779838" y="2141538"/>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348" name="Google Shape;348;p23"/>
          <p:cNvSpPr/>
          <p:nvPr/>
        </p:nvSpPr>
        <p:spPr>
          <a:xfrm>
            <a:off x="3581400" y="21717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349" name="Google Shape;349;p23"/>
          <p:cNvGraphicFramePr/>
          <p:nvPr/>
        </p:nvGraphicFramePr>
        <p:xfrm>
          <a:off x="1274618" y="1467231"/>
          <a:ext cx="9374910" cy="4687456"/>
        </p:xfrm>
        <a:graphic>
          <a:graphicData uri="http://schemas.openxmlformats.org/presentationml/2006/ole">
            <mc:AlternateContent xmlns:mc="http://schemas.openxmlformats.org/markup-compatibility/2006">
              <mc:Choice xmlns:v="urn:schemas-microsoft-com:vml" Requires="v">
                <p:oleObj spid="_x0000_s12291" r:id="rId5" imgW="9374910" imgH="4687456" progId="Word.Picture.8">
                  <p:embed/>
                </p:oleObj>
              </mc:Choice>
              <mc:Fallback>
                <p:oleObj r:id="rId5" imgW="9374910" imgH="4687456" progId="Word.Picture.8">
                  <p:embed/>
                  <p:pic>
                    <p:nvPicPr>
                      <p:cNvPr id="349" name="Google Shape;349;p23"/>
                      <p:cNvPicPr preferRelativeResize="0"/>
                      <p:nvPr/>
                    </p:nvPicPr>
                    <p:blipFill rotWithShape="1">
                      <a:blip r:embed="rId6">
                        <a:alphaModFix/>
                      </a:blip>
                      <a:srcRect/>
                      <a:stretch/>
                    </p:blipFill>
                    <p:spPr>
                      <a:xfrm>
                        <a:off x="1274618" y="1467231"/>
                        <a:ext cx="9374910" cy="4687456"/>
                      </a:xfrm>
                      <a:prstGeom prst="rect">
                        <a:avLst/>
                      </a:prstGeom>
                      <a:solidFill>
                        <a:schemeClr val="lt1"/>
                      </a:solidFill>
                      <a:ln>
                        <a:noFill/>
                      </a:ln>
                    </p:spPr>
                  </p:pic>
                </p:oleObj>
              </mc:Fallback>
            </mc:AlternateContent>
          </a:graphicData>
        </a:graphic>
      </p:graphicFrame>
      <p:cxnSp>
        <p:nvCxnSpPr>
          <p:cNvPr id="350" name="Google Shape;350;p23"/>
          <p:cNvCxnSpPr/>
          <p:nvPr/>
        </p:nvCxnSpPr>
        <p:spPr>
          <a:xfrm rot="10800000" flipH="1">
            <a:off x="1274618" y="934641"/>
            <a:ext cx="9892145" cy="15081"/>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4"/>
          <p:cNvSpPr txBox="1">
            <a:spLocks noGrp="1"/>
          </p:cNvSpPr>
          <p:nvPr>
            <p:ph type="title"/>
          </p:nvPr>
        </p:nvSpPr>
        <p:spPr>
          <a:xfrm>
            <a:off x="794327" y="337026"/>
            <a:ext cx="9003002" cy="639763"/>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3. Class Design Guidelines</a:t>
            </a:r>
            <a:endParaRPr/>
          </a:p>
        </p:txBody>
      </p:sp>
      <p:sp>
        <p:nvSpPr>
          <p:cNvPr id="356" name="Google Shape;356;p24"/>
          <p:cNvSpPr txBox="1">
            <a:spLocks noGrp="1"/>
          </p:cNvSpPr>
          <p:nvPr>
            <p:ph type="body" idx="1"/>
          </p:nvPr>
        </p:nvSpPr>
        <p:spPr>
          <a:xfrm>
            <a:off x="895928" y="1358900"/>
            <a:ext cx="9238674" cy="4813300"/>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SzPts val="1875"/>
              <a:buFont typeface="Cambria"/>
              <a:buAutoNum type="alphaUcPeriod"/>
            </a:pPr>
            <a:r>
              <a:rPr lang="en-US" sz="2500">
                <a:solidFill>
                  <a:schemeClr val="dk2"/>
                </a:solidFill>
              </a:rPr>
              <a:t>Cohesion </a:t>
            </a:r>
            <a:endParaRPr/>
          </a:p>
          <a:p>
            <a:pPr marL="457200" lvl="0" indent="-457200" algn="l" rtl="0">
              <a:spcBef>
                <a:spcPts val="600"/>
              </a:spcBef>
              <a:spcAft>
                <a:spcPts val="0"/>
              </a:spcAft>
              <a:buSzPts val="1875"/>
              <a:buFont typeface="Cambria"/>
              <a:buAutoNum type="alphaUcPeriod"/>
            </a:pPr>
            <a:r>
              <a:rPr lang="en-US" sz="2500">
                <a:solidFill>
                  <a:schemeClr val="dk2"/>
                </a:solidFill>
              </a:rPr>
              <a:t>Consistency </a:t>
            </a:r>
            <a:endParaRPr/>
          </a:p>
          <a:p>
            <a:pPr marL="457200" lvl="0" indent="-457200" algn="l" rtl="0">
              <a:spcBef>
                <a:spcPts val="600"/>
              </a:spcBef>
              <a:spcAft>
                <a:spcPts val="0"/>
              </a:spcAft>
              <a:buSzPts val="1875"/>
              <a:buFont typeface="Cambria"/>
              <a:buAutoNum type="alphaUcPeriod"/>
            </a:pPr>
            <a:r>
              <a:rPr lang="en-US" sz="2500">
                <a:solidFill>
                  <a:schemeClr val="dk2"/>
                </a:solidFill>
              </a:rPr>
              <a:t>Encapsulation (</a:t>
            </a:r>
            <a:r>
              <a:rPr lang="en-US" sz="2500" u="sng">
                <a:solidFill>
                  <a:schemeClr val="dk2"/>
                </a:solidFill>
                <a:hlinkClick r:id="rId3">
                  <a:extLst>
                    <a:ext uri="{A12FA001-AC4F-418D-AE19-62706E023703}">
                      <ahyp:hlinkClr xmlns:ahyp="http://schemas.microsoft.com/office/drawing/2018/hyperlinkcolor" val="tx"/>
                    </a:ext>
                  </a:extLst>
                </a:hlinkClick>
              </a:rPr>
              <a:t>https://www.scientecheasy.com/2020/07/encapsulation-in-java.html/</a:t>
            </a:r>
            <a:r>
              <a:rPr lang="en-US" sz="2500">
                <a:solidFill>
                  <a:schemeClr val="dk2"/>
                </a:solidFill>
              </a:rPr>
              <a:t>) – A good source to read for further understanding</a:t>
            </a:r>
            <a:endParaRPr sz="2500">
              <a:solidFill>
                <a:schemeClr val="dk2"/>
              </a:solidFill>
            </a:endParaRPr>
          </a:p>
          <a:p>
            <a:pPr marL="457200" lvl="0" indent="-457200" algn="l" rtl="0">
              <a:spcBef>
                <a:spcPts val="600"/>
              </a:spcBef>
              <a:spcAft>
                <a:spcPts val="0"/>
              </a:spcAft>
              <a:buSzPts val="1875"/>
              <a:buFont typeface="Cambria"/>
              <a:buAutoNum type="alphaUcPeriod"/>
            </a:pPr>
            <a:r>
              <a:rPr lang="en-US" sz="2500">
                <a:solidFill>
                  <a:schemeClr val="dk2"/>
                </a:solidFill>
              </a:rPr>
              <a:t>Clarity</a:t>
            </a:r>
            <a:endParaRPr sz="2500">
              <a:solidFill>
                <a:schemeClr val="dk2"/>
              </a:solidFill>
            </a:endParaRPr>
          </a:p>
          <a:p>
            <a:pPr marL="457200" lvl="0" indent="-457200" algn="l" rtl="0">
              <a:spcBef>
                <a:spcPts val="600"/>
              </a:spcBef>
              <a:spcAft>
                <a:spcPts val="0"/>
              </a:spcAft>
              <a:buSzPts val="1875"/>
              <a:buFont typeface="Cambria"/>
              <a:buAutoNum type="alphaUcPeriod"/>
            </a:pPr>
            <a:r>
              <a:rPr lang="en-US" sz="2500">
                <a:solidFill>
                  <a:schemeClr val="dk2"/>
                </a:solidFill>
              </a:rPr>
              <a:t>Completeness</a:t>
            </a:r>
            <a:endParaRPr/>
          </a:p>
          <a:p>
            <a:pPr marL="457200" lvl="0" indent="-457200" algn="l" rtl="0">
              <a:spcBef>
                <a:spcPts val="600"/>
              </a:spcBef>
              <a:spcAft>
                <a:spcPts val="0"/>
              </a:spcAft>
              <a:buSzPts val="1875"/>
              <a:buFont typeface="Cambria"/>
              <a:buAutoNum type="alphaUcPeriod"/>
            </a:pPr>
            <a:r>
              <a:rPr lang="en-US" sz="2500">
                <a:solidFill>
                  <a:schemeClr val="dk2"/>
                </a:solidFill>
              </a:rPr>
              <a:t>Instance vs. Static </a:t>
            </a:r>
            <a:endParaRPr/>
          </a:p>
          <a:p>
            <a:pPr marL="457200" lvl="0" indent="-457200" algn="l" rtl="0">
              <a:spcBef>
                <a:spcPts val="600"/>
              </a:spcBef>
              <a:spcAft>
                <a:spcPts val="0"/>
              </a:spcAft>
              <a:buSzPts val="1875"/>
              <a:buFont typeface="Cambria"/>
              <a:buAutoNum type="alphaUcPeriod"/>
            </a:pPr>
            <a:r>
              <a:rPr lang="en-US" sz="2500">
                <a:solidFill>
                  <a:schemeClr val="dk2"/>
                </a:solidFill>
              </a:rPr>
              <a:t>Inheritance vs. Aggregation</a:t>
            </a:r>
            <a:endParaRPr/>
          </a:p>
          <a:p>
            <a:pPr marL="457200" lvl="0" indent="-457200" algn="l" rtl="0">
              <a:spcBef>
                <a:spcPts val="600"/>
              </a:spcBef>
              <a:spcAft>
                <a:spcPts val="0"/>
              </a:spcAft>
              <a:buSzPts val="1875"/>
              <a:buFont typeface="Cambria"/>
              <a:buAutoNum type="alphaUcPeriod"/>
            </a:pPr>
            <a:r>
              <a:rPr lang="en-US" sz="2500">
                <a:solidFill>
                  <a:schemeClr val="dk2"/>
                </a:solidFill>
              </a:rPr>
              <a:t>Interfaces vs. Abstract Classes</a:t>
            </a:r>
            <a:endParaRPr/>
          </a:p>
        </p:txBody>
      </p:sp>
      <p:cxnSp>
        <p:nvCxnSpPr>
          <p:cNvPr id="357" name="Google Shape;357;p24"/>
          <p:cNvCxnSpPr/>
          <p:nvPr/>
        </p:nvCxnSpPr>
        <p:spPr>
          <a:xfrm>
            <a:off x="895927" y="1030129"/>
            <a:ext cx="9901382" cy="1358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5"/>
          <p:cNvSpPr txBox="1">
            <a:spLocks noGrp="1"/>
          </p:cNvSpPr>
          <p:nvPr>
            <p:ph type="title"/>
          </p:nvPr>
        </p:nvSpPr>
        <p:spPr>
          <a:xfrm>
            <a:off x="836762" y="304801"/>
            <a:ext cx="9145439" cy="595313"/>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A. Cohesion</a:t>
            </a:r>
            <a:endParaRPr/>
          </a:p>
        </p:txBody>
      </p:sp>
      <p:sp>
        <p:nvSpPr>
          <p:cNvPr id="363" name="Google Shape;363;p25"/>
          <p:cNvSpPr txBox="1">
            <a:spLocks noGrp="1"/>
          </p:cNvSpPr>
          <p:nvPr>
            <p:ph type="body" idx="1"/>
          </p:nvPr>
        </p:nvSpPr>
        <p:spPr>
          <a:xfrm>
            <a:off x="836762" y="1039814"/>
            <a:ext cx="10213675" cy="527843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75"/>
              <a:buChar char="■"/>
            </a:pPr>
            <a:r>
              <a:rPr lang="en-US" sz="2500">
                <a:solidFill>
                  <a:schemeClr val="dk2"/>
                </a:solidFill>
              </a:rPr>
              <a:t>A class should </a:t>
            </a:r>
            <a:r>
              <a:rPr lang="en-US" sz="2500" i="1">
                <a:solidFill>
                  <a:schemeClr val="dk2"/>
                </a:solidFill>
              </a:rPr>
              <a:t>describe a </a:t>
            </a:r>
            <a:r>
              <a:rPr lang="en-US" sz="2500" i="1">
                <a:solidFill>
                  <a:srgbClr val="0070C0"/>
                </a:solidFill>
              </a:rPr>
              <a:t>single entity</a:t>
            </a:r>
            <a:r>
              <a:rPr lang="en-US" sz="2500">
                <a:solidFill>
                  <a:schemeClr val="dk2"/>
                </a:solidFill>
              </a:rPr>
              <a:t>. </a:t>
            </a:r>
            <a:endParaRPr/>
          </a:p>
          <a:p>
            <a:pPr marL="342900" lvl="0" indent="-342900" algn="l" rtl="0">
              <a:spcBef>
                <a:spcPts val="1250"/>
              </a:spcBef>
              <a:spcAft>
                <a:spcPts val="0"/>
              </a:spcAft>
              <a:buSzPts val="1875"/>
              <a:buChar char="■"/>
            </a:pPr>
            <a:r>
              <a:rPr lang="en-US" sz="2500">
                <a:solidFill>
                  <a:schemeClr val="dk2"/>
                </a:solidFill>
              </a:rPr>
              <a:t>All the class operations should logically fit together to support a coherent purpose.</a:t>
            </a:r>
            <a:endParaRPr/>
          </a:p>
          <a:p>
            <a:pPr marL="742950" lvl="1" indent="-285750" algn="l" rtl="0">
              <a:spcBef>
                <a:spcPts val="1000"/>
              </a:spcBef>
              <a:spcAft>
                <a:spcPts val="0"/>
              </a:spcAft>
              <a:buSzPts val="1300"/>
              <a:buChar char="■"/>
            </a:pPr>
            <a:r>
              <a:rPr lang="en-US" sz="2000" i="1">
                <a:solidFill>
                  <a:schemeClr val="dk2"/>
                </a:solidFill>
              </a:rPr>
              <a:t>E.g.,</a:t>
            </a:r>
            <a:r>
              <a:rPr lang="en-US" sz="2000">
                <a:solidFill>
                  <a:schemeClr val="dk2"/>
                </a:solidFill>
              </a:rPr>
              <a:t> you </a:t>
            </a:r>
            <a:r>
              <a:rPr lang="en-US" sz="2000">
                <a:solidFill>
                  <a:srgbClr val="FF2728"/>
                </a:solidFill>
              </a:rPr>
              <a:t>should not </a:t>
            </a:r>
            <a:r>
              <a:rPr lang="en-US" sz="2000">
                <a:solidFill>
                  <a:schemeClr val="dk2"/>
                </a:solidFill>
              </a:rPr>
              <a:t>combine students and staff in the same class.</a:t>
            </a:r>
            <a:endParaRPr/>
          </a:p>
          <a:p>
            <a:pPr marL="342900" lvl="0" indent="-342900" algn="l" rtl="0">
              <a:spcBef>
                <a:spcPts val="1200"/>
              </a:spcBef>
              <a:spcAft>
                <a:spcPts val="0"/>
              </a:spcAft>
              <a:buSzPts val="1800"/>
              <a:buChar char="■"/>
            </a:pPr>
            <a:r>
              <a:rPr lang="en-US" sz="2400">
                <a:solidFill>
                  <a:schemeClr val="dk2"/>
                </a:solidFill>
              </a:rPr>
              <a:t>A single entity with too many responsibilities can be broken into several classes to separate responsibilities. </a:t>
            </a:r>
            <a:endParaRPr/>
          </a:p>
          <a:p>
            <a:pPr marL="742950" lvl="1" indent="-285750" algn="l" rtl="0">
              <a:spcBef>
                <a:spcPts val="400"/>
              </a:spcBef>
              <a:spcAft>
                <a:spcPts val="0"/>
              </a:spcAft>
              <a:buSzPts val="1300"/>
              <a:buChar char="■"/>
            </a:pPr>
            <a:r>
              <a:rPr lang="en-US" sz="2000">
                <a:solidFill>
                  <a:schemeClr val="dk2"/>
                </a:solidFill>
              </a:rPr>
              <a:t>Example: </a:t>
            </a:r>
            <a:endParaRPr/>
          </a:p>
          <a:p>
            <a:pPr marL="1143000" lvl="2" indent="-228600" algn="l" rtl="0">
              <a:spcBef>
                <a:spcPts val="400"/>
              </a:spcBef>
              <a:spcAft>
                <a:spcPts val="0"/>
              </a:spcAft>
              <a:buSzPts val="1100"/>
              <a:buChar char="■"/>
            </a:pPr>
            <a:r>
              <a:rPr lang="en-US" sz="2000">
                <a:solidFill>
                  <a:schemeClr val="dk2"/>
                </a:solidFill>
              </a:rPr>
              <a:t>String – deals with immutable strings. </a:t>
            </a:r>
            <a:endParaRPr/>
          </a:p>
          <a:p>
            <a:pPr marL="1143000" lvl="2" indent="-228600" algn="l" rtl="0">
              <a:spcBef>
                <a:spcPts val="400"/>
              </a:spcBef>
              <a:spcAft>
                <a:spcPts val="0"/>
              </a:spcAft>
              <a:buSzPts val="1100"/>
              <a:buChar char="■"/>
            </a:pPr>
            <a:r>
              <a:rPr lang="en-US" sz="2000">
                <a:solidFill>
                  <a:schemeClr val="dk2"/>
                </a:solidFill>
              </a:rPr>
              <a:t>StringBuilder – create mutable strings.</a:t>
            </a:r>
            <a:endParaRPr/>
          </a:p>
          <a:p>
            <a:pPr marL="1143000" lvl="2" indent="-228600" algn="l" rtl="0">
              <a:spcBef>
                <a:spcPts val="400"/>
              </a:spcBef>
              <a:spcAft>
                <a:spcPts val="0"/>
              </a:spcAft>
              <a:buSzPts val="1100"/>
              <a:buChar char="■"/>
            </a:pPr>
            <a:r>
              <a:rPr lang="en-US" sz="2000">
                <a:solidFill>
                  <a:schemeClr val="dk2"/>
                </a:solidFill>
              </a:rPr>
              <a:t>StringBuffer – similar to StringBuilder, except synchronized methods for updating strings.</a:t>
            </a:r>
            <a:endParaRPr/>
          </a:p>
          <a:p>
            <a:pPr marL="342900" lvl="0" indent="-342900" algn="l" rtl="0">
              <a:spcBef>
                <a:spcPts val="1100"/>
              </a:spcBef>
              <a:spcAft>
                <a:spcPts val="0"/>
              </a:spcAft>
              <a:buSzPts val="1650"/>
              <a:buFont typeface="Noto Sans Symbols"/>
              <a:buNone/>
            </a:pPr>
            <a:endParaRPr sz="2200">
              <a:solidFill>
                <a:schemeClr val="dk2"/>
              </a:solidFill>
            </a:endParaRPr>
          </a:p>
        </p:txBody>
      </p:sp>
      <p:cxnSp>
        <p:nvCxnSpPr>
          <p:cNvPr id="364" name="Google Shape;364;p25"/>
          <p:cNvCxnSpPr/>
          <p:nvPr/>
        </p:nvCxnSpPr>
        <p:spPr>
          <a:xfrm>
            <a:off x="741872" y="900114"/>
            <a:ext cx="10308566" cy="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6"/>
          <p:cNvSpPr txBox="1">
            <a:spLocks noGrp="1"/>
          </p:cNvSpPr>
          <p:nvPr>
            <p:ph type="title"/>
          </p:nvPr>
        </p:nvSpPr>
        <p:spPr>
          <a:xfrm>
            <a:off x="711200" y="304800"/>
            <a:ext cx="9271000" cy="81915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B. Consistency</a:t>
            </a:r>
            <a:endParaRPr/>
          </a:p>
        </p:txBody>
      </p:sp>
      <p:sp>
        <p:nvSpPr>
          <p:cNvPr id="370" name="Google Shape;370;p26"/>
          <p:cNvSpPr txBox="1">
            <a:spLocks noGrp="1"/>
          </p:cNvSpPr>
          <p:nvPr>
            <p:ph type="body" idx="1"/>
          </p:nvPr>
        </p:nvSpPr>
        <p:spPr>
          <a:xfrm>
            <a:off x="711200" y="1274618"/>
            <a:ext cx="10557164" cy="489758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Char char="■"/>
            </a:pPr>
            <a:r>
              <a:rPr lang="en-US" sz="2400">
                <a:solidFill>
                  <a:schemeClr val="dk2"/>
                </a:solidFill>
              </a:rPr>
              <a:t>Follow </a:t>
            </a:r>
            <a:r>
              <a:rPr lang="en-US" sz="2400">
                <a:solidFill>
                  <a:srgbClr val="0070C0"/>
                </a:solidFill>
              </a:rPr>
              <a:t>standard</a:t>
            </a:r>
            <a:r>
              <a:rPr lang="en-US" sz="2400">
                <a:solidFill>
                  <a:schemeClr val="dk2"/>
                </a:solidFill>
              </a:rPr>
              <a:t> Java programming style and naming conventions. </a:t>
            </a:r>
            <a:endParaRPr/>
          </a:p>
          <a:p>
            <a:pPr marL="742950" lvl="1" indent="-285750" algn="l" rtl="0">
              <a:spcBef>
                <a:spcPts val="1800"/>
              </a:spcBef>
              <a:spcAft>
                <a:spcPts val="0"/>
              </a:spcAft>
              <a:buSzPts val="1495"/>
              <a:buChar char="■"/>
            </a:pPr>
            <a:r>
              <a:rPr lang="en-US" sz="2300">
                <a:solidFill>
                  <a:schemeClr val="dk2"/>
                </a:solidFill>
              </a:rPr>
              <a:t>Choose informative names for classes, data fields, and methods. </a:t>
            </a:r>
            <a:endParaRPr/>
          </a:p>
          <a:p>
            <a:pPr marL="742950" lvl="1" indent="-285750" algn="l" rtl="0">
              <a:spcBef>
                <a:spcPts val="600"/>
              </a:spcBef>
              <a:spcAft>
                <a:spcPts val="0"/>
              </a:spcAft>
              <a:buSzPts val="1495"/>
              <a:buChar char="■"/>
            </a:pPr>
            <a:r>
              <a:rPr lang="en-US" sz="2300">
                <a:solidFill>
                  <a:schemeClr val="dk2"/>
                </a:solidFill>
              </a:rPr>
              <a:t>Always place the data declaration before the constructor, and place constructors before methods. </a:t>
            </a:r>
            <a:endParaRPr/>
          </a:p>
          <a:p>
            <a:pPr marL="742950" lvl="1" indent="-285750" algn="l" rtl="0">
              <a:spcBef>
                <a:spcPts val="600"/>
              </a:spcBef>
              <a:spcAft>
                <a:spcPts val="0"/>
              </a:spcAft>
              <a:buSzPts val="1495"/>
              <a:buChar char="■"/>
            </a:pPr>
            <a:r>
              <a:rPr lang="en-US" sz="2300">
                <a:solidFill>
                  <a:schemeClr val="dk2"/>
                </a:solidFill>
              </a:rPr>
              <a:t>Always provide a constructor and initialize variables to avoid programming errors. </a:t>
            </a:r>
            <a:endParaRPr/>
          </a:p>
          <a:p>
            <a:pPr marL="342900" lvl="0" indent="-342900" algn="l" rtl="0">
              <a:spcBef>
                <a:spcPts val="1200"/>
              </a:spcBef>
              <a:spcAft>
                <a:spcPts val="0"/>
              </a:spcAft>
              <a:buSzPts val="1800"/>
              <a:buChar char="■"/>
            </a:pPr>
            <a:r>
              <a:rPr lang="en-US" sz="2400">
                <a:solidFill>
                  <a:schemeClr val="dk2"/>
                </a:solidFill>
              </a:rPr>
              <a:t>Provide a public no-arg constructor and override the </a:t>
            </a:r>
            <a:r>
              <a:rPr lang="en-US" sz="2400" b="1">
                <a:solidFill>
                  <a:schemeClr val="dk2"/>
                </a:solidFill>
                <a:latin typeface="Courier New"/>
                <a:ea typeface="Courier New"/>
                <a:cs typeface="Courier New"/>
                <a:sym typeface="Courier New"/>
              </a:rPr>
              <a:t>equals</a:t>
            </a:r>
            <a:r>
              <a:rPr lang="en-US" sz="2400">
                <a:solidFill>
                  <a:schemeClr val="dk2"/>
                </a:solidFill>
              </a:rPr>
              <a:t> method and the </a:t>
            </a:r>
            <a:r>
              <a:rPr lang="en-US" sz="2400" b="1">
                <a:solidFill>
                  <a:schemeClr val="dk2"/>
                </a:solidFill>
                <a:latin typeface="Courier New"/>
                <a:ea typeface="Courier New"/>
                <a:cs typeface="Courier New"/>
                <a:sym typeface="Courier New"/>
              </a:rPr>
              <a:t>toString</a:t>
            </a:r>
            <a:r>
              <a:rPr lang="en-US" sz="2400">
                <a:solidFill>
                  <a:schemeClr val="dk2"/>
                </a:solidFill>
              </a:rPr>
              <a:t> method defined in the </a:t>
            </a:r>
            <a:r>
              <a:rPr lang="en-US" sz="2400" b="1">
                <a:solidFill>
                  <a:schemeClr val="dk2"/>
                </a:solidFill>
                <a:latin typeface="Courier New"/>
                <a:ea typeface="Courier New"/>
                <a:cs typeface="Courier New"/>
                <a:sym typeface="Courier New"/>
              </a:rPr>
              <a:t>Object</a:t>
            </a:r>
            <a:r>
              <a:rPr lang="en-US" sz="2400">
                <a:solidFill>
                  <a:schemeClr val="dk2"/>
                </a:solidFill>
              </a:rPr>
              <a:t> class whenever possible.</a:t>
            </a:r>
            <a:r>
              <a:rPr lang="en-US" sz="2400">
                <a:solidFill>
                  <a:schemeClr val="dk2"/>
                </a:solidFill>
                <a:latin typeface="Courier"/>
                <a:ea typeface="Courier"/>
                <a:cs typeface="Courier"/>
                <a:sym typeface="Courier"/>
              </a:rPr>
              <a:t> </a:t>
            </a:r>
            <a:endParaRPr sz="2400">
              <a:solidFill>
                <a:schemeClr val="dk2"/>
              </a:solidFill>
            </a:endParaRPr>
          </a:p>
          <a:p>
            <a:pPr marL="742950" lvl="1" indent="-285750" algn="l" rtl="0">
              <a:spcBef>
                <a:spcPts val="600"/>
              </a:spcBef>
              <a:spcAft>
                <a:spcPts val="0"/>
              </a:spcAft>
              <a:buSzPts val="1300"/>
              <a:buNone/>
            </a:pPr>
            <a:endParaRPr sz="2000">
              <a:solidFill>
                <a:schemeClr val="dk2"/>
              </a:solidFill>
            </a:endParaRPr>
          </a:p>
        </p:txBody>
      </p:sp>
      <p:cxnSp>
        <p:nvCxnSpPr>
          <p:cNvPr id="371" name="Google Shape;371;p26"/>
          <p:cNvCxnSpPr/>
          <p:nvPr/>
        </p:nvCxnSpPr>
        <p:spPr>
          <a:xfrm rot="10800000" flipH="1">
            <a:off x="711200" y="1052945"/>
            <a:ext cx="10557164" cy="71005"/>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7"/>
          <p:cNvSpPr txBox="1">
            <a:spLocks noGrp="1"/>
          </p:cNvSpPr>
          <p:nvPr>
            <p:ph type="title"/>
          </p:nvPr>
        </p:nvSpPr>
        <p:spPr>
          <a:xfrm>
            <a:off x="738910" y="228600"/>
            <a:ext cx="9243292" cy="7620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a:solidFill>
                  <a:srgbClr val="00B0F0"/>
                </a:solidFill>
              </a:rPr>
              <a:t>C. Encapsulation (1)</a:t>
            </a:r>
            <a:endParaRPr/>
          </a:p>
        </p:txBody>
      </p:sp>
      <p:sp>
        <p:nvSpPr>
          <p:cNvPr id="377" name="Google Shape;377;p27"/>
          <p:cNvSpPr txBox="1">
            <a:spLocks noGrp="1"/>
          </p:cNvSpPr>
          <p:nvPr>
            <p:ph type="body" idx="1"/>
          </p:nvPr>
        </p:nvSpPr>
        <p:spPr>
          <a:xfrm>
            <a:off x="858981" y="1175328"/>
            <a:ext cx="10649527" cy="492601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solidFill>
                  <a:schemeClr val="dk2"/>
                </a:solidFill>
              </a:rPr>
              <a:t>A class should use the </a:t>
            </a:r>
            <a:r>
              <a:rPr lang="en-US" b="1">
                <a:solidFill>
                  <a:schemeClr val="dk2"/>
                </a:solidFill>
                <a:latin typeface="Courier New"/>
                <a:ea typeface="Courier New"/>
                <a:cs typeface="Courier New"/>
                <a:sym typeface="Courier New"/>
              </a:rPr>
              <a:t>private</a:t>
            </a:r>
            <a:r>
              <a:rPr lang="en-US">
                <a:solidFill>
                  <a:schemeClr val="dk2"/>
                </a:solidFill>
              </a:rPr>
              <a:t> modifier to hide its data from direct access by clients. </a:t>
            </a:r>
            <a:endParaRPr/>
          </a:p>
          <a:p>
            <a:pPr marL="742950" lvl="1" indent="-285750" algn="l" rtl="0">
              <a:spcBef>
                <a:spcPts val="720"/>
              </a:spcBef>
              <a:spcAft>
                <a:spcPts val="0"/>
              </a:spcAft>
              <a:buSzPts val="1560"/>
              <a:buChar char="■"/>
            </a:pPr>
            <a:r>
              <a:rPr lang="en-US">
                <a:solidFill>
                  <a:schemeClr val="dk2"/>
                </a:solidFill>
              </a:rPr>
              <a:t>You can use </a:t>
            </a:r>
            <a:r>
              <a:rPr lang="en-US" b="1">
                <a:solidFill>
                  <a:srgbClr val="0070C0"/>
                </a:solidFill>
                <a:latin typeface="Courier New"/>
                <a:ea typeface="Courier New"/>
                <a:cs typeface="Courier New"/>
                <a:sym typeface="Courier New"/>
              </a:rPr>
              <a:t>get</a:t>
            </a:r>
            <a:r>
              <a:rPr lang="en-US">
                <a:solidFill>
                  <a:srgbClr val="0070C0"/>
                </a:solidFill>
              </a:rPr>
              <a:t> methods </a:t>
            </a:r>
            <a:r>
              <a:rPr lang="en-US">
                <a:solidFill>
                  <a:schemeClr val="dk2"/>
                </a:solidFill>
              </a:rPr>
              <a:t>and </a:t>
            </a:r>
            <a:r>
              <a:rPr lang="en-US" b="1">
                <a:solidFill>
                  <a:srgbClr val="0070C0"/>
                </a:solidFill>
                <a:latin typeface="Courier New"/>
                <a:ea typeface="Courier New"/>
                <a:cs typeface="Courier New"/>
                <a:sym typeface="Courier New"/>
              </a:rPr>
              <a:t>set</a:t>
            </a:r>
            <a:r>
              <a:rPr lang="en-US">
                <a:solidFill>
                  <a:srgbClr val="0070C0"/>
                </a:solidFill>
              </a:rPr>
              <a:t> methods </a:t>
            </a:r>
            <a:r>
              <a:rPr lang="en-US">
                <a:solidFill>
                  <a:schemeClr val="dk2"/>
                </a:solidFill>
              </a:rPr>
              <a:t>to provide users with access to the private data, but only to private data you want the user to see or to modify. </a:t>
            </a:r>
            <a:endParaRPr/>
          </a:p>
          <a:p>
            <a:pPr marL="342900" lvl="0" indent="-342900" algn="l" rtl="0">
              <a:spcBef>
                <a:spcPts val="1680"/>
              </a:spcBef>
              <a:spcAft>
                <a:spcPts val="0"/>
              </a:spcAft>
              <a:buSzPts val="2100"/>
              <a:buChar char="■"/>
            </a:pPr>
            <a:r>
              <a:rPr lang="en-US">
                <a:solidFill>
                  <a:schemeClr val="dk2"/>
                </a:solidFill>
              </a:rPr>
              <a:t>A class should also hide methods not intended for client use. </a:t>
            </a:r>
            <a:endParaRPr/>
          </a:p>
        </p:txBody>
      </p:sp>
      <p:cxnSp>
        <p:nvCxnSpPr>
          <p:cNvPr id="378" name="Google Shape;378;p27"/>
          <p:cNvCxnSpPr/>
          <p:nvPr/>
        </p:nvCxnSpPr>
        <p:spPr>
          <a:xfrm rot="10800000" flipH="1">
            <a:off x="858982" y="886691"/>
            <a:ext cx="10649527" cy="103909"/>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8"/>
          <p:cNvSpPr txBox="1">
            <a:spLocks noGrp="1"/>
          </p:cNvSpPr>
          <p:nvPr>
            <p:ph type="title"/>
          </p:nvPr>
        </p:nvSpPr>
        <p:spPr>
          <a:xfrm>
            <a:off x="785091" y="360363"/>
            <a:ext cx="10668000" cy="722312"/>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C. Encapsulation (2)</a:t>
            </a:r>
            <a:endParaRPr sz="3600">
              <a:solidFill>
                <a:srgbClr val="00B0F0"/>
              </a:solidFill>
            </a:endParaRPr>
          </a:p>
        </p:txBody>
      </p:sp>
      <p:sp>
        <p:nvSpPr>
          <p:cNvPr id="384" name="Google Shape;384;p28"/>
          <p:cNvSpPr txBox="1">
            <a:spLocks noGrp="1"/>
          </p:cNvSpPr>
          <p:nvPr>
            <p:ph type="body" idx="1"/>
          </p:nvPr>
        </p:nvSpPr>
        <p:spPr>
          <a:xfrm>
            <a:off x="785090" y="1339274"/>
            <a:ext cx="10547927" cy="4581236"/>
          </a:xfrm>
          <a:prstGeom prst="rect">
            <a:avLst/>
          </a:prstGeom>
          <a:noFill/>
          <a:ln>
            <a:noFill/>
          </a:ln>
        </p:spPr>
        <p:txBody>
          <a:bodyPr spcFirstLastPara="1" wrap="square" lIns="91425" tIns="45700" rIns="91425" bIns="45700" anchor="t" anchorCtr="0">
            <a:noAutofit/>
          </a:bodyPr>
          <a:lstStyle/>
          <a:p>
            <a:pPr marL="342900" lvl="0" indent="-52388" algn="l" rtl="0">
              <a:spcBef>
                <a:spcPts val="0"/>
              </a:spcBef>
              <a:spcAft>
                <a:spcPts val="0"/>
              </a:spcAft>
              <a:buSzPts val="2100"/>
              <a:buNone/>
            </a:pPr>
            <a:r>
              <a:rPr lang="en-US">
                <a:solidFill>
                  <a:schemeClr val="dk2"/>
                </a:solidFill>
              </a:rPr>
              <a:t>Each class can present two </a:t>
            </a:r>
            <a:r>
              <a:rPr lang="en-US" i="1">
                <a:solidFill>
                  <a:schemeClr val="dk2"/>
                </a:solidFill>
              </a:rPr>
              <a:t>contracts</a:t>
            </a:r>
            <a:r>
              <a:rPr lang="en-US">
                <a:solidFill>
                  <a:schemeClr val="dk2"/>
                </a:solidFill>
              </a:rPr>
              <a:t> – one for the </a:t>
            </a:r>
            <a:r>
              <a:rPr lang="en-US" i="1">
                <a:solidFill>
                  <a:schemeClr val="dk2"/>
                </a:solidFill>
              </a:rPr>
              <a:t>users (clients)</a:t>
            </a:r>
            <a:r>
              <a:rPr lang="en-US">
                <a:solidFill>
                  <a:schemeClr val="dk2"/>
                </a:solidFill>
              </a:rPr>
              <a:t> of the class and one for the </a:t>
            </a:r>
            <a:r>
              <a:rPr lang="en-US" i="1">
                <a:solidFill>
                  <a:schemeClr val="dk2"/>
                </a:solidFill>
              </a:rPr>
              <a:t>extenders</a:t>
            </a:r>
            <a:r>
              <a:rPr lang="en-US">
                <a:solidFill>
                  <a:schemeClr val="dk2"/>
                </a:solidFill>
              </a:rPr>
              <a:t> of the class. </a:t>
            </a:r>
            <a:endParaRPr/>
          </a:p>
          <a:p>
            <a:pPr marL="742950" lvl="1" indent="-285750" algn="l" rtl="0">
              <a:spcBef>
                <a:spcPts val="600"/>
              </a:spcBef>
              <a:spcAft>
                <a:spcPts val="0"/>
              </a:spcAft>
              <a:buSzPts val="1560"/>
              <a:buChar char="■"/>
            </a:pPr>
            <a:r>
              <a:rPr lang="en-US">
                <a:solidFill>
                  <a:schemeClr val="dk2"/>
                </a:solidFill>
              </a:rPr>
              <a:t>Make the fields </a:t>
            </a:r>
            <a:r>
              <a:rPr lang="en-US" b="1">
                <a:solidFill>
                  <a:srgbClr val="0070C0"/>
                </a:solidFill>
                <a:latin typeface="Courier New"/>
                <a:ea typeface="Courier New"/>
                <a:cs typeface="Courier New"/>
                <a:sym typeface="Courier New"/>
              </a:rPr>
              <a:t>private</a:t>
            </a:r>
            <a:r>
              <a:rPr lang="en-US">
                <a:solidFill>
                  <a:schemeClr val="dk2"/>
                </a:solidFill>
              </a:rPr>
              <a:t> and accessor methods </a:t>
            </a:r>
            <a:r>
              <a:rPr lang="en-US" b="1">
                <a:solidFill>
                  <a:srgbClr val="0070C0"/>
                </a:solidFill>
                <a:latin typeface="Courier New"/>
                <a:ea typeface="Courier New"/>
                <a:cs typeface="Courier New"/>
                <a:sym typeface="Courier New"/>
              </a:rPr>
              <a:t>public</a:t>
            </a:r>
            <a:r>
              <a:rPr lang="en-US">
                <a:solidFill>
                  <a:schemeClr val="dk2"/>
                </a:solidFill>
              </a:rPr>
              <a:t> if they are intended for the </a:t>
            </a:r>
            <a:r>
              <a:rPr lang="en-US" i="1">
                <a:solidFill>
                  <a:schemeClr val="dk2"/>
                </a:solidFill>
              </a:rPr>
              <a:t>users</a:t>
            </a:r>
            <a:r>
              <a:rPr lang="en-US">
                <a:solidFill>
                  <a:schemeClr val="dk2"/>
                </a:solidFill>
              </a:rPr>
              <a:t> of the class. </a:t>
            </a:r>
            <a:endParaRPr/>
          </a:p>
          <a:p>
            <a:pPr marL="742950" lvl="1" indent="-285750" algn="l" rtl="0">
              <a:spcBef>
                <a:spcPts val="600"/>
              </a:spcBef>
              <a:spcAft>
                <a:spcPts val="0"/>
              </a:spcAft>
              <a:buSzPts val="1560"/>
              <a:buChar char="■"/>
            </a:pPr>
            <a:r>
              <a:rPr lang="en-US">
                <a:solidFill>
                  <a:schemeClr val="dk2"/>
                </a:solidFill>
              </a:rPr>
              <a:t>Make the fields or method </a:t>
            </a:r>
            <a:r>
              <a:rPr lang="en-US" b="1">
                <a:solidFill>
                  <a:srgbClr val="0070C0"/>
                </a:solidFill>
                <a:latin typeface="Courier New"/>
                <a:ea typeface="Courier New"/>
                <a:cs typeface="Courier New"/>
                <a:sym typeface="Courier New"/>
              </a:rPr>
              <a:t>protected</a:t>
            </a:r>
            <a:r>
              <a:rPr lang="en-US">
                <a:solidFill>
                  <a:schemeClr val="dk2"/>
                </a:solidFill>
              </a:rPr>
              <a:t> if they are intended for </a:t>
            </a:r>
            <a:r>
              <a:rPr lang="en-US" i="1">
                <a:solidFill>
                  <a:schemeClr val="dk2"/>
                </a:solidFill>
              </a:rPr>
              <a:t>extenders</a:t>
            </a:r>
            <a:r>
              <a:rPr lang="en-US">
                <a:solidFill>
                  <a:schemeClr val="dk2"/>
                </a:solidFill>
              </a:rPr>
              <a:t> of the class. </a:t>
            </a:r>
            <a:endParaRPr/>
          </a:p>
        </p:txBody>
      </p:sp>
      <p:cxnSp>
        <p:nvCxnSpPr>
          <p:cNvPr id="385" name="Google Shape;385;p28"/>
          <p:cNvCxnSpPr/>
          <p:nvPr/>
        </p:nvCxnSpPr>
        <p:spPr>
          <a:xfrm rot="10800000" flipH="1">
            <a:off x="785091" y="1082675"/>
            <a:ext cx="10547927" cy="5334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9"/>
          <p:cNvSpPr txBox="1">
            <a:spLocks noGrp="1"/>
          </p:cNvSpPr>
          <p:nvPr>
            <p:ph type="title"/>
          </p:nvPr>
        </p:nvSpPr>
        <p:spPr>
          <a:xfrm>
            <a:off x="572656" y="0"/>
            <a:ext cx="9396846" cy="5842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D. Clarity</a:t>
            </a:r>
            <a:endParaRPr/>
          </a:p>
        </p:txBody>
      </p:sp>
      <p:sp>
        <p:nvSpPr>
          <p:cNvPr id="391" name="Google Shape;391;p29"/>
          <p:cNvSpPr txBox="1">
            <a:spLocks noGrp="1"/>
          </p:cNvSpPr>
          <p:nvPr>
            <p:ph type="body" idx="1"/>
          </p:nvPr>
        </p:nvSpPr>
        <p:spPr>
          <a:xfrm>
            <a:off x="647701" y="573090"/>
            <a:ext cx="10906989" cy="47470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Char char="■"/>
            </a:pPr>
            <a:r>
              <a:rPr lang="en-US" sz="2400">
                <a:solidFill>
                  <a:schemeClr val="dk2"/>
                </a:solidFill>
              </a:rPr>
              <a:t>Implement </a:t>
            </a:r>
            <a:r>
              <a:rPr lang="en-US" sz="2400" i="1">
                <a:solidFill>
                  <a:schemeClr val="dk2"/>
                </a:solidFill>
              </a:rPr>
              <a:t>cohesion</a:t>
            </a:r>
            <a:r>
              <a:rPr lang="en-US" sz="2400">
                <a:solidFill>
                  <a:schemeClr val="dk2"/>
                </a:solidFill>
              </a:rPr>
              <a:t>, </a:t>
            </a:r>
            <a:r>
              <a:rPr lang="en-US" sz="2400" i="1">
                <a:solidFill>
                  <a:schemeClr val="dk2"/>
                </a:solidFill>
              </a:rPr>
              <a:t>consistency</a:t>
            </a:r>
            <a:r>
              <a:rPr lang="en-US" sz="2400">
                <a:solidFill>
                  <a:schemeClr val="dk2"/>
                </a:solidFill>
              </a:rPr>
              <a:t> and </a:t>
            </a:r>
            <a:r>
              <a:rPr lang="en-US" sz="2400" i="1">
                <a:solidFill>
                  <a:schemeClr val="dk2"/>
                </a:solidFill>
              </a:rPr>
              <a:t>encapsulation</a:t>
            </a:r>
            <a:r>
              <a:rPr lang="en-US" sz="2400">
                <a:solidFill>
                  <a:schemeClr val="dk2"/>
                </a:solidFill>
              </a:rPr>
              <a:t> to help achieve clarity.  </a:t>
            </a:r>
            <a:endParaRPr/>
          </a:p>
          <a:p>
            <a:pPr marL="342900" lvl="0" indent="-342900" algn="l" rtl="0">
              <a:spcBef>
                <a:spcPts val="1200"/>
              </a:spcBef>
              <a:spcAft>
                <a:spcPts val="0"/>
              </a:spcAft>
              <a:buSzPts val="1800"/>
              <a:buChar char="■"/>
            </a:pPr>
            <a:r>
              <a:rPr lang="en-US" sz="2400">
                <a:solidFill>
                  <a:schemeClr val="dk2"/>
                </a:solidFill>
              </a:rPr>
              <a:t>In addition, a class should have a clear </a:t>
            </a:r>
            <a:r>
              <a:rPr lang="en-US" sz="2400" i="1">
                <a:solidFill>
                  <a:schemeClr val="dk2"/>
                </a:solidFill>
              </a:rPr>
              <a:t>contract</a:t>
            </a:r>
            <a:r>
              <a:rPr lang="en-US" sz="2400">
                <a:solidFill>
                  <a:schemeClr val="dk2"/>
                </a:solidFill>
              </a:rPr>
              <a:t> that is easy to explain and easy to understand.</a:t>
            </a:r>
            <a:endParaRPr/>
          </a:p>
          <a:p>
            <a:pPr marL="342900" lvl="0" indent="-342900" algn="l" rtl="0">
              <a:spcBef>
                <a:spcPts val="1200"/>
              </a:spcBef>
              <a:spcAft>
                <a:spcPts val="0"/>
              </a:spcAft>
              <a:buSzPts val="1800"/>
              <a:buChar char="■"/>
            </a:pPr>
            <a:r>
              <a:rPr lang="en-US" sz="2400">
                <a:solidFill>
                  <a:schemeClr val="dk2"/>
                </a:solidFill>
              </a:rPr>
              <a:t>Classes are designed for </a:t>
            </a:r>
            <a:r>
              <a:rPr lang="en-US" sz="2400">
                <a:solidFill>
                  <a:srgbClr val="0070C0"/>
                </a:solidFill>
              </a:rPr>
              <a:t>reuse</a:t>
            </a:r>
            <a:r>
              <a:rPr lang="en-US" sz="2400">
                <a:solidFill>
                  <a:schemeClr val="dk2"/>
                </a:solidFill>
              </a:rPr>
              <a:t>. </a:t>
            </a:r>
            <a:endParaRPr/>
          </a:p>
          <a:p>
            <a:pPr marL="742950" lvl="1" indent="-285750" algn="l" rtl="0">
              <a:spcBef>
                <a:spcPts val="600"/>
              </a:spcBef>
              <a:spcAft>
                <a:spcPts val="0"/>
              </a:spcAft>
              <a:buSzPts val="1365"/>
              <a:buChar char="■"/>
            </a:pPr>
            <a:r>
              <a:rPr lang="en-US" sz="2100">
                <a:solidFill>
                  <a:schemeClr val="dk2"/>
                </a:solidFill>
              </a:rPr>
              <a:t>Users can incorporate classes in many different combinations, orders, and environments. </a:t>
            </a:r>
            <a:endParaRPr/>
          </a:p>
          <a:p>
            <a:pPr marL="742950" lvl="1" indent="-285750" algn="l" rtl="0">
              <a:spcBef>
                <a:spcPts val="600"/>
              </a:spcBef>
              <a:spcAft>
                <a:spcPts val="0"/>
              </a:spcAft>
              <a:buSzPts val="1365"/>
              <a:buChar char="■"/>
            </a:pPr>
            <a:r>
              <a:rPr lang="en-US" sz="2100">
                <a:solidFill>
                  <a:schemeClr val="dk2"/>
                </a:solidFill>
              </a:rPr>
              <a:t>Therefore, you should design a class that imposes </a:t>
            </a:r>
            <a:r>
              <a:rPr lang="en-US" sz="2100">
                <a:solidFill>
                  <a:srgbClr val="0070C0"/>
                </a:solidFill>
              </a:rPr>
              <a:t>no restrictions </a:t>
            </a:r>
            <a:r>
              <a:rPr lang="en-US" sz="2100">
                <a:solidFill>
                  <a:schemeClr val="dk2"/>
                </a:solidFill>
              </a:rPr>
              <a:t>on what or when the user can do with it, design the properties to ensure that the user can set properties in </a:t>
            </a:r>
            <a:r>
              <a:rPr lang="en-US" sz="2100">
                <a:solidFill>
                  <a:srgbClr val="0070C0"/>
                </a:solidFill>
              </a:rPr>
              <a:t>any order</a:t>
            </a:r>
            <a:r>
              <a:rPr lang="en-US" sz="2100">
                <a:solidFill>
                  <a:schemeClr val="dk2"/>
                </a:solidFill>
              </a:rPr>
              <a:t>, with any combination of values, and design methods to function independently of their order of occurrence.</a:t>
            </a:r>
            <a:endParaRPr/>
          </a:p>
          <a:p>
            <a:pPr marL="342900" lvl="0" indent="-342900" algn="l" rtl="0">
              <a:spcBef>
                <a:spcPts val="1200"/>
              </a:spcBef>
              <a:spcAft>
                <a:spcPts val="0"/>
              </a:spcAft>
              <a:buSzPts val="1800"/>
              <a:buChar char="■"/>
            </a:pPr>
            <a:r>
              <a:rPr lang="en-US" sz="2400">
                <a:solidFill>
                  <a:schemeClr val="dk2"/>
                </a:solidFill>
              </a:rPr>
              <a:t>You should </a:t>
            </a:r>
            <a:r>
              <a:rPr lang="en-US" sz="2400">
                <a:solidFill>
                  <a:srgbClr val="FF2728"/>
                </a:solidFill>
              </a:rPr>
              <a:t>not</a:t>
            </a:r>
            <a:r>
              <a:rPr lang="en-US" sz="2400">
                <a:solidFill>
                  <a:schemeClr val="dk2"/>
                </a:solidFill>
              </a:rPr>
              <a:t> declare a data field that can be derived from other data fields.</a:t>
            </a:r>
            <a:endParaRPr/>
          </a:p>
        </p:txBody>
      </p:sp>
      <p:sp>
        <p:nvSpPr>
          <p:cNvPr id="392" name="Google Shape;392;p29"/>
          <p:cNvSpPr/>
          <p:nvPr/>
        </p:nvSpPr>
        <p:spPr>
          <a:xfrm>
            <a:off x="1117745" y="5072496"/>
            <a:ext cx="5199927" cy="1200329"/>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914400" marR="0" lvl="2" indent="-685800" algn="l" rtl="0">
              <a:spcBef>
                <a:spcPts val="0"/>
              </a:spcBef>
              <a:spcAft>
                <a:spcPts val="0"/>
              </a:spcAft>
              <a:buNone/>
            </a:pPr>
            <a:r>
              <a:rPr lang="en-US" sz="1800" b="1" i="0" u="none" strike="noStrike" cap="none">
                <a:solidFill>
                  <a:schemeClr val="dk2"/>
                </a:solidFill>
                <a:latin typeface="Arial"/>
                <a:ea typeface="Arial"/>
                <a:cs typeface="Arial"/>
                <a:sym typeface="Arial"/>
              </a:rPr>
              <a:t>Eg: public class Person{</a:t>
            </a:r>
            <a:endParaRPr/>
          </a:p>
          <a:p>
            <a:pPr marL="914400" marR="0" lvl="2" indent="-685800" algn="l" rtl="0">
              <a:spcBef>
                <a:spcPts val="0"/>
              </a:spcBef>
              <a:spcAft>
                <a:spcPts val="0"/>
              </a:spcAft>
              <a:buNone/>
            </a:pPr>
            <a:r>
              <a:rPr lang="en-US" sz="1800" b="1" i="0" u="none" strike="noStrike" cap="none">
                <a:solidFill>
                  <a:schemeClr val="dk2"/>
                </a:solidFill>
                <a:latin typeface="Arial"/>
                <a:ea typeface="Arial"/>
                <a:cs typeface="Arial"/>
                <a:sym typeface="Arial"/>
              </a:rPr>
              <a:t>            private java.util.Date birthDate;</a:t>
            </a:r>
            <a:endParaRPr/>
          </a:p>
          <a:p>
            <a:pPr marL="914400" marR="0" lvl="2" indent="-685800" algn="l" rtl="0">
              <a:spcBef>
                <a:spcPts val="0"/>
              </a:spcBef>
              <a:spcAft>
                <a:spcPts val="0"/>
              </a:spcAft>
              <a:buNone/>
            </a:pPr>
            <a:r>
              <a:rPr lang="en-US" sz="1800" b="1" i="0" u="none" strike="noStrike" cap="none">
                <a:solidFill>
                  <a:srgbClr val="FF2728"/>
                </a:solidFill>
                <a:latin typeface="Arial"/>
                <a:ea typeface="Arial"/>
                <a:cs typeface="Arial"/>
                <a:sym typeface="Arial"/>
              </a:rPr>
              <a:t>            private int age;                                        </a:t>
            </a:r>
            <a:endParaRPr/>
          </a:p>
          <a:p>
            <a:pPr marL="914400" marR="0" lvl="2" indent="-685800" algn="l" rtl="0">
              <a:spcBef>
                <a:spcPts val="0"/>
              </a:spcBef>
              <a:spcAft>
                <a:spcPts val="0"/>
              </a:spcAft>
              <a:buNone/>
            </a:pPr>
            <a:r>
              <a:rPr lang="en-US" sz="1800" b="1" i="0" u="none" strike="noStrike" cap="none">
                <a:solidFill>
                  <a:schemeClr val="dk2"/>
                </a:solidFill>
                <a:latin typeface="Arial"/>
                <a:ea typeface="Arial"/>
                <a:cs typeface="Arial"/>
                <a:sym typeface="Arial"/>
              </a:rPr>
              <a:t>       }</a:t>
            </a:r>
            <a:endParaRPr sz="1800" b="1" i="0" u="none" strike="noStrike" cap="none">
              <a:solidFill>
                <a:schemeClr val="dk2"/>
              </a:solidFill>
              <a:latin typeface="Arial"/>
              <a:ea typeface="Arial"/>
              <a:cs typeface="Arial"/>
              <a:sym typeface="Arial"/>
            </a:endParaRPr>
          </a:p>
        </p:txBody>
      </p:sp>
      <p:cxnSp>
        <p:nvCxnSpPr>
          <p:cNvPr id="393" name="Google Shape;393;p29"/>
          <p:cNvCxnSpPr/>
          <p:nvPr/>
        </p:nvCxnSpPr>
        <p:spPr>
          <a:xfrm rot="10800000" flipH="1">
            <a:off x="647701" y="573089"/>
            <a:ext cx="10906990" cy="11111"/>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2"/>
                                        </p:tgtEl>
                                        <p:attrNameLst>
                                          <p:attrName>style.visibility</p:attrName>
                                        </p:attrNameLst>
                                      </p:cBhvr>
                                      <p:to>
                                        <p:strVal val="visible"/>
                                      </p:to>
                                    </p:set>
                                    <p:anim calcmode="lin" valueType="num">
                                      <p:cBhvr additive="base">
                                        <p:cTn id="7" dur="500"/>
                                        <p:tgtEl>
                                          <p:spTgt spid="3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idx="4294967295"/>
          </p:nvPr>
        </p:nvSpPr>
        <p:spPr>
          <a:xfrm>
            <a:off x="858982" y="457807"/>
            <a:ext cx="8153400" cy="627063"/>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70C0"/>
                </a:solidFill>
              </a:rPr>
              <a:t>Learning Outcomes </a:t>
            </a:r>
            <a:endParaRPr/>
          </a:p>
        </p:txBody>
      </p:sp>
      <p:sp>
        <p:nvSpPr>
          <p:cNvPr id="124" name="Google Shape;124;p3"/>
          <p:cNvSpPr txBox="1">
            <a:spLocks noGrp="1"/>
          </p:cNvSpPr>
          <p:nvPr>
            <p:ph type="body" idx="4294967295"/>
          </p:nvPr>
        </p:nvSpPr>
        <p:spPr>
          <a:xfrm>
            <a:off x="858982" y="1328738"/>
            <a:ext cx="10686473" cy="4582665"/>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175"/>
              <a:buFont typeface="Noto Sans Symbols"/>
              <a:buNone/>
            </a:pPr>
            <a:r>
              <a:rPr lang="en-US" sz="2900" b="1">
                <a:solidFill>
                  <a:schemeClr val="dk2"/>
                </a:solidFill>
              </a:rPr>
              <a:t>At the end of this chapter, you should be able to</a:t>
            </a:r>
            <a:endParaRPr/>
          </a:p>
          <a:p>
            <a:pPr marL="342900" lvl="0" indent="-342900" algn="l" rtl="0">
              <a:spcBef>
                <a:spcPts val="1200"/>
              </a:spcBef>
              <a:spcAft>
                <a:spcPts val="0"/>
              </a:spcAft>
              <a:buSzPts val="1875"/>
              <a:buChar char="■"/>
            </a:pPr>
            <a:r>
              <a:rPr lang="en-US" sz="2500">
                <a:solidFill>
                  <a:schemeClr val="dk2"/>
                </a:solidFill>
              </a:rPr>
              <a:t>Explain the various relationship types: association, aggregation, composition, dependency, strong inheritance, and weak inheritance.</a:t>
            </a:r>
            <a:endParaRPr/>
          </a:p>
          <a:p>
            <a:pPr marL="342900" lvl="0" indent="-342900" algn="l" rtl="0">
              <a:spcBef>
                <a:spcPts val="1200"/>
              </a:spcBef>
              <a:spcAft>
                <a:spcPts val="0"/>
              </a:spcAft>
              <a:buSzPts val="1875"/>
              <a:buChar char="■"/>
            </a:pPr>
            <a:r>
              <a:rPr lang="en-US" sz="2500">
                <a:solidFill>
                  <a:schemeClr val="dk2"/>
                </a:solidFill>
              </a:rPr>
              <a:t>Discover classes and determine responsibilities of each class.</a:t>
            </a:r>
            <a:endParaRPr/>
          </a:p>
          <a:p>
            <a:pPr marL="342900" lvl="0" indent="-342900" algn="l" rtl="0">
              <a:spcBef>
                <a:spcPts val="1200"/>
              </a:spcBef>
              <a:spcAft>
                <a:spcPts val="0"/>
              </a:spcAft>
              <a:buSzPts val="1875"/>
              <a:buChar char="■"/>
            </a:pPr>
            <a:r>
              <a:rPr lang="en-US" sz="2500">
                <a:solidFill>
                  <a:schemeClr val="dk2"/>
                </a:solidFill>
              </a:rPr>
              <a:t>Declare classes to represent the relationships among them.</a:t>
            </a:r>
            <a:endParaRPr/>
          </a:p>
          <a:p>
            <a:pPr marL="342900" lvl="0" indent="-342900" algn="l" rtl="0">
              <a:spcBef>
                <a:spcPts val="1200"/>
              </a:spcBef>
              <a:spcAft>
                <a:spcPts val="0"/>
              </a:spcAft>
              <a:buSzPts val="1800"/>
              <a:buChar char="■"/>
            </a:pPr>
            <a:r>
              <a:rPr lang="en-US" sz="2400">
                <a:solidFill>
                  <a:schemeClr val="dk2"/>
                </a:solidFill>
              </a:rPr>
              <a:t>Design classes that follow the class-design guidelines.</a:t>
            </a:r>
            <a:endParaRPr/>
          </a:p>
          <a:p>
            <a:pPr marL="342900" lvl="0" indent="-342900" algn="l" rtl="0">
              <a:spcBef>
                <a:spcPts val="1200"/>
              </a:spcBef>
              <a:spcAft>
                <a:spcPts val="0"/>
              </a:spcAft>
              <a:buSzPts val="1800"/>
              <a:buChar char="■"/>
            </a:pPr>
            <a:r>
              <a:rPr lang="en-US" sz="2400">
                <a:solidFill>
                  <a:schemeClr val="dk2"/>
                </a:solidFill>
              </a:rPr>
              <a:t>Describe the use of design patterns for developing sound software systems.</a:t>
            </a:r>
            <a:endParaRPr/>
          </a:p>
        </p:txBody>
      </p:sp>
      <p:cxnSp>
        <p:nvCxnSpPr>
          <p:cNvPr id="125" name="Google Shape;125;p3"/>
          <p:cNvCxnSpPr/>
          <p:nvPr/>
        </p:nvCxnSpPr>
        <p:spPr>
          <a:xfrm rot="10800000" flipH="1">
            <a:off x="858982" y="1084870"/>
            <a:ext cx="9144000" cy="5334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0"/>
          <p:cNvSpPr txBox="1">
            <a:spLocks noGrp="1"/>
          </p:cNvSpPr>
          <p:nvPr>
            <p:ph type="title"/>
          </p:nvPr>
        </p:nvSpPr>
        <p:spPr>
          <a:xfrm>
            <a:off x="572655" y="473075"/>
            <a:ext cx="9638145" cy="635289"/>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a:solidFill>
                  <a:srgbClr val="00B0F0"/>
                </a:solidFill>
              </a:rPr>
              <a:t>E. Completeness</a:t>
            </a:r>
            <a:endParaRPr/>
          </a:p>
        </p:txBody>
      </p:sp>
      <p:sp>
        <p:nvSpPr>
          <p:cNvPr id="399" name="Google Shape;399;p30"/>
          <p:cNvSpPr txBox="1">
            <a:spLocks noGrp="1"/>
          </p:cNvSpPr>
          <p:nvPr>
            <p:ph type="body" idx="1"/>
          </p:nvPr>
        </p:nvSpPr>
        <p:spPr>
          <a:xfrm>
            <a:off x="572655" y="1541464"/>
            <a:ext cx="10751127" cy="432593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75"/>
              <a:buChar char="■"/>
            </a:pPr>
            <a:r>
              <a:rPr lang="en-US" sz="2900">
                <a:solidFill>
                  <a:schemeClr val="dk2"/>
                </a:solidFill>
              </a:rPr>
              <a:t>Classes are usually designed for use by many different customers. </a:t>
            </a:r>
            <a:endParaRPr/>
          </a:p>
          <a:p>
            <a:pPr marL="742950" lvl="1" indent="-285750" algn="l" rtl="0">
              <a:spcBef>
                <a:spcPts val="600"/>
              </a:spcBef>
              <a:spcAft>
                <a:spcPts val="0"/>
              </a:spcAft>
              <a:buSzPts val="1560"/>
              <a:buChar char="■"/>
            </a:pPr>
            <a:r>
              <a:rPr lang="en-US">
                <a:solidFill>
                  <a:schemeClr val="dk2"/>
                </a:solidFill>
              </a:rPr>
              <a:t>To make a class useful in a wide range of applications, the class should </a:t>
            </a:r>
            <a:r>
              <a:rPr lang="en-US" i="1">
                <a:solidFill>
                  <a:srgbClr val="0070C0"/>
                </a:solidFill>
              </a:rPr>
              <a:t>provide a variety of ways for customization through properties and methods</a:t>
            </a:r>
            <a:r>
              <a:rPr lang="en-US">
                <a:solidFill>
                  <a:schemeClr val="dk2"/>
                </a:solidFill>
              </a:rPr>
              <a:t>.</a:t>
            </a:r>
            <a:endParaRPr/>
          </a:p>
          <a:p>
            <a:pPr marL="742950" lvl="1" indent="-285750" algn="l" rtl="0">
              <a:spcBef>
                <a:spcPts val="480"/>
              </a:spcBef>
              <a:spcAft>
                <a:spcPts val="0"/>
              </a:spcAft>
              <a:buSzPts val="1560"/>
              <a:buChar char="■"/>
            </a:pPr>
            <a:r>
              <a:rPr lang="en-US" b="1">
                <a:solidFill>
                  <a:schemeClr val="dk2"/>
                </a:solidFill>
              </a:rPr>
              <a:t>Example : </a:t>
            </a:r>
            <a:endParaRPr/>
          </a:p>
          <a:p>
            <a:pPr marL="1143000" lvl="2" indent="-228600" algn="l" rtl="0">
              <a:spcBef>
                <a:spcPts val="480"/>
              </a:spcBef>
              <a:spcAft>
                <a:spcPts val="0"/>
              </a:spcAft>
              <a:buSzPts val="1320"/>
              <a:buChar char="■"/>
            </a:pPr>
            <a:r>
              <a:rPr lang="en-US" b="1">
                <a:solidFill>
                  <a:schemeClr val="dk2"/>
                </a:solidFill>
              </a:rPr>
              <a:t>String class contains more than 50 methods that are useful for a variety of applications. </a:t>
            </a:r>
            <a:endParaRPr/>
          </a:p>
          <a:p>
            <a:pPr marL="742950" lvl="1" indent="-285750" algn="l" rtl="0">
              <a:spcBef>
                <a:spcPts val="600"/>
              </a:spcBef>
              <a:spcAft>
                <a:spcPts val="0"/>
              </a:spcAft>
              <a:buSzPts val="1560"/>
              <a:buNone/>
            </a:pPr>
            <a:endParaRPr>
              <a:solidFill>
                <a:schemeClr val="dk2"/>
              </a:solidFill>
            </a:endParaRPr>
          </a:p>
        </p:txBody>
      </p:sp>
      <p:cxnSp>
        <p:nvCxnSpPr>
          <p:cNvPr id="400" name="Google Shape;400;p30"/>
          <p:cNvCxnSpPr/>
          <p:nvPr/>
        </p:nvCxnSpPr>
        <p:spPr>
          <a:xfrm>
            <a:off x="572655" y="1170479"/>
            <a:ext cx="10668000" cy="30248"/>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1"/>
          <p:cNvSpPr txBox="1">
            <a:spLocks noGrp="1"/>
          </p:cNvSpPr>
          <p:nvPr>
            <p:ph type="title"/>
          </p:nvPr>
        </p:nvSpPr>
        <p:spPr>
          <a:xfrm>
            <a:off x="840510" y="1"/>
            <a:ext cx="9141692" cy="614363"/>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F. Instance vs. Static</a:t>
            </a:r>
            <a:endParaRPr/>
          </a:p>
        </p:txBody>
      </p:sp>
      <p:sp>
        <p:nvSpPr>
          <p:cNvPr id="406" name="Google Shape;406;p31"/>
          <p:cNvSpPr txBox="1">
            <a:spLocks noGrp="1"/>
          </p:cNvSpPr>
          <p:nvPr>
            <p:ph type="body" idx="1"/>
          </p:nvPr>
        </p:nvSpPr>
        <p:spPr>
          <a:xfrm>
            <a:off x="904875" y="642939"/>
            <a:ext cx="10455852" cy="391636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Char char="■"/>
            </a:pPr>
            <a:r>
              <a:rPr lang="en-US" sz="2400">
                <a:solidFill>
                  <a:schemeClr val="dk2"/>
                </a:solidFill>
              </a:rPr>
              <a:t>A variable or method that is dependent on a specific instance of the class should be an </a:t>
            </a:r>
            <a:r>
              <a:rPr lang="en-US" sz="2400" i="1">
                <a:solidFill>
                  <a:schemeClr val="dk2"/>
                </a:solidFill>
              </a:rPr>
              <a:t>instance variable or method</a:t>
            </a:r>
            <a:r>
              <a:rPr lang="en-US" sz="2400">
                <a:solidFill>
                  <a:schemeClr val="dk2"/>
                </a:solidFill>
              </a:rPr>
              <a:t>.</a:t>
            </a:r>
            <a:endParaRPr/>
          </a:p>
          <a:p>
            <a:pPr marL="342900" lvl="0" indent="-342900" algn="l" rtl="0">
              <a:spcBef>
                <a:spcPts val="1200"/>
              </a:spcBef>
              <a:spcAft>
                <a:spcPts val="0"/>
              </a:spcAft>
              <a:buSzPts val="1800"/>
              <a:buChar char="■"/>
            </a:pPr>
            <a:r>
              <a:rPr lang="en-US" sz="2400">
                <a:solidFill>
                  <a:schemeClr val="dk2"/>
                </a:solidFill>
              </a:rPr>
              <a:t>A variable that is </a:t>
            </a:r>
            <a:r>
              <a:rPr lang="en-US" sz="2400" i="1">
                <a:solidFill>
                  <a:schemeClr val="dk2"/>
                </a:solidFill>
              </a:rPr>
              <a:t>shared by all the instances of the class</a:t>
            </a:r>
            <a:r>
              <a:rPr lang="en-US" sz="2400">
                <a:solidFill>
                  <a:schemeClr val="dk2"/>
                </a:solidFill>
              </a:rPr>
              <a:t> should be declared as a </a:t>
            </a:r>
            <a:r>
              <a:rPr lang="en-US" sz="2400" i="1">
                <a:solidFill>
                  <a:schemeClr val="dk2"/>
                </a:solidFill>
              </a:rPr>
              <a:t>static</a:t>
            </a:r>
            <a:r>
              <a:rPr lang="en-US" sz="2400">
                <a:solidFill>
                  <a:schemeClr val="dk2"/>
                </a:solidFill>
              </a:rPr>
              <a:t> variable. </a:t>
            </a:r>
            <a:endParaRPr/>
          </a:p>
          <a:p>
            <a:pPr marL="742950" lvl="1" indent="-285750" algn="l" rtl="0">
              <a:spcBef>
                <a:spcPts val="0"/>
              </a:spcBef>
              <a:spcAft>
                <a:spcPts val="0"/>
              </a:spcAft>
              <a:buSzPts val="1560"/>
              <a:buChar char="■"/>
            </a:pPr>
            <a:r>
              <a:rPr lang="en-US">
                <a:solidFill>
                  <a:schemeClr val="dk2"/>
                </a:solidFill>
              </a:rPr>
              <a:t>The </a:t>
            </a:r>
            <a:r>
              <a:rPr lang="en-US" b="1">
                <a:solidFill>
                  <a:srgbClr val="0070C0"/>
                </a:solidFill>
                <a:latin typeface="Courier New"/>
                <a:ea typeface="Courier New"/>
                <a:cs typeface="Courier New"/>
                <a:sym typeface="Courier New"/>
              </a:rPr>
              <a:t>set</a:t>
            </a:r>
            <a:r>
              <a:rPr lang="en-US">
                <a:solidFill>
                  <a:schemeClr val="dk2"/>
                </a:solidFill>
              </a:rPr>
              <a:t> and </a:t>
            </a:r>
            <a:r>
              <a:rPr lang="en-US" b="1">
                <a:solidFill>
                  <a:srgbClr val="0070C0"/>
                </a:solidFill>
                <a:latin typeface="Courier New"/>
                <a:ea typeface="Courier New"/>
                <a:cs typeface="Courier New"/>
                <a:sym typeface="Courier New"/>
              </a:rPr>
              <a:t>get</a:t>
            </a:r>
            <a:r>
              <a:rPr lang="en-US">
                <a:solidFill>
                  <a:srgbClr val="0070C0"/>
                </a:solidFill>
              </a:rPr>
              <a:t> methods </a:t>
            </a:r>
            <a:r>
              <a:rPr lang="en-US">
                <a:solidFill>
                  <a:schemeClr val="dk2"/>
                </a:solidFill>
              </a:rPr>
              <a:t>for the static variable should also be declared as static.</a:t>
            </a:r>
            <a:endParaRPr/>
          </a:p>
          <a:p>
            <a:pPr marL="742950" lvl="1" indent="-285750" algn="l" rtl="0">
              <a:spcBef>
                <a:spcPts val="0"/>
              </a:spcBef>
              <a:spcAft>
                <a:spcPts val="0"/>
              </a:spcAft>
              <a:buSzPts val="1560"/>
              <a:buChar char="■"/>
            </a:pPr>
            <a:r>
              <a:rPr lang="en-US">
                <a:solidFill>
                  <a:schemeClr val="dk2"/>
                </a:solidFill>
              </a:rPr>
              <a:t>Always reference static variables and methods from a class name (rather than a reference variable).</a:t>
            </a:r>
            <a:endParaRPr/>
          </a:p>
          <a:p>
            <a:pPr marL="742950" lvl="1" indent="-285750" algn="l" rtl="0">
              <a:spcBef>
                <a:spcPts val="0"/>
              </a:spcBef>
              <a:spcAft>
                <a:spcPts val="0"/>
              </a:spcAft>
              <a:buSzPts val="1560"/>
              <a:buChar char="■"/>
            </a:pPr>
            <a:r>
              <a:rPr lang="en-US">
                <a:solidFill>
                  <a:srgbClr val="FF2728"/>
                </a:solidFill>
              </a:rPr>
              <a:t>Do not pass </a:t>
            </a:r>
            <a:r>
              <a:rPr lang="en-US">
                <a:solidFill>
                  <a:schemeClr val="dk2"/>
                </a:solidFill>
              </a:rPr>
              <a:t>a parameter from a constructor to initialize a static data field 🡺 it is better to use a </a:t>
            </a:r>
            <a:r>
              <a:rPr lang="en-US" b="1">
                <a:solidFill>
                  <a:schemeClr val="dk2"/>
                </a:solidFill>
                <a:latin typeface="Courier New"/>
                <a:ea typeface="Courier New"/>
                <a:cs typeface="Courier New"/>
                <a:sym typeface="Courier New"/>
              </a:rPr>
              <a:t>set</a:t>
            </a:r>
            <a:r>
              <a:rPr lang="en-US">
                <a:solidFill>
                  <a:schemeClr val="dk2"/>
                </a:solidFill>
              </a:rPr>
              <a:t> method. </a:t>
            </a:r>
            <a:endParaRPr/>
          </a:p>
        </p:txBody>
      </p:sp>
      <p:sp>
        <p:nvSpPr>
          <p:cNvPr id="407" name="Google Shape;407;p31"/>
          <p:cNvSpPr txBox="1"/>
          <p:nvPr/>
        </p:nvSpPr>
        <p:spPr>
          <a:xfrm>
            <a:off x="2118881" y="4480642"/>
            <a:ext cx="6584950" cy="2298700"/>
          </a:xfrm>
          <a:prstGeom prst="rect">
            <a:avLst/>
          </a:prstGeom>
          <a:solidFill>
            <a:srgbClr val="F2F2F2"/>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Arial"/>
                <a:ea typeface="Arial"/>
                <a:cs typeface="Arial"/>
                <a:sym typeface="Arial"/>
              </a:rPr>
              <a:t>public class Employee{</a:t>
            </a:r>
            <a:endParaRPr/>
          </a:p>
          <a:p>
            <a:pPr marL="0" marR="0" lvl="0" indent="0" algn="l" rtl="0">
              <a:spcBef>
                <a:spcPts val="0"/>
              </a:spcBef>
              <a:spcAft>
                <a:spcPts val="0"/>
              </a:spcAft>
              <a:buNone/>
            </a:pPr>
            <a:r>
              <a:rPr lang="en-US" sz="1800" b="1">
                <a:solidFill>
                  <a:schemeClr val="dk2"/>
                </a:solidFill>
                <a:latin typeface="Arial"/>
                <a:ea typeface="Arial"/>
                <a:cs typeface="Arial"/>
                <a:sym typeface="Arial"/>
              </a:rPr>
              <a:t>   private String empID;</a:t>
            </a:r>
            <a:endParaRPr/>
          </a:p>
          <a:p>
            <a:pPr marL="0" marR="0" lvl="0" indent="0" algn="l" rtl="0">
              <a:spcBef>
                <a:spcPts val="0"/>
              </a:spcBef>
              <a:spcAft>
                <a:spcPts val="0"/>
              </a:spcAft>
              <a:buNone/>
            </a:pPr>
            <a:r>
              <a:rPr lang="en-US" sz="1800" b="1">
                <a:solidFill>
                  <a:schemeClr val="dk2"/>
                </a:solidFill>
                <a:latin typeface="Arial"/>
                <a:ea typeface="Arial"/>
                <a:cs typeface="Arial"/>
                <a:sym typeface="Arial"/>
              </a:rPr>
              <a:t>   private static int overtimeRate;</a:t>
            </a:r>
            <a:endParaRPr/>
          </a:p>
          <a:p>
            <a:pPr marL="0" marR="0" lvl="0" indent="0" algn="l" rtl="0">
              <a:spcBef>
                <a:spcPts val="0"/>
              </a:spcBef>
              <a:spcAft>
                <a:spcPts val="0"/>
              </a:spcAft>
              <a:buNone/>
            </a:pPr>
            <a:endParaRPr sz="1800" b="1">
              <a:solidFill>
                <a:schemeClr val="dk2"/>
              </a:solidFill>
              <a:latin typeface="Arial"/>
              <a:ea typeface="Arial"/>
              <a:cs typeface="Arial"/>
              <a:sym typeface="Arial"/>
            </a:endParaRPr>
          </a:p>
          <a:p>
            <a:pPr marL="0" marR="0" lvl="0" indent="0" algn="l" rtl="0">
              <a:spcBef>
                <a:spcPts val="0"/>
              </a:spcBef>
              <a:spcAft>
                <a:spcPts val="0"/>
              </a:spcAft>
              <a:buNone/>
            </a:pPr>
            <a:r>
              <a:rPr lang="en-US" sz="1800" b="1">
                <a:solidFill>
                  <a:schemeClr val="dk2"/>
                </a:solidFill>
                <a:latin typeface="Arial"/>
                <a:ea typeface="Arial"/>
                <a:cs typeface="Arial"/>
                <a:sym typeface="Arial"/>
              </a:rPr>
              <a:t>   public Employee(String empID, </a:t>
            </a:r>
            <a:r>
              <a:rPr lang="en-US" sz="1800" b="1">
                <a:solidFill>
                  <a:srgbClr val="FF2728"/>
                </a:solidFill>
                <a:latin typeface="Arial"/>
                <a:ea typeface="Arial"/>
                <a:cs typeface="Arial"/>
                <a:sym typeface="Arial"/>
              </a:rPr>
              <a:t>int overtimeRate</a:t>
            </a:r>
            <a:r>
              <a:rPr lang="en-US" sz="1800" b="1">
                <a:solidFill>
                  <a:schemeClr val="dk2"/>
                </a:solidFill>
                <a:latin typeface="Arial"/>
                <a:ea typeface="Arial"/>
                <a:cs typeface="Arial"/>
                <a:sym typeface="Arial"/>
              </a:rPr>
              <a:t>){</a:t>
            </a:r>
            <a:endParaRPr/>
          </a:p>
          <a:p>
            <a:pPr marL="0" marR="0" lvl="0" indent="0" algn="l" rtl="0">
              <a:spcBef>
                <a:spcPts val="0"/>
              </a:spcBef>
              <a:spcAft>
                <a:spcPts val="0"/>
              </a:spcAft>
              <a:buNone/>
            </a:pPr>
            <a:r>
              <a:rPr lang="en-US" sz="1800" b="1">
                <a:solidFill>
                  <a:schemeClr val="dk2"/>
                </a:solidFill>
                <a:latin typeface="Arial"/>
                <a:ea typeface="Arial"/>
                <a:cs typeface="Arial"/>
                <a:sym typeface="Arial"/>
              </a:rPr>
              <a:t>    ……….</a:t>
            </a:r>
            <a:endParaRPr/>
          </a:p>
          <a:p>
            <a:pPr marL="0" marR="0" lvl="0" indent="0" algn="l" rtl="0">
              <a:spcBef>
                <a:spcPts val="0"/>
              </a:spcBef>
              <a:spcAft>
                <a:spcPts val="0"/>
              </a:spcAft>
              <a:buNone/>
            </a:pPr>
            <a:r>
              <a:rPr lang="en-US" sz="1800" b="1">
                <a:solidFill>
                  <a:schemeClr val="dk2"/>
                </a:solidFill>
                <a:latin typeface="Arial"/>
                <a:ea typeface="Arial"/>
                <a:cs typeface="Arial"/>
                <a:sym typeface="Arial"/>
              </a:rPr>
              <a:t>   }</a:t>
            </a:r>
            <a:endParaRPr/>
          </a:p>
          <a:p>
            <a:pPr marL="0" marR="0" lvl="0" indent="0" algn="l" rtl="0">
              <a:spcBef>
                <a:spcPts val="0"/>
              </a:spcBef>
              <a:spcAft>
                <a:spcPts val="0"/>
              </a:spcAft>
              <a:buNone/>
            </a:pPr>
            <a:r>
              <a:rPr lang="en-US" sz="1800" b="1">
                <a:solidFill>
                  <a:schemeClr val="dk2"/>
                </a:solidFill>
                <a:latin typeface="Arial"/>
                <a:ea typeface="Arial"/>
                <a:cs typeface="Arial"/>
                <a:sym typeface="Arial"/>
              </a:rPr>
              <a:t>}</a:t>
            </a:r>
            <a:endParaRPr sz="1800" b="1">
              <a:solidFill>
                <a:schemeClr val="dk2"/>
              </a:solidFill>
              <a:latin typeface="Arial"/>
              <a:ea typeface="Arial"/>
              <a:cs typeface="Arial"/>
              <a:sym typeface="Arial"/>
            </a:endParaRPr>
          </a:p>
        </p:txBody>
      </p:sp>
      <p:cxnSp>
        <p:nvCxnSpPr>
          <p:cNvPr id="408" name="Google Shape;408;p31"/>
          <p:cNvCxnSpPr/>
          <p:nvPr/>
        </p:nvCxnSpPr>
        <p:spPr>
          <a:xfrm>
            <a:off x="904875" y="601982"/>
            <a:ext cx="10317307" cy="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anim calcmode="lin" valueType="num">
                                      <p:cBhvr additive="base">
                                        <p:cTn id="7" dur="500"/>
                                        <p:tgtEl>
                                          <p:spTgt spid="4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2"/>
          <p:cNvSpPr txBox="1">
            <a:spLocks noGrp="1"/>
          </p:cNvSpPr>
          <p:nvPr>
            <p:ph type="title"/>
          </p:nvPr>
        </p:nvSpPr>
        <p:spPr>
          <a:xfrm>
            <a:off x="825910" y="290514"/>
            <a:ext cx="10609006" cy="80327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400">
                <a:solidFill>
                  <a:srgbClr val="00B0F0"/>
                </a:solidFill>
              </a:rPr>
              <a:t>G. Inheritance</a:t>
            </a:r>
            <a:r>
              <a:rPr lang="en-US" sz="3600">
                <a:solidFill>
                  <a:srgbClr val="00B0F0"/>
                </a:solidFill>
              </a:rPr>
              <a:t> vs. Aggregation</a:t>
            </a:r>
            <a:endParaRPr/>
          </a:p>
        </p:txBody>
      </p:sp>
      <p:sp>
        <p:nvSpPr>
          <p:cNvPr id="414" name="Google Shape;414;p32"/>
          <p:cNvSpPr txBox="1">
            <a:spLocks noGrp="1"/>
          </p:cNvSpPr>
          <p:nvPr>
            <p:ph type="body" idx="1"/>
          </p:nvPr>
        </p:nvSpPr>
        <p:spPr>
          <a:xfrm>
            <a:off x="983226" y="1447800"/>
            <a:ext cx="10284542" cy="2701413"/>
          </a:xfrm>
          <a:prstGeom prst="rect">
            <a:avLst/>
          </a:prstGeom>
          <a:noFill/>
          <a:ln>
            <a:noFill/>
          </a:ln>
        </p:spPr>
        <p:txBody>
          <a:bodyPr spcFirstLastPara="1" wrap="square" lIns="91425" tIns="45700" rIns="91425" bIns="45700" anchor="t" anchorCtr="0">
            <a:noAutofit/>
          </a:bodyPr>
          <a:lstStyle/>
          <a:p>
            <a:pPr marL="401638" lvl="0" indent="-401638" algn="l" rtl="0">
              <a:spcBef>
                <a:spcPts val="0"/>
              </a:spcBef>
              <a:spcAft>
                <a:spcPts val="0"/>
              </a:spcAft>
              <a:buSzPts val="1875"/>
              <a:buChar char="■"/>
            </a:pPr>
            <a:r>
              <a:rPr lang="en-US" sz="2500">
                <a:solidFill>
                  <a:schemeClr val="dk2"/>
                </a:solidFill>
              </a:rPr>
              <a:t>In general, the difference between inheritance and aggregation is the difference between the</a:t>
            </a:r>
            <a:r>
              <a:rPr lang="en-US" sz="2500"/>
              <a:t> </a:t>
            </a:r>
            <a:r>
              <a:rPr lang="en-US" sz="2500" i="1">
                <a:solidFill>
                  <a:srgbClr val="0070C0"/>
                </a:solidFill>
              </a:rPr>
              <a:t>is-a</a:t>
            </a:r>
            <a:r>
              <a:rPr lang="en-US" sz="2500"/>
              <a:t> </a:t>
            </a:r>
            <a:r>
              <a:rPr lang="en-US" sz="2500">
                <a:solidFill>
                  <a:schemeClr val="dk2"/>
                </a:solidFill>
              </a:rPr>
              <a:t>relationship and the </a:t>
            </a:r>
            <a:r>
              <a:rPr lang="en-US" sz="2500" i="1">
                <a:solidFill>
                  <a:srgbClr val="0070C0"/>
                </a:solidFill>
              </a:rPr>
              <a:t>has-a</a:t>
            </a:r>
            <a:r>
              <a:rPr lang="en-US" sz="2500"/>
              <a:t> </a:t>
            </a:r>
            <a:r>
              <a:rPr lang="en-US" sz="2500">
                <a:solidFill>
                  <a:schemeClr val="dk2"/>
                </a:solidFill>
              </a:rPr>
              <a:t>relationship. </a:t>
            </a:r>
            <a:endParaRPr/>
          </a:p>
          <a:p>
            <a:pPr marL="801688" lvl="1" indent="-401638" algn="l" rtl="0">
              <a:spcBef>
                <a:spcPts val="1200"/>
              </a:spcBef>
              <a:spcAft>
                <a:spcPts val="0"/>
              </a:spcAft>
              <a:buSzPts val="1365"/>
              <a:buChar char="■"/>
            </a:pPr>
            <a:r>
              <a:rPr lang="en-US" sz="2100">
                <a:solidFill>
                  <a:schemeClr val="dk2"/>
                </a:solidFill>
              </a:rPr>
              <a:t>For example, </a:t>
            </a:r>
            <a:r>
              <a:rPr lang="en-US" sz="2100">
                <a:solidFill>
                  <a:srgbClr val="0070C0"/>
                </a:solidFill>
              </a:rPr>
              <a:t>an apple </a:t>
            </a:r>
            <a:r>
              <a:rPr lang="en-US" sz="2100" i="1">
                <a:solidFill>
                  <a:srgbClr val="0070C0"/>
                </a:solidFill>
              </a:rPr>
              <a:t>is a</a:t>
            </a:r>
            <a:r>
              <a:rPr lang="en-US" sz="2100">
                <a:solidFill>
                  <a:srgbClr val="0070C0"/>
                </a:solidFill>
              </a:rPr>
              <a:t> fruit</a:t>
            </a:r>
            <a:r>
              <a:rPr lang="en-US" sz="2100">
                <a:solidFill>
                  <a:schemeClr val="dk2"/>
                </a:solidFill>
              </a:rPr>
              <a:t>; thus, you would use </a:t>
            </a:r>
            <a:r>
              <a:rPr lang="en-US" sz="2100" i="1">
                <a:solidFill>
                  <a:srgbClr val="0070C0"/>
                </a:solidFill>
              </a:rPr>
              <a:t>inheritance</a:t>
            </a:r>
            <a:r>
              <a:rPr lang="en-US" sz="2100">
                <a:solidFill>
                  <a:srgbClr val="0070C0"/>
                </a:solidFill>
              </a:rPr>
              <a:t> </a:t>
            </a:r>
            <a:r>
              <a:rPr lang="en-US" sz="2100">
                <a:solidFill>
                  <a:schemeClr val="dk2"/>
                </a:solidFill>
              </a:rPr>
              <a:t>to model the relationship between the classes </a:t>
            </a:r>
            <a:r>
              <a:rPr lang="en-US" sz="2100" b="1">
                <a:solidFill>
                  <a:schemeClr val="dk2"/>
                </a:solidFill>
                <a:latin typeface="Courier New"/>
                <a:ea typeface="Courier New"/>
                <a:cs typeface="Courier New"/>
                <a:sym typeface="Courier New"/>
              </a:rPr>
              <a:t>Apple</a:t>
            </a:r>
            <a:r>
              <a:rPr lang="en-US" sz="2100">
                <a:solidFill>
                  <a:schemeClr val="dk2"/>
                </a:solidFill>
              </a:rPr>
              <a:t> and </a:t>
            </a:r>
            <a:r>
              <a:rPr lang="en-US" sz="2100" b="1">
                <a:solidFill>
                  <a:schemeClr val="dk2"/>
                </a:solidFill>
                <a:latin typeface="Courier New"/>
                <a:ea typeface="Courier New"/>
                <a:cs typeface="Courier New"/>
                <a:sym typeface="Courier New"/>
              </a:rPr>
              <a:t>Fruit</a:t>
            </a:r>
            <a:r>
              <a:rPr lang="en-US" sz="2100">
                <a:solidFill>
                  <a:schemeClr val="dk2"/>
                </a:solidFill>
              </a:rPr>
              <a:t>. </a:t>
            </a:r>
            <a:endParaRPr/>
          </a:p>
          <a:p>
            <a:pPr marL="801688" lvl="1" indent="-401638" algn="l" rtl="0">
              <a:spcBef>
                <a:spcPts val="1200"/>
              </a:spcBef>
              <a:spcAft>
                <a:spcPts val="0"/>
              </a:spcAft>
              <a:buSzPts val="1365"/>
              <a:buChar char="■"/>
            </a:pPr>
            <a:r>
              <a:rPr lang="en-US" sz="2100">
                <a:solidFill>
                  <a:srgbClr val="0070C0"/>
                </a:solidFill>
              </a:rPr>
              <a:t>A person </a:t>
            </a:r>
            <a:r>
              <a:rPr lang="en-US" sz="2100" i="1">
                <a:solidFill>
                  <a:srgbClr val="0070C0"/>
                </a:solidFill>
              </a:rPr>
              <a:t>has a</a:t>
            </a:r>
            <a:r>
              <a:rPr lang="en-US" sz="2100">
                <a:solidFill>
                  <a:srgbClr val="0070C0"/>
                </a:solidFill>
              </a:rPr>
              <a:t> name</a:t>
            </a:r>
            <a:r>
              <a:rPr lang="en-US" sz="2100">
                <a:solidFill>
                  <a:schemeClr val="dk2"/>
                </a:solidFill>
              </a:rPr>
              <a:t>; thus, you would use </a:t>
            </a:r>
            <a:r>
              <a:rPr lang="en-US" sz="2100" i="1">
                <a:solidFill>
                  <a:srgbClr val="0070C0"/>
                </a:solidFill>
              </a:rPr>
              <a:t>aggregation</a:t>
            </a:r>
            <a:r>
              <a:rPr lang="en-US" sz="2100">
                <a:solidFill>
                  <a:srgbClr val="0070C0"/>
                </a:solidFill>
              </a:rPr>
              <a:t> </a:t>
            </a:r>
            <a:r>
              <a:rPr lang="en-US" sz="2100">
                <a:solidFill>
                  <a:schemeClr val="dk2"/>
                </a:solidFill>
              </a:rPr>
              <a:t>to model the relationship between the classes </a:t>
            </a:r>
            <a:r>
              <a:rPr lang="en-US" sz="2100" b="1">
                <a:solidFill>
                  <a:schemeClr val="dk2"/>
                </a:solidFill>
                <a:latin typeface="Courier New"/>
                <a:ea typeface="Courier New"/>
                <a:cs typeface="Courier New"/>
                <a:sym typeface="Courier New"/>
              </a:rPr>
              <a:t>Person</a:t>
            </a:r>
            <a:r>
              <a:rPr lang="en-US" sz="2100">
                <a:solidFill>
                  <a:schemeClr val="dk2"/>
                </a:solidFill>
              </a:rPr>
              <a:t> and </a:t>
            </a:r>
            <a:r>
              <a:rPr lang="en-US" sz="2100" b="1">
                <a:solidFill>
                  <a:schemeClr val="dk2"/>
                </a:solidFill>
                <a:latin typeface="Courier New"/>
                <a:ea typeface="Courier New"/>
                <a:cs typeface="Courier New"/>
                <a:sym typeface="Courier New"/>
              </a:rPr>
              <a:t>Name</a:t>
            </a:r>
            <a:r>
              <a:rPr lang="en-US" sz="2100">
                <a:solidFill>
                  <a:schemeClr val="dk2"/>
                </a:solidFill>
              </a:rPr>
              <a:t>. </a:t>
            </a:r>
            <a:endParaRPr/>
          </a:p>
        </p:txBody>
      </p:sp>
      <p:cxnSp>
        <p:nvCxnSpPr>
          <p:cNvPr id="415" name="Google Shape;415;p32"/>
          <p:cNvCxnSpPr/>
          <p:nvPr/>
        </p:nvCxnSpPr>
        <p:spPr>
          <a:xfrm>
            <a:off x="983226" y="1093789"/>
            <a:ext cx="10019071" cy="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3"/>
          <p:cNvSpPr txBox="1">
            <a:spLocks noGrp="1"/>
          </p:cNvSpPr>
          <p:nvPr>
            <p:ph type="title"/>
          </p:nvPr>
        </p:nvSpPr>
        <p:spPr>
          <a:xfrm>
            <a:off x="943898" y="471489"/>
            <a:ext cx="9489154" cy="62547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400">
                <a:solidFill>
                  <a:srgbClr val="00B0F0"/>
                </a:solidFill>
              </a:rPr>
              <a:t>H. Interfaces vs. Abstract Classes (1)</a:t>
            </a:r>
            <a:endParaRPr/>
          </a:p>
        </p:txBody>
      </p:sp>
      <p:sp>
        <p:nvSpPr>
          <p:cNvPr id="421" name="Google Shape;421;p33"/>
          <p:cNvSpPr txBox="1">
            <a:spLocks noGrp="1"/>
          </p:cNvSpPr>
          <p:nvPr>
            <p:ph type="body" idx="1"/>
          </p:nvPr>
        </p:nvSpPr>
        <p:spPr>
          <a:xfrm>
            <a:off x="855405" y="1254126"/>
            <a:ext cx="10687665" cy="5146675"/>
          </a:xfrm>
          <a:prstGeom prst="rect">
            <a:avLst/>
          </a:prstGeom>
          <a:noFill/>
          <a:ln>
            <a:noFill/>
          </a:ln>
        </p:spPr>
        <p:txBody>
          <a:bodyPr spcFirstLastPara="1" wrap="square" lIns="91425" tIns="45700" rIns="91425" bIns="45700" anchor="t" anchorCtr="0">
            <a:noAutofit/>
          </a:bodyPr>
          <a:lstStyle/>
          <a:p>
            <a:pPr marL="346075" lvl="0" indent="-346075" algn="l" rtl="0">
              <a:spcBef>
                <a:spcPts val="0"/>
              </a:spcBef>
              <a:spcAft>
                <a:spcPts val="0"/>
              </a:spcAft>
              <a:buSzPts val="2025"/>
              <a:buChar char="■"/>
            </a:pPr>
            <a:r>
              <a:rPr lang="en-US" sz="2700">
                <a:solidFill>
                  <a:schemeClr val="dk2"/>
                </a:solidFill>
              </a:rPr>
              <a:t>Both interfaces and abstract classes can be used to specify common behavior for objects. </a:t>
            </a:r>
            <a:endParaRPr/>
          </a:p>
          <a:p>
            <a:pPr marL="346075" lvl="0" indent="-346075" algn="l" rtl="0">
              <a:spcBef>
                <a:spcPts val="1800"/>
              </a:spcBef>
              <a:spcAft>
                <a:spcPts val="0"/>
              </a:spcAft>
              <a:buSzPts val="2025"/>
              <a:buChar char="■"/>
            </a:pPr>
            <a:r>
              <a:rPr lang="en-US" sz="2700">
                <a:solidFill>
                  <a:schemeClr val="dk2"/>
                </a:solidFill>
              </a:rPr>
              <a:t>How do you decide whether to use an interface or a class? </a:t>
            </a:r>
            <a:endParaRPr/>
          </a:p>
          <a:p>
            <a:pPr marL="746125" lvl="1" indent="-346075" algn="l" rtl="0">
              <a:spcBef>
                <a:spcPts val="1200"/>
              </a:spcBef>
              <a:spcAft>
                <a:spcPts val="0"/>
              </a:spcAft>
              <a:buSzPts val="1495"/>
              <a:buChar char="■"/>
            </a:pPr>
            <a:r>
              <a:rPr lang="en-US" sz="2300">
                <a:solidFill>
                  <a:schemeClr val="dk2"/>
                </a:solidFill>
              </a:rPr>
              <a:t>In general, a </a:t>
            </a:r>
            <a:r>
              <a:rPr lang="en-US" sz="2300" i="1">
                <a:solidFill>
                  <a:srgbClr val="0070C0"/>
                </a:solidFill>
              </a:rPr>
              <a:t>strong is-a relationship</a:t>
            </a:r>
            <a:r>
              <a:rPr lang="en-US" sz="2300">
                <a:solidFill>
                  <a:srgbClr val="0070C0"/>
                </a:solidFill>
              </a:rPr>
              <a:t> </a:t>
            </a:r>
            <a:r>
              <a:rPr lang="en-US" sz="2300">
                <a:solidFill>
                  <a:schemeClr val="dk2"/>
                </a:solidFill>
              </a:rPr>
              <a:t>that clearly describes a parent-child relationship should be modeled using classes.</a:t>
            </a:r>
            <a:r>
              <a:rPr lang="en-US" sz="2300">
                <a:solidFill>
                  <a:schemeClr val="dk2"/>
                </a:solidFill>
                <a:latin typeface="Courier"/>
                <a:ea typeface="Courier"/>
                <a:cs typeface="Courier"/>
                <a:sym typeface="Courier"/>
              </a:rPr>
              <a:t> </a:t>
            </a:r>
            <a:endParaRPr/>
          </a:p>
          <a:p>
            <a:pPr marL="746125" lvl="1" indent="-346075" algn="l" rtl="0">
              <a:spcBef>
                <a:spcPts val="1200"/>
              </a:spcBef>
              <a:spcAft>
                <a:spcPts val="0"/>
              </a:spcAft>
              <a:buSzPts val="1495"/>
              <a:buChar char="■"/>
            </a:pPr>
            <a:r>
              <a:rPr lang="en-US" sz="2300" i="1">
                <a:solidFill>
                  <a:schemeClr val="dk2"/>
                </a:solidFill>
              </a:rPr>
              <a:t>E.g.</a:t>
            </a:r>
            <a:r>
              <a:rPr lang="en-US" sz="2300">
                <a:solidFill>
                  <a:schemeClr val="dk2"/>
                </a:solidFill>
              </a:rPr>
              <a:t>, since </a:t>
            </a:r>
            <a:r>
              <a:rPr lang="en-US" sz="2300">
                <a:solidFill>
                  <a:srgbClr val="0070C0"/>
                </a:solidFill>
              </a:rPr>
              <a:t>an orange is a fruit</a:t>
            </a:r>
            <a:r>
              <a:rPr lang="en-US" sz="2300">
                <a:solidFill>
                  <a:schemeClr val="dk2"/>
                </a:solidFill>
              </a:rPr>
              <a:t>, their relationship should be modeled using class inheritance. </a:t>
            </a:r>
            <a:endParaRPr/>
          </a:p>
          <a:p>
            <a:pPr marL="1146175" lvl="2" indent="-346075" algn="l" rtl="0">
              <a:spcBef>
                <a:spcPts val="1200"/>
              </a:spcBef>
              <a:spcAft>
                <a:spcPts val="0"/>
              </a:spcAft>
              <a:buSzPts val="1155"/>
              <a:buNone/>
            </a:pPr>
            <a:r>
              <a:rPr lang="en-US" sz="2100">
                <a:solidFill>
                  <a:schemeClr val="dk2"/>
                </a:solidFill>
              </a:rPr>
              <a:t>🡺 </a:t>
            </a:r>
            <a:r>
              <a:rPr lang="en-US" sz="2300">
                <a:solidFill>
                  <a:schemeClr val="dk2"/>
                </a:solidFill>
              </a:rPr>
              <a:t>i.e. with </a:t>
            </a:r>
            <a:r>
              <a:rPr lang="en-US" sz="2300" b="1">
                <a:solidFill>
                  <a:schemeClr val="dk2"/>
                </a:solidFill>
                <a:latin typeface="Courier New"/>
                <a:ea typeface="Courier New"/>
                <a:cs typeface="Courier New"/>
                <a:sym typeface="Courier New"/>
              </a:rPr>
              <a:t>Fruit</a:t>
            </a:r>
            <a:r>
              <a:rPr lang="en-US" sz="2300">
                <a:solidFill>
                  <a:schemeClr val="dk2"/>
                </a:solidFill>
              </a:rPr>
              <a:t> as an abstract class and </a:t>
            </a:r>
            <a:r>
              <a:rPr lang="en-US" sz="2300" b="1">
                <a:solidFill>
                  <a:schemeClr val="dk2"/>
                </a:solidFill>
                <a:latin typeface="Courier New"/>
                <a:ea typeface="Courier New"/>
                <a:cs typeface="Courier New"/>
                <a:sym typeface="Courier New"/>
              </a:rPr>
              <a:t>Orange</a:t>
            </a:r>
            <a:r>
              <a:rPr lang="en-US" sz="2300">
                <a:solidFill>
                  <a:schemeClr val="dk2"/>
                </a:solidFill>
              </a:rPr>
              <a:t> as its concrete subclass.</a:t>
            </a:r>
            <a:endParaRPr sz="2300">
              <a:solidFill>
                <a:schemeClr val="dk2"/>
              </a:solidFill>
            </a:endParaRPr>
          </a:p>
          <a:p>
            <a:pPr marL="346075" lvl="0" indent="-227012" algn="l" rtl="0">
              <a:spcBef>
                <a:spcPts val="1200"/>
              </a:spcBef>
              <a:spcAft>
                <a:spcPts val="0"/>
              </a:spcAft>
              <a:buSzPts val="1875"/>
              <a:buNone/>
            </a:pPr>
            <a:endParaRPr sz="2500">
              <a:solidFill>
                <a:schemeClr val="dk2"/>
              </a:solidFill>
              <a:latin typeface="Courier"/>
              <a:ea typeface="Courier"/>
              <a:cs typeface="Courier"/>
              <a:sym typeface="Courier"/>
            </a:endParaRPr>
          </a:p>
        </p:txBody>
      </p:sp>
      <p:cxnSp>
        <p:nvCxnSpPr>
          <p:cNvPr id="422" name="Google Shape;422;p33"/>
          <p:cNvCxnSpPr/>
          <p:nvPr/>
        </p:nvCxnSpPr>
        <p:spPr>
          <a:xfrm>
            <a:off x="855406" y="1096964"/>
            <a:ext cx="10687665" cy="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4"/>
          <p:cNvSpPr txBox="1">
            <a:spLocks noGrp="1"/>
          </p:cNvSpPr>
          <p:nvPr>
            <p:ph type="body" idx="1"/>
          </p:nvPr>
        </p:nvSpPr>
        <p:spPr>
          <a:xfrm>
            <a:off x="1052052" y="1136650"/>
            <a:ext cx="10392696" cy="5291138"/>
          </a:xfrm>
          <a:prstGeom prst="rect">
            <a:avLst/>
          </a:prstGeom>
          <a:noFill/>
          <a:ln>
            <a:noFill/>
          </a:ln>
        </p:spPr>
        <p:txBody>
          <a:bodyPr spcFirstLastPara="1" wrap="square" lIns="91425" tIns="45700" rIns="91425" bIns="45700" anchor="t" anchorCtr="0">
            <a:noAutofit/>
          </a:bodyPr>
          <a:lstStyle/>
          <a:p>
            <a:pPr marL="290513" lvl="0" indent="-290513" algn="l" rtl="0">
              <a:spcBef>
                <a:spcPts val="0"/>
              </a:spcBef>
              <a:spcAft>
                <a:spcPts val="0"/>
              </a:spcAft>
              <a:buSzPts val="2100"/>
              <a:buChar char="■"/>
            </a:pPr>
            <a:r>
              <a:rPr lang="en-US">
                <a:solidFill>
                  <a:schemeClr val="dk2"/>
                </a:solidFill>
              </a:rPr>
              <a:t>A </a:t>
            </a:r>
            <a:r>
              <a:rPr lang="en-US" i="1">
                <a:solidFill>
                  <a:schemeClr val="dk2"/>
                </a:solidFill>
              </a:rPr>
              <a:t>weak is-a relationship</a:t>
            </a:r>
            <a:r>
              <a:rPr lang="en-US">
                <a:solidFill>
                  <a:schemeClr val="dk2"/>
                </a:solidFill>
              </a:rPr>
              <a:t>, also known as </a:t>
            </a:r>
            <a:r>
              <a:rPr lang="en-US" i="1">
                <a:solidFill>
                  <a:schemeClr val="dk2"/>
                </a:solidFill>
              </a:rPr>
              <a:t>an is-kind-of relationship</a:t>
            </a:r>
            <a:r>
              <a:rPr lang="en-US">
                <a:solidFill>
                  <a:schemeClr val="dk2"/>
                </a:solidFill>
              </a:rPr>
              <a:t>, indicates that an </a:t>
            </a:r>
            <a:r>
              <a:rPr lang="en-US">
                <a:solidFill>
                  <a:srgbClr val="0070C0"/>
                </a:solidFill>
              </a:rPr>
              <a:t>object possesses a certain property</a:t>
            </a:r>
            <a:r>
              <a:rPr lang="en-US">
                <a:solidFill>
                  <a:schemeClr val="dk2"/>
                </a:solidFill>
              </a:rPr>
              <a:t>. </a:t>
            </a:r>
            <a:endParaRPr/>
          </a:p>
          <a:p>
            <a:pPr marL="690563" lvl="1" indent="-290513" algn="l" rtl="0">
              <a:spcBef>
                <a:spcPts val="600"/>
              </a:spcBef>
              <a:spcAft>
                <a:spcPts val="0"/>
              </a:spcAft>
              <a:buSzPts val="1560"/>
              <a:buChar char="■"/>
            </a:pPr>
            <a:r>
              <a:rPr lang="en-US">
                <a:solidFill>
                  <a:schemeClr val="dk2"/>
                </a:solidFill>
              </a:rPr>
              <a:t>A weak is-a relationship can be modeled using interfaces. </a:t>
            </a:r>
            <a:endParaRPr/>
          </a:p>
          <a:p>
            <a:pPr marL="290513" lvl="0" indent="-290513" algn="l" rtl="0">
              <a:spcBef>
                <a:spcPts val="1800"/>
              </a:spcBef>
              <a:spcAft>
                <a:spcPts val="0"/>
              </a:spcAft>
              <a:buSzPts val="2100"/>
              <a:buChar char="■"/>
            </a:pPr>
            <a:r>
              <a:rPr lang="en-US">
                <a:solidFill>
                  <a:schemeClr val="dk2"/>
                </a:solidFill>
              </a:rPr>
              <a:t>Examples</a:t>
            </a:r>
            <a:endParaRPr/>
          </a:p>
          <a:p>
            <a:pPr marL="690563" lvl="1" indent="-290513" algn="l" rtl="0">
              <a:spcBef>
                <a:spcPts val="600"/>
              </a:spcBef>
              <a:spcAft>
                <a:spcPts val="0"/>
              </a:spcAft>
              <a:buSzPts val="1560"/>
              <a:buChar char="■"/>
            </a:pPr>
            <a:r>
              <a:rPr lang="en-US">
                <a:solidFill>
                  <a:schemeClr val="dk2"/>
                </a:solidFill>
              </a:rPr>
              <a:t>All strings are comparable, so the </a:t>
            </a:r>
            <a:r>
              <a:rPr lang="en-US" b="1">
                <a:solidFill>
                  <a:schemeClr val="dk2"/>
                </a:solidFill>
                <a:latin typeface="Courier New"/>
                <a:ea typeface="Courier New"/>
                <a:cs typeface="Courier New"/>
                <a:sym typeface="Courier New"/>
              </a:rPr>
              <a:t>String</a:t>
            </a:r>
            <a:r>
              <a:rPr lang="en-US">
                <a:solidFill>
                  <a:schemeClr val="dk2"/>
                </a:solidFill>
              </a:rPr>
              <a:t> class implements the </a:t>
            </a:r>
            <a:r>
              <a:rPr lang="en-US" b="1">
                <a:solidFill>
                  <a:schemeClr val="dk2"/>
                </a:solidFill>
                <a:latin typeface="Courier New"/>
                <a:ea typeface="Courier New"/>
                <a:cs typeface="Courier New"/>
                <a:sym typeface="Courier New"/>
              </a:rPr>
              <a:t>Comparable</a:t>
            </a:r>
            <a:r>
              <a:rPr lang="en-US">
                <a:solidFill>
                  <a:schemeClr val="dk2"/>
                </a:solidFill>
              </a:rPr>
              <a:t> interface. </a:t>
            </a:r>
            <a:endParaRPr/>
          </a:p>
          <a:p>
            <a:pPr marL="690563" lvl="1" indent="-290513" algn="l" rtl="0">
              <a:spcBef>
                <a:spcPts val="600"/>
              </a:spcBef>
              <a:spcAft>
                <a:spcPts val="0"/>
              </a:spcAft>
              <a:buSzPts val="1560"/>
              <a:buChar char="■"/>
            </a:pPr>
            <a:r>
              <a:rPr lang="en-US">
                <a:solidFill>
                  <a:schemeClr val="dk2"/>
                </a:solidFill>
              </a:rPr>
              <a:t>A circle or a rectangle is a geometric object.  So </a:t>
            </a:r>
            <a:r>
              <a:rPr lang="en-US" b="1">
                <a:solidFill>
                  <a:schemeClr val="dk2"/>
                </a:solidFill>
                <a:latin typeface="Courier New"/>
                <a:ea typeface="Courier New"/>
                <a:cs typeface="Courier New"/>
                <a:sym typeface="Courier New"/>
              </a:rPr>
              <a:t>Circle</a:t>
            </a:r>
            <a:r>
              <a:rPr lang="en-US">
                <a:solidFill>
                  <a:schemeClr val="dk2"/>
                </a:solidFill>
              </a:rPr>
              <a:t> can be designed as a subclass of </a:t>
            </a:r>
            <a:r>
              <a:rPr lang="en-US" b="1">
                <a:solidFill>
                  <a:schemeClr val="dk2"/>
                </a:solidFill>
                <a:latin typeface="Courier New"/>
                <a:ea typeface="Courier New"/>
                <a:cs typeface="Courier New"/>
                <a:sym typeface="Courier New"/>
              </a:rPr>
              <a:t>GeometricObject</a:t>
            </a:r>
            <a:r>
              <a:rPr lang="en-US">
                <a:solidFill>
                  <a:schemeClr val="dk2"/>
                </a:solidFill>
              </a:rPr>
              <a:t>. Circles are different and comparable based on their radius, for example, so </a:t>
            </a:r>
            <a:r>
              <a:rPr lang="en-US" b="1">
                <a:solidFill>
                  <a:schemeClr val="dk2"/>
                </a:solidFill>
                <a:latin typeface="Courier New"/>
                <a:ea typeface="Courier New"/>
                <a:cs typeface="Courier New"/>
                <a:sym typeface="Courier New"/>
              </a:rPr>
              <a:t>Circle</a:t>
            </a:r>
            <a:r>
              <a:rPr lang="en-US">
                <a:solidFill>
                  <a:schemeClr val="dk2"/>
                </a:solidFill>
              </a:rPr>
              <a:t> can implement the </a:t>
            </a:r>
            <a:r>
              <a:rPr lang="en-US" b="1">
                <a:solidFill>
                  <a:schemeClr val="dk2"/>
                </a:solidFill>
                <a:latin typeface="Courier New"/>
                <a:ea typeface="Courier New"/>
                <a:cs typeface="Courier New"/>
                <a:sym typeface="Courier New"/>
              </a:rPr>
              <a:t>Comparable</a:t>
            </a:r>
            <a:r>
              <a:rPr lang="en-US">
                <a:solidFill>
                  <a:schemeClr val="dk2"/>
                </a:solidFill>
              </a:rPr>
              <a:t> interface. </a:t>
            </a:r>
            <a:endParaRPr/>
          </a:p>
        </p:txBody>
      </p:sp>
      <p:sp>
        <p:nvSpPr>
          <p:cNvPr id="428" name="Google Shape;428;p34"/>
          <p:cNvSpPr txBox="1">
            <a:spLocks noGrp="1"/>
          </p:cNvSpPr>
          <p:nvPr>
            <p:ph type="title"/>
          </p:nvPr>
        </p:nvSpPr>
        <p:spPr>
          <a:xfrm>
            <a:off x="934065" y="319089"/>
            <a:ext cx="10353367" cy="62547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400">
                <a:solidFill>
                  <a:srgbClr val="00B0F0"/>
                </a:solidFill>
              </a:rPr>
              <a:t>H. Interfaces vs. Abstract Classes (2)</a:t>
            </a:r>
            <a:endParaRPr/>
          </a:p>
        </p:txBody>
      </p:sp>
      <p:cxnSp>
        <p:nvCxnSpPr>
          <p:cNvPr id="429" name="Google Shape;429;p34"/>
          <p:cNvCxnSpPr/>
          <p:nvPr/>
        </p:nvCxnSpPr>
        <p:spPr>
          <a:xfrm rot="10800000" flipH="1">
            <a:off x="1052052" y="937260"/>
            <a:ext cx="9615948" cy="7304"/>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5"/>
          <p:cNvSpPr txBox="1">
            <a:spLocks noGrp="1"/>
          </p:cNvSpPr>
          <p:nvPr>
            <p:ph type="body" idx="1"/>
          </p:nvPr>
        </p:nvSpPr>
        <p:spPr>
          <a:xfrm>
            <a:off x="1052053" y="1330326"/>
            <a:ext cx="10107560" cy="5070475"/>
          </a:xfrm>
          <a:prstGeom prst="rect">
            <a:avLst/>
          </a:prstGeom>
          <a:noFill/>
          <a:ln>
            <a:noFill/>
          </a:ln>
        </p:spPr>
        <p:txBody>
          <a:bodyPr spcFirstLastPara="1" wrap="square" lIns="91425" tIns="45700" rIns="91425" bIns="45700" anchor="t" anchorCtr="0">
            <a:noAutofit/>
          </a:bodyPr>
          <a:lstStyle/>
          <a:p>
            <a:pPr marL="290513" lvl="0" indent="-290513" algn="l" rtl="0">
              <a:spcBef>
                <a:spcPts val="0"/>
              </a:spcBef>
              <a:spcAft>
                <a:spcPts val="0"/>
              </a:spcAft>
              <a:buSzPts val="1875"/>
              <a:buChar char="■"/>
            </a:pPr>
            <a:r>
              <a:rPr lang="en-US" sz="2500">
                <a:solidFill>
                  <a:schemeClr val="dk2"/>
                </a:solidFill>
              </a:rPr>
              <a:t>Interfaces are more flexible than abstract classes, because a subclass can extend only one superclass, but implement any number of interfaces. </a:t>
            </a:r>
            <a:endParaRPr/>
          </a:p>
          <a:p>
            <a:pPr marL="290513" lvl="0" indent="-290513" algn="l" rtl="0">
              <a:spcBef>
                <a:spcPts val="1800"/>
              </a:spcBef>
              <a:spcAft>
                <a:spcPts val="0"/>
              </a:spcAft>
              <a:buSzPts val="1875"/>
              <a:buChar char="■"/>
            </a:pPr>
            <a:r>
              <a:rPr lang="en-US" sz="2500">
                <a:solidFill>
                  <a:schemeClr val="dk2"/>
                </a:solidFill>
              </a:rPr>
              <a:t>However, interfaces </a:t>
            </a:r>
            <a:r>
              <a:rPr lang="en-US" sz="2500">
                <a:solidFill>
                  <a:srgbClr val="FF2728"/>
                </a:solidFill>
              </a:rPr>
              <a:t>cannot</a:t>
            </a:r>
            <a:r>
              <a:rPr lang="en-US" sz="2500">
                <a:solidFill>
                  <a:schemeClr val="dk2"/>
                </a:solidFill>
              </a:rPr>
              <a:t> contain concrete methods. </a:t>
            </a:r>
            <a:endParaRPr/>
          </a:p>
          <a:p>
            <a:pPr marL="290513" lvl="0" indent="-290513" algn="l" rtl="0">
              <a:spcBef>
                <a:spcPts val="1800"/>
              </a:spcBef>
              <a:spcAft>
                <a:spcPts val="0"/>
              </a:spcAft>
              <a:buSzPts val="1875"/>
              <a:buChar char="■"/>
            </a:pPr>
            <a:r>
              <a:rPr lang="en-US" sz="2500">
                <a:solidFill>
                  <a:schemeClr val="dk2"/>
                </a:solidFill>
              </a:rPr>
              <a:t>You can combine the virtues of interfaces and abstract classes by creating an interface with a companion abstract class that implements the interface. </a:t>
            </a:r>
            <a:endParaRPr/>
          </a:p>
          <a:p>
            <a:pPr marL="690563" lvl="1" indent="-290513" algn="l" rtl="0">
              <a:spcBef>
                <a:spcPts val="1200"/>
              </a:spcBef>
              <a:spcAft>
                <a:spcPts val="0"/>
              </a:spcAft>
              <a:buSzPts val="1365"/>
              <a:buChar char="■"/>
            </a:pPr>
            <a:r>
              <a:rPr lang="en-US" sz="2100">
                <a:solidFill>
                  <a:schemeClr val="dk2"/>
                </a:solidFill>
              </a:rPr>
              <a:t>So you can use the interface or its companion class whichever is more convenient. </a:t>
            </a:r>
            <a:endParaRPr/>
          </a:p>
        </p:txBody>
      </p:sp>
      <p:sp>
        <p:nvSpPr>
          <p:cNvPr id="435" name="Google Shape;435;p35"/>
          <p:cNvSpPr txBox="1">
            <a:spLocks noGrp="1"/>
          </p:cNvSpPr>
          <p:nvPr>
            <p:ph type="title"/>
          </p:nvPr>
        </p:nvSpPr>
        <p:spPr>
          <a:xfrm>
            <a:off x="1052052" y="471489"/>
            <a:ext cx="9380998" cy="62547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400">
                <a:solidFill>
                  <a:srgbClr val="00B0F0"/>
                </a:solidFill>
              </a:rPr>
              <a:t>H. Interfaces vs. Abstract Classes (3)</a:t>
            </a:r>
            <a:endParaRPr/>
          </a:p>
        </p:txBody>
      </p:sp>
      <p:cxnSp>
        <p:nvCxnSpPr>
          <p:cNvPr id="436" name="Google Shape;436;p35"/>
          <p:cNvCxnSpPr/>
          <p:nvPr/>
        </p:nvCxnSpPr>
        <p:spPr>
          <a:xfrm>
            <a:off x="1052052" y="1096964"/>
            <a:ext cx="10107561" cy="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6"/>
          <p:cNvSpPr txBox="1">
            <a:spLocks noGrp="1"/>
          </p:cNvSpPr>
          <p:nvPr>
            <p:ph type="title"/>
          </p:nvPr>
        </p:nvSpPr>
        <p:spPr>
          <a:xfrm>
            <a:off x="1052051" y="473077"/>
            <a:ext cx="10402529" cy="58769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a:solidFill>
                  <a:srgbClr val="00B0F0"/>
                </a:solidFill>
              </a:rPr>
              <a:t>4. Using Packages</a:t>
            </a:r>
            <a:endParaRPr/>
          </a:p>
        </p:txBody>
      </p:sp>
      <p:sp>
        <p:nvSpPr>
          <p:cNvPr id="442" name="Google Shape;442;p36"/>
          <p:cNvSpPr txBox="1">
            <a:spLocks noGrp="1"/>
          </p:cNvSpPr>
          <p:nvPr>
            <p:ph type="body" idx="1"/>
          </p:nvPr>
        </p:nvSpPr>
        <p:spPr>
          <a:xfrm>
            <a:off x="1052051" y="1293814"/>
            <a:ext cx="10205884" cy="424174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i="1">
                <a:solidFill>
                  <a:schemeClr val="dk2"/>
                </a:solidFill>
              </a:rPr>
              <a:t>Packages</a:t>
            </a:r>
            <a:r>
              <a:rPr lang="en-US">
                <a:solidFill>
                  <a:schemeClr val="dk2"/>
                </a:solidFill>
              </a:rPr>
              <a:t> can be used to organize classes.</a:t>
            </a:r>
            <a:endParaRPr/>
          </a:p>
          <a:p>
            <a:pPr marL="342900" lvl="0" indent="-342900" algn="l" rtl="0">
              <a:spcBef>
                <a:spcPts val="1800"/>
              </a:spcBef>
              <a:spcAft>
                <a:spcPts val="0"/>
              </a:spcAft>
              <a:buSzPts val="2100"/>
              <a:buChar char="■"/>
            </a:pPr>
            <a:r>
              <a:rPr lang="en-US">
                <a:solidFill>
                  <a:schemeClr val="dk2"/>
                </a:solidFill>
              </a:rPr>
              <a:t>To do so, add the following line as the first </a:t>
            </a:r>
            <a:r>
              <a:rPr lang="en-US">
                <a:solidFill>
                  <a:srgbClr val="0070C0"/>
                </a:solidFill>
              </a:rPr>
              <a:t>noncomment</a:t>
            </a:r>
            <a:r>
              <a:rPr lang="en-US">
                <a:solidFill>
                  <a:schemeClr val="dk2"/>
                </a:solidFill>
              </a:rPr>
              <a:t> and </a:t>
            </a:r>
            <a:r>
              <a:rPr lang="en-US">
                <a:solidFill>
                  <a:srgbClr val="0070C0"/>
                </a:solidFill>
              </a:rPr>
              <a:t>nonblank </a:t>
            </a:r>
            <a:r>
              <a:rPr lang="en-US">
                <a:solidFill>
                  <a:schemeClr val="dk2"/>
                </a:solidFill>
              </a:rPr>
              <a:t>statement in the program:</a:t>
            </a:r>
            <a:endParaRPr/>
          </a:p>
          <a:p>
            <a:pPr marL="1143000" lvl="2" indent="-228600" algn="l" rtl="0">
              <a:spcBef>
                <a:spcPts val="480"/>
              </a:spcBef>
              <a:spcAft>
                <a:spcPts val="0"/>
              </a:spcAft>
              <a:buSzPts val="1320"/>
              <a:buFont typeface="Noto Sans Symbols"/>
              <a:buNone/>
            </a:pPr>
            <a:r>
              <a:rPr lang="en-US" b="1">
                <a:solidFill>
                  <a:schemeClr val="dk2"/>
                </a:solidFill>
                <a:latin typeface="Courier New"/>
                <a:ea typeface="Courier New"/>
                <a:cs typeface="Courier New"/>
                <a:sym typeface="Courier New"/>
              </a:rPr>
              <a:t>package packageName;</a:t>
            </a:r>
            <a:endParaRPr/>
          </a:p>
          <a:p>
            <a:pPr marL="342900" lvl="0" indent="-342900" algn="l" rtl="0">
              <a:spcBef>
                <a:spcPts val="1800"/>
              </a:spcBef>
              <a:spcAft>
                <a:spcPts val="0"/>
              </a:spcAft>
              <a:buSzPts val="2100"/>
              <a:buChar char="■"/>
            </a:pPr>
            <a:r>
              <a:rPr lang="en-US">
                <a:solidFill>
                  <a:schemeClr val="dk2"/>
                </a:solidFill>
              </a:rPr>
              <a:t>If a class is declared without the </a:t>
            </a:r>
            <a:r>
              <a:rPr lang="en-US" b="1">
                <a:solidFill>
                  <a:schemeClr val="dk2"/>
                </a:solidFill>
                <a:latin typeface="Courier New"/>
                <a:ea typeface="Courier New"/>
                <a:cs typeface="Courier New"/>
                <a:sym typeface="Courier New"/>
              </a:rPr>
              <a:t>package</a:t>
            </a:r>
            <a:r>
              <a:rPr lang="en-US">
                <a:solidFill>
                  <a:schemeClr val="dk2"/>
                </a:solidFill>
              </a:rPr>
              <a:t> statement, the class is said to be placed in the default package.</a:t>
            </a:r>
            <a:endParaRPr/>
          </a:p>
        </p:txBody>
      </p:sp>
      <p:cxnSp>
        <p:nvCxnSpPr>
          <p:cNvPr id="443" name="Google Shape;443;p36"/>
          <p:cNvCxnSpPr/>
          <p:nvPr/>
        </p:nvCxnSpPr>
        <p:spPr>
          <a:xfrm>
            <a:off x="1052051" y="1060767"/>
            <a:ext cx="9773265" cy="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7"/>
          <p:cNvSpPr txBox="1">
            <a:spLocks noGrp="1"/>
          </p:cNvSpPr>
          <p:nvPr>
            <p:ph type="title"/>
          </p:nvPr>
        </p:nvSpPr>
        <p:spPr>
          <a:xfrm>
            <a:off x="894735" y="315913"/>
            <a:ext cx="10087897" cy="728662"/>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Reasons for Using Packages</a:t>
            </a:r>
            <a:endParaRPr sz="3600">
              <a:solidFill>
                <a:srgbClr val="00B0F0"/>
              </a:solidFill>
            </a:endParaRPr>
          </a:p>
        </p:txBody>
      </p:sp>
      <p:sp>
        <p:nvSpPr>
          <p:cNvPr id="449" name="Google Shape;449;p37"/>
          <p:cNvSpPr txBox="1">
            <a:spLocks noGrp="1"/>
          </p:cNvSpPr>
          <p:nvPr>
            <p:ph type="body" idx="1"/>
          </p:nvPr>
        </p:nvSpPr>
        <p:spPr>
          <a:xfrm>
            <a:off x="894735" y="1084264"/>
            <a:ext cx="10245213" cy="5381625"/>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Clr>
                <a:schemeClr val="dk2"/>
              </a:buClr>
              <a:buSzPts val="1800"/>
              <a:buNone/>
            </a:pPr>
            <a:r>
              <a:rPr lang="en-US" sz="2400" i="1">
                <a:solidFill>
                  <a:schemeClr val="dk2"/>
                </a:solidFill>
              </a:rPr>
              <a:t>1.  To locate classes.</a:t>
            </a:r>
            <a:endParaRPr/>
          </a:p>
          <a:p>
            <a:pPr marL="346075" lvl="1" indent="0" algn="l" rtl="0">
              <a:spcBef>
                <a:spcPts val="300"/>
              </a:spcBef>
              <a:spcAft>
                <a:spcPts val="0"/>
              </a:spcAft>
              <a:buClr>
                <a:schemeClr val="dk2"/>
              </a:buClr>
              <a:buSzPts val="1300"/>
              <a:buNone/>
            </a:pPr>
            <a:r>
              <a:rPr lang="en-US" sz="2000">
                <a:solidFill>
                  <a:schemeClr val="dk2"/>
                </a:solidFill>
              </a:rPr>
              <a:t>Classes with similar functions can be placed in the same package to make them easy to locate.</a:t>
            </a:r>
            <a:endParaRPr/>
          </a:p>
          <a:p>
            <a:pPr marL="457200" lvl="0" indent="-457200" algn="l" rtl="0">
              <a:spcBef>
                <a:spcPts val="1200"/>
              </a:spcBef>
              <a:spcAft>
                <a:spcPts val="0"/>
              </a:spcAft>
              <a:buClr>
                <a:schemeClr val="dk2"/>
              </a:buClr>
              <a:buSzPts val="1800"/>
              <a:buNone/>
            </a:pPr>
            <a:r>
              <a:rPr lang="en-US" sz="2400" i="1">
                <a:solidFill>
                  <a:schemeClr val="dk2"/>
                </a:solidFill>
              </a:rPr>
              <a:t>2. To avoid naming conflicts</a:t>
            </a:r>
            <a:r>
              <a:rPr lang="en-US" sz="2400">
                <a:solidFill>
                  <a:schemeClr val="dk2"/>
                </a:solidFill>
              </a:rPr>
              <a:t>. </a:t>
            </a:r>
            <a:endParaRPr/>
          </a:p>
          <a:p>
            <a:pPr marL="457200" lvl="0" indent="-457200" algn="l" rtl="0">
              <a:spcBef>
                <a:spcPts val="300"/>
              </a:spcBef>
              <a:spcAft>
                <a:spcPts val="0"/>
              </a:spcAft>
              <a:buClr>
                <a:schemeClr val="dk2"/>
              </a:buClr>
              <a:buSzPts val="1800"/>
              <a:buNone/>
            </a:pPr>
            <a:r>
              <a:rPr lang="en-US" sz="2400">
                <a:solidFill>
                  <a:schemeClr val="dk2"/>
                </a:solidFill>
              </a:rPr>
              <a:t>	</a:t>
            </a:r>
            <a:r>
              <a:rPr lang="en-US" sz="2000">
                <a:solidFill>
                  <a:schemeClr val="dk2"/>
                </a:solidFill>
              </a:rPr>
              <a:t>When you develop reusable classes to be shared by other programmers, naming conflicts often occur. To prevent this, put your classes into packages so that they can be referenced through package names.</a:t>
            </a:r>
            <a:endParaRPr/>
          </a:p>
          <a:p>
            <a:pPr marL="457200" lvl="0" indent="-457200" algn="l" rtl="0">
              <a:spcBef>
                <a:spcPts val="1200"/>
              </a:spcBef>
              <a:spcAft>
                <a:spcPts val="0"/>
              </a:spcAft>
              <a:buClr>
                <a:schemeClr val="dk2"/>
              </a:buClr>
              <a:buSzPts val="1800"/>
              <a:buNone/>
            </a:pPr>
            <a:r>
              <a:rPr lang="en-US" sz="2400" i="1">
                <a:solidFill>
                  <a:schemeClr val="dk2"/>
                </a:solidFill>
              </a:rPr>
              <a:t>3. To distribute software conveniently</a:t>
            </a:r>
            <a:r>
              <a:rPr lang="en-US" sz="2400">
                <a:solidFill>
                  <a:schemeClr val="dk2"/>
                </a:solidFill>
              </a:rPr>
              <a:t>. </a:t>
            </a:r>
            <a:endParaRPr/>
          </a:p>
          <a:p>
            <a:pPr marL="457200" lvl="0" indent="-457200" algn="l" rtl="0">
              <a:spcBef>
                <a:spcPts val="300"/>
              </a:spcBef>
              <a:spcAft>
                <a:spcPts val="0"/>
              </a:spcAft>
              <a:buClr>
                <a:schemeClr val="dk2"/>
              </a:buClr>
              <a:buSzPts val="1800"/>
              <a:buNone/>
            </a:pPr>
            <a:r>
              <a:rPr lang="en-US" sz="2400">
                <a:solidFill>
                  <a:schemeClr val="dk2"/>
                </a:solidFill>
              </a:rPr>
              <a:t>	</a:t>
            </a:r>
            <a:r>
              <a:rPr lang="en-US" sz="2000">
                <a:solidFill>
                  <a:schemeClr val="dk2"/>
                </a:solidFill>
              </a:rPr>
              <a:t>Packages group related classes so that they can be easily distributed.</a:t>
            </a:r>
            <a:endParaRPr/>
          </a:p>
          <a:p>
            <a:pPr marL="457200" lvl="0" indent="-457200" algn="l" rtl="0">
              <a:spcBef>
                <a:spcPts val="1200"/>
              </a:spcBef>
              <a:spcAft>
                <a:spcPts val="0"/>
              </a:spcAft>
              <a:buClr>
                <a:schemeClr val="dk2"/>
              </a:buClr>
              <a:buSzPts val="1800"/>
              <a:buNone/>
            </a:pPr>
            <a:r>
              <a:rPr lang="en-US" sz="2400" i="1">
                <a:solidFill>
                  <a:schemeClr val="dk2"/>
                </a:solidFill>
              </a:rPr>
              <a:t>4. To protect classes</a:t>
            </a:r>
            <a:r>
              <a:rPr lang="en-US" sz="2400">
                <a:solidFill>
                  <a:schemeClr val="dk2"/>
                </a:solidFill>
              </a:rPr>
              <a:t>. </a:t>
            </a:r>
            <a:endParaRPr/>
          </a:p>
          <a:p>
            <a:pPr marL="457200" lvl="0" indent="-457200" algn="l" rtl="0">
              <a:spcBef>
                <a:spcPts val="300"/>
              </a:spcBef>
              <a:spcAft>
                <a:spcPts val="0"/>
              </a:spcAft>
              <a:buClr>
                <a:schemeClr val="dk2"/>
              </a:buClr>
              <a:buSzPts val="1800"/>
              <a:buNone/>
            </a:pPr>
            <a:r>
              <a:rPr lang="en-US" sz="2400">
                <a:solidFill>
                  <a:schemeClr val="dk2"/>
                </a:solidFill>
              </a:rPr>
              <a:t>	</a:t>
            </a:r>
            <a:r>
              <a:rPr lang="en-US" sz="2000">
                <a:solidFill>
                  <a:schemeClr val="dk2"/>
                </a:solidFill>
              </a:rPr>
              <a:t>Packages provide protection so that the protected members of the classes are accessible to the classes in the same package, but not to the external classes.</a:t>
            </a:r>
            <a:endParaRPr sz="2000">
              <a:solidFill>
                <a:schemeClr val="dk2"/>
              </a:solidFill>
            </a:endParaRPr>
          </a:p>
          <a:p>
            <a:pPr marL="457200" lvl="0" indent="-342900" algn="l" rtl="0">
              <a:spcBef>
                <a:spcPts val="0"/>
              </a:spcBef>
              <a:spcAft>
                <a:spcPts val="0"/>
              </a:spcAft>
              <a:buClr>
                <a:srgbClr val="00FF00"/>
              </a:buClr>
              <a:buSzPts val="1800"/>
              <a:buFont typeface="Cambria"/>
              <a:buNone/>
            </a:pPr>
            <a:endParaRPr sz="2400">
              <a:solidFill>
                <a:schemeClr val="dk2"/>
              </a:solidFill>
            </a:endParaRPr>
          </a:p>
        </p:txBody>
      </p:sp>
      <p:cxnSp>
        <p:nvCxnSpPr>
          <p:cNvPr id="450" name="Google Shape;450;p37"/>
          <p:cNvCxnSpPr/>
          <p:nvPr/>
        </p:nvCxnSpPr>
        <p:spPr>
          <a:xfrm rot="10800000" flipH="1">
            <a:off x="894735" y="1037750"/>
            <a:ext cx="10087897" cy="6825"/>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8"/>
          <p:cNvSpPr txBox="1">
            <a:spLocks noGrp="1"/>
          </p:cNvSpPr>
          <p:nvPr>
            <p:ph type="title"/>
          </p:nvPr>
        </p:nvSpPr>
        <p:spPr>
          <a:xfrm>
            <a:off x="953729" y="473076"/>
            <a:ext cx="10294373" cy="608013"/>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a:solidFill>
                  <a:srgbClr val="00B0F0"/>
                </a:solidFill>
              </a:rPr>
              <a:t>Package Naming Conventions</a:t>
            </a:r>
            <a:endParaRPr/>
          </a:p>
        </p:txBody>
      </p:sp>
      <p:sp>
        <p:nvSpPr>
          <p:cNvPr id="456" name="Google Shape;456;p38"/>
          <p:cNvSpPr txBox="1">
            <a:spLocks noGrp="1"/>
          </p:cNvSpPr>
          <p:nvPr>
            <p:ph type="body" idx="1"/>
          </p:nvPr>
        </p:nvSpPr>
        <p:spPr>
          <a:xfrm>
            <a:off x="825910" y="1295400"/>
            <a:ext cx="10667999" cy="4800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solidFill>
                  <a:schemeClr val="dk2"/>
                </a:solidFill>
              </a:rPr>
              <a:t>Packages are hierarchical, and you can have packages within packages. </a:t>
            </a:r>
            <a:endParaRPr/>
          </a:p>
          <a:p>
            <a:pPr marL="742950" lvl="1" indent="-285750" algn="l" rtl="0">
              <a:spcBef>
                <a:spcPts val="1200"/>
              </a:spcBef>
              <a:spcAft>
                <a:spcPts val="0"/>
              </a:spcAft>
              <a:buSzPts val="1560"/>
              <a:buChar char="■"/>
            </a:pPr>
            <a:r>
              <a:rPr lang="en-US" i="1">
                <a:solidFill>
                  <a:schemeClr val="dk2"/>
                </a:solidFill>
              </a:rPr>
              <a:t>E.g.</a:t>
            </a:r>
            <a:r>
              <a:rPr lang="en-US">
                <a:solidFill>
                  <a:schemeClr val="dk2"/>
                </a:solidFill>
              </a:rPr>
              <a:t>, </a:t>
            </a:r>
            <a:r>
              <a:rPr lang="en-US" b="1">
                <a:solidFill>
                  <a:schemeClr val="dk2"/>
                </a:solidFill>
                <a:latin typeface="Courier New"/>
                <a:ea typeface="Courier New"/>
                <a:cs typeface="Courier New"/>
                <a:sym typeface="Courier New"/>
              </a:rPr>
              <a:t>java.lang.Math</a:t>
            </a:r>
            <a:r>
              <a:rPr lang="en-US">
                <a:solidFill>
                  <a:schemeClr val="dk2"/>
                </a:solidFill>
              </a:rPr>
              <a:t> indicates that </a:t>
            </a:r>
            <a:r>
              <a:rPr lang="en-US" b="1">
                <a:solidFill>
                  <a:schemeClr val="dk2"/>
                </a:solidFill>
                <a:latin typeface="Courier New"/>
                <a:ea typeface="Courier New"/>
                <a:cs typeface="Courier New"/>
                <a:sym typeface="Courier New"/>
              </a:rPr>
              <a:t>Math</a:t>
            </a:r>
            <a:r>
              <a:rPr lang="en-US">
                <a:solidFill>
                  <a:schemeClr val="dk2"/>
                </a:solidFill>
              </a:rPr>
              <a:t> is a class in the package </a:t>
            </a:r>
            <a:r>
              <a:rPr lang="en-US" b="1">
                <a:solidFill>
                  <a:schemeClr val="dk2"/>
                </a:solidFill>
                <a:latin typeface="Courier New"/>
                <a:ea typeface="Courier New"/>
                <a:cs typeface="Courier New"/>
                <a:sym typeface="Courier New"/>
              </a:rPr>
              <a:t>lang</a:t>
            </a:r>
            <a:r>
              <a:rPr lang="en-US">
                <a:solidFill>
                  <a:schemeClr val="dk2"/>
                </a:solidFill>
              </a:rPr>
              <a:t> and that </a:t>
            </a:r>
            <a:r>
              <a:rPr lang="en-US" b="1">
                <a:solidFill>
                  <a:schemeClr val="dk2"/>
                </a:solidFill>
                <a:latin typeface="Courier New"/>
                <a:ea typeface="Courier New"/>
                <a:cs typeface="Courier New"/>
                <a:sym typeface="Courier New"/>
              </a:rPr>
              <a:t>lang</a:t>
            </a:r>
            <a:r>
              <a:rPr lang="en-US">
                <a:solidFill>
                  <a:schemeClr val="dk2"/>
                </a:solidFill>
              </a:rPr>
              <a:t> is a package in the package </a:t>
            </a:r>
            <a:r>
              <a:rPr lang="en-US" b="1">
                <a:solidFill>
                  <a:schemeClr val="dk2"/>
                </a:solidFill>
                <a:latin typeface="Courier New"/>
                <a:ea typeface="Courier New"/>
                <a:cs typeface="Courier New"/>
                <a:sym typeface="Courier New"/>
              </a:rPr>
              <a:t>java</a:t>
            </a:r>
            <a:r>
              <a:rPr lang="en-US">
                <a:solidFill>
                  <a:schemeClr val="dk2"/>
                </a:solidFill>
              </a:rPr>
              <a:t>. </a:t>
            </a:r>
            <a:endParaRPr/>
          </a:p>
          <a:p>
            <a:pPr marL="342900" lvl="0" indent="-342900" algn="l" rtl="0">
              <a:spcBef>
                <a:spcPts val="1800"/>
              </a:spcBef>
              <a:spcAft>
                <a:spcPts val="0"/>
              </a:spcAft>
              <a:buSzPts val="2100"/>
              <a:buChar char="■"/>
            </a:pPr>
            <a:r>
              <a:rPr lang="en-US">
                <a:solidFill>
                  <a:schemeClr val="dk2"/>
                </a:solidFill>
              </a:rPr>
              <a:t>Levels of nesting can be used to ensure the uniqueness of package names.</a:t>
            </a:r>
            <a:endParaRPr/>
          </a:p>
          <a:p>
            <a:pPr marL="342900" lvl="0" indent="-342900" algn="l" rtl="0">
              <a:spcBef>
                <a:spcPts val="1800"/>
              </a:spcBef>
              <a:spcAft>
                <a:spcPts val="0"/>
              </a:spcAft>
              <a:buSzPts val="2100"/>
              <a:buChar char="■"/>
            </a:pPr>
            <a:r>
              <a:rPr lang="en-US">
                <a:solidFill>
                  <a:schemeClr val="dk2"/>
                </a:solidFill>
              </a:rPr>
              <a:t>By convention, package names are all </a:t>
            </a:r>
            <a:r>
              <a:rPr lang="en-US" i="1">
                <a:solidFill>
                  <a:schemeClr val="dk2"/>
                </a:solidFill>
              </a:rPr>
              <a:t>in lowercase</a:t>
            </a:r>
            <a:r>
              <a:rPr lang="en-US">
                <a:solidFill>
                  <a:schemeClr val="dk2"/>
                </a:solidFill>
              </a:rPr>
              <a:t>.</a:t>
            </a:r>
            <a:endParaRPr/>
          </a:p>
          <a:p>
            <a:pPr marL="342900" lvl="0" indent="-342900" algn="l" rtl="0">
              <a:spcBef>
                <a:spcPts val="0"/>
              </a:spcBef>
              <a:spcAft>
                <a:spcPts val="0"/>
              </a:spcAft>
              <a:buClr>
                <a:srgbClr val="00FF00"/>
              </a:buClr>
              <a:buSzPts val="2100"/>
              <a:buFont typeface="Cambria"/>
              <a:buNone/>
            </a:pPr>
            <a:endParaRPr>
              <a:solidFill>
                <a:schemeClr val="dk2"/>
              </a:solidFill>
            </a:endParaRPr>
          </a:p>
        </p:txBody>
      </p:sp>
      <p:cxnSp>
        <p:nvCxnSpPr>
          <p:cNvPr id="457" name="Google Shape;457;p38"/>
          <p:cNvCxnSpPr/>
          <p:nvPr/>
        </p:nvCxnSpPr>
        <p:spPr>
          <a:xfrm>
            <a:off x="953729" y="1081089"/>
            <a:ext cx="10078065" cy="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9"/>
          <p:cNvSpPr txBox="1">
            <a:spLocks noGrp="1"/>
          </p:cNvSpPr>
          <p:nvPr>
            <p:ph type="title"/>
          </p:nvPr>
        </p:nvSpPr>
        <p:spPr>
          <a:xfrm>
            <a:off x="875071" y="136525"/>
            <a:ext cx="8229600" cy="51117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Example</a:t>
            </a:r>
            <a:endParaRPr sz="3600">
              <a:solidFill>
                <a:srgbClr val="00B0F0"/>
              </a:solidFill>
            </a:endParaRPr>
          </a:p>
        </p:txBody>
      </p:sp>
      <p:sp>
        <p:nvSpPr>
          <p:cNvPr id="463" name="Google Shape;463;p39"/>
          <p:cNvSpPr txBox="1">
            <a:spLocks noGrp="1"/>
          </p:cNvSpPr>
          <p:nvPr>
            <p:ph type="body" idx="1"/>
          </p:nvPr>
        </p:nvSpPr>
        <p:spPr>
          <a:xfrm>
            <a:off x="875071" y="806450"/>
            <a:ext cx="10500852" cy="5820492"/>
          </a:xfrm>
          <a:prstGeom prst="rect">
            <a:avLst/>
          </a:prstGeom>
          <a:noFill/>
          <a:ln>
            <a:noFill/>
          </a:ln>
        </p:spPr>
        <p:txBody>
          <a:bodyPr spcFirstLastPara="1" wrap="square" lIns="91425" tIns="45700" rIns="91425" bIns="45700" anchor="t" anchorCtr="0">
            <a:noAutofit/>
          </a:bodyPr>
          <a:lstStyle/>
          <a:p>
            <a:pPr marL="742950" lvl="1" indent="-285750" algn="l" rtl="0">
              <a:lnSpc>
                <a:spcPct val="80000"/>
              </a:lnSpc>
              <a:spcBef>
                <a:spcPts val="0"/>
              </a:spcBef>
              <a:spcAft>
                <a:spcPts val="0"/>
              </a:spcAft>
              <a:buSzPts val="1170"/>
              <a:buFont typeface="Arial"/>
              <a:buNone/>
            </a:pPr>
            <a:r>
              <a:rPr lang="en-US" sz="1800" b="1">
                <a:solidFill>
                  <a:srgbClr val="52526E"/>
                </a:solidFill>
                <a:latin typeface="Courier New"/>
                <a:ea typeface="Courier New"/>
                <a:cs typeface="Courier New"/>
                <a:sym typeface="Courier New"/>
              </a:rPr>
              <a:t>package com.prenhall.mypackage;</a:t>
            </a:r>
            <a:endParaRPr/>
          </a:p>
          <a:p>
            <a:pPr marL="742950" lvl="1" indent="-285750" algn="l" rtl="0">
              <a:lnSpc>
                <a:spcPct val="80000"/>
              </a:lnSpc>
              <a:spcBef>
                <a:spcPts val="360"/>
              </a:spcBef>
              <a:spcAft>
                <a:spcPts val="0"/>
              </a:spcAft>
              <a:buSzPts val="1170"/>
              <a:buFont typeface="Arial"/>
              <a:buNone/>
            </a:pPr>
            <a:endParaRPr sz="1800" b="1">
              <a:solidFill>
                <a:srgbClr val="52526E"/>
              </a:solidFill>
              <a:latin typeface="Courier New"/>
              <a:ea typeface="Courier New"/>
              <a:cs typeface="Courier New"/>
              <a:sym typeface="Courier New"/>
            </a:endParaRPr>
          </a:p>
          <a:p>
            <a:pPr marL="742950" lvl="1" indent="-285750" algn="l" rtl="0">
              <a:lnSpc>
                <a:spcPct val="80000"/>
              </a:lnSpc>
              <a:spcBef>
                <a:spcPts val="360"/>
              </a:spcBef>
              <a:spcAft>
                <a:spcPts val="0"/>
              </a:spcAft>
              <a:buSzPts val="1170"/>
              <a:buFont typeface="Arial"/>
              <a:buNone/>
            </a:pPr>
            <a:r>
              <a:rPr lang="en-US" sz="1800" b="1">
                <a:solidFill>
                  <a:srgbClr val="52526E"/>
                </a:solidFill>
                <a:latin typeface="Courier New"/>
                <a:ea typeface="Courier New"/>
                <a:cs typeface="Courier New"/>
                <a:sym typeface="Courier New"/>
              </a:rPr>
              <a:t>public class Format {</a:t>
            </a:r>
            <a:endParaRPr/>
          </a:p>
          <a:p>
            <a:pPr marL="742950" lvl="1" indent="-285750" algn="l" rtl="0">
              <a:lnSpc>
                <a:spcPct val="80000"/>
              </a:lnSpc>
              <a:spcBef>
                <a:spcPts val="360"/>
              </a:spcBef>
              <a:spcAft>
                <a:spcPts val="0"/>
              </a:spcAft>
              <a:buSzPts val="1170"/>
              <a:buFont typeface="Arial"/>
              <a:buNone/>
            </a:pPr>
            <a:r>
              <a:rPr lang="en-US" sz="1800" b="1">
                <a:solidFill>
                  <a:srgbClr val="52526E"/>
                </a:solidFill>
                <a:latin typeface="Courier New"/>
                <a:ea typeface="Courier New"/>
                <a:cs typeface="Courier New"/>
                <a:sym typeface="Courier New"/>
              </a:rPr>
              <a:t>  public static double format(</a:t>
            </a:r>
            <a:endParaRPr/>
          </a:p>
          <a:p>
            <a:pPr marL="742950" lvl="1" indent="-285750" algn="l" rtl="0">
              <a:lnSpc>
                <a:spcPct val="80000"/>
              </a:lnSpc>
              <a:spcBef>
                <a:spcPts val="360"/>
              </a:spcBef>
              <a:spcAft>
                <a:spcPts val="0"/>
              </a:spcAft>
              <a:buSzPts val="1170"/>
              <a:buFont typeface="Arial"/>
              <a:buNone/>
            </a:pPr>
            <a:r>
              <a:rPr lang="en-US" sz="1800" b="1">
                <a:solidFill>
                  <a:srgbClr val="52526E"/>
                </a:solidFill>
                <a:latin typeface="Courier New"/>
                <a:ea typeface="Courier New"/>
                <a:cs typeface="Courier New"/>
                <a:sym typeface="Courier New"/>
              </a:rPr>
              <a:t>    double number, int numOfDecimalDigits) {</a:t>
            </a:r>
            <a:endParaRPr/>
          </a:p>
          <a:p>
            <a:pPr marL="742950" lvl="1" indent="-285750" algn="l" rtl="0">
              <a:lnSpc>
                <a:spcPct val="80000"/>
              </a:lnSpc>
              <a:spcBef>
                <a:spcPts val="360"/>
              </a:spcBef>
              <a:spcAft>
                <a:spcPts val="0"/>
              </a:spcAft>
              <a:buSzPts val="1170"/>
              <a:buFont typeface="Arial"/>
              <a:buNone/>
            </a:pPr>
            <a:r>
              <a:rPr lang="en-US" sz="1800" b="1">
                <a:solidFill>
                  <a:srgbClr val="52526E"/>
                </a:solidFill>
                <a:latin typeface="Courier New"/>
                <a:ea typeface="Courier New"/>
                <a:cs typeface="Courier New"/>
                <a:sym typeface="Courier New"/>
              </a:rPr>
              <a:t>    return Math.round(</a:t>
            </a:r>
            <a:endParaRPr/>
          </a:p>
          <a:p>
            <a:pPr marL="742950" lvl="1" indent="-285750" algn="l" rtl="0">
              <a:lnSpc>
                <a:spcPct val="80000"/>
              </a:lnSpc>
              <a:spcBef>
                <a:spcPts val="360"/>
              </a:spcBef>
              <a:spcAft>
                <a:spcPts val="0"/>
              </a:spcAft>
              <a:buSzPts val="1170"/>
              <a:buFont typeface="Arial"/>
              <a:buNone/>
            </a:pPr>
            <a:r>
              <a:rPr lang="en-US" sz="1800" b="1">
                <a:solidFill>
                  <a:srgbClr val="52526E"/>
                </a:solidFill>
                <a:latin typeface="Courier New"/>
                <a:ea typeface="Courier New"/>
                <a:cs typeface="Courier New"/>
                <a:sym typeface="Courier New"/>
              </a:rPr>
              <a:t>     number * Math.pow(10,numOfDecimalDigits)) / </a:t>
            </a:r>
            <a:endParaRPr/>
          </a:p>
          <a:p>
            <a:pPr marL="742950" lvl="1" indent="-285750" algn="l" rtl="0">
              <a:lnSpc>
                <a:spcPct val="80000"/>
              </a:lnSpc>
              <a:spcBef>
                <a:spcPts val="360"/>
              </a:spcBef>
              <a:spcAft>
                <a:spcPts val="0"/>
              </a:spcAft>
              <a:buSzPts val="1170"/>
              <a:buFont typeface="Arial"/>
              <a:buNone/>
            </a:pPr>
            <a:r>
              <a:rPr lang="en-US" sz="1800" b="1">
                <a:solidFill>
                  <a:srgbClr val="52526E"/>
                </a:solidFill>
                <a:latin typeface="Courier New"/>
                <a:ea typeface="Courier New"/>
                <a:cs typeface="Courier New"/>
                <a:sym typeface="Courier New"/>
              </a:rPr>
              <a:t>		  Math.pow(10, numOfDecimalDigits);</a:t>
            </a:r>
            <a:endParaRPr/>
          </a:p>
          <a:p>
            <a:pPr marL="742950" lvl="1" indent="-285750" algn="l" rtl="0">
              <a:lnSpc>
                <a:spcPct val="80000"/>
              </a:lnSpc>
              <a:spcBef>
                <a:spcPts val="360"/>
              </a:spcBef>
              <a:spcAft>
                <a:spcPts val="0"/>
              </a:spcAft>
              <a:buSzPts val="1170"/>
              <a:buFont typeface="Arial"/>
              <a:buNone/>
            </a:pPr>
            <a:r>
              <a:rPr lang="en-US" sz="1800" b="1">
                <a:solidFill>
                  <a:srgbClr val="52526E"/>
                </a:solidFill>
                <a:latin typeface="Courier New"/>
                <a:ea typeface="Courier New"/>
                <a:cs typeface="Courier New"/>
                <a:sym typeface="Courier New"/>
              </a:rPr>
              <a:t>  }</a:t>
            </a:r>
            <a:endParaRPr/>
          </a:p>
          <a:p>
            <a:pPr marL="742950" lvl="1" indent="-285750" algn="l" rtl="0">
              <a:lnSpc>
                <a:spcPct val="80000"/>
              </a:lnSpc>
              <a:spcBef>
                <a:spcPts val="360"/>
              </a:spcBef>
              <a:spcAft>
                <a:spcPts val="0"/>
              </a:spcAft>
              <a:buSzPts val="1170"/>
              <a:buFont typeface="Arial"/>
              <a:buNone/>
            </a:pPr>
            <a:r>
              <a:rPr lang="en-US" sz="1800" b="1">
                <a:solidFill>
                  <a:srgbClr val="52526E"/>
                </a:solidFill>
                <a:latin typeface="Courier New"/>
                <a:ea typeface="Courier New"/>
                <a:cs typeface="Courier New"/>
                <a:sym typeface="Courier New"/>
              </a:rPr>
              <a:t>}</a:t>
            </a:r>
            <a:endParaRPr/>
          </a:p>
          <a:p>
            <a:pPr marL="742950" lvl="1" indent="-285750" algn="l" rtl="0">
              <a:spcBef>
                <a:spcPts val="1500"/>
              </a:spcBef>
              <a:spcAft>
                <a:spcPts val="0"/>
              </a:spcAft>
              <a:buSzPts val="1365"/>
              <a:buChar char="■"/>
            </a:pPr>
            <a:r>
              <a:rPr lang="en-US" sz="2100">
                <a:solidFill>
                  <a:schemeClr val="dk2"/>
                </a:solidFill>
              </a:rPr>
              <a:t>This example creates a class named </a:t>
            </a:r>
            <a:r>
              <a:rPr lang="en-US" sz="2100" b="1">
                <a:solidFill>
                  <a:schemeClr val="dk2"/>
                </a:solidFill>
              </a:rPr>
              <a:t>Format</a:t>
            </a:r>
            <a:r>
              <a:rPr lang="en-US" sz="2100">
                <a:solidFill>
                  <a:schemeClr val="dk2"/>
                </a:solidFill>
              </a:rPr>
              <a:t> and places it in the package </a:t>
            </a:r>
            <a:r>
              <a:rPr lang="en-US" sz="2100" b="1">
                <a:solidFill>
                  <a:schemeClr val="dk2"/>
                </a:solidFill>
              </a:rPr>
              <a:t>com.prenhall.mypackage</a:t>
            </a:r>
            <a:r>
              <a:rPr lang="en-US" sz="2100">
                <a:solidFill>
                  <a:schemeClr val="dk2"/>
                </a:solidFill>
              </a:rPr>
              <a:t>. </a:t>
            </a:r>
            <a:endParaRPr/>
          </a:p>
          <a:p>
            <a:pPr marL="742950" lvl="1" indent="-285750" algn="l" rtl="0">
              <a:spcBef>
                <a:spcPts val="1500"/>
              </a:spcBef>
              <a:spcAft>
                <a:spcPts val="0"/>
              </a:spcAft>
              <a:buSzPts val="1365"/>
              <a:buChar char="■"/>
            </a:pPr>
            <a:r>
              <a:rPr lang="en-US" sz="2100" b="1">
                <a:solidFill>
                  <a:schemeClr val="dk2"/>
                </a:solidFill>
              </a:rPr>
              <a:t>format(number, numOfDecimalDigits)</a:t>
            </a:r>
            <a:r>
              <a:rPr lang="en-US" sz="2100">
                <a:solidFill>
                  <a:schemeClr val="dk2"/>
                </a:solidFill>
              </a:rPr>
              <a:t> method returns a new number with the specified number of digits after the decimal point, </a:t>
            </a:r>
            <a:r>
              <a:rPr lang="en-US" sz="2100" i="1">
                <a:solidFill>
                  <a:schemeClr val="dk2"/>
                </a:solidFill>
              </a:rPr>
              <a:t>e.g.</a:t>
            </a:r>
            <a:endParaRPr/>
          </a:p>
          <a:p>
            <a:pPr marL="1143000" lvl="2" indent="-228600" algn="l" rtl="0">
              <a:spcBef>
                <a:spcPts val="1500"/>
              </a:spcBef>
              <a:spcAft>
                <a:spcPts val="0"/>
              </a:spcAft>
              <a:buSzPts val="1155"/>
              <a:buNone/>
            </a:pPr>
            <a:r>
              <a:rPr lang="en-US" sz="2100">
                <a:solidFill>
                  <a:schemeClr val="dk2"/>
                </a:solidFill>
              </a:rPr>
              <a:t>	</a:t>
            </a:r>
            <a:r>
              <a:rPr lang="en-US" sz="2100" b="1">
                <a:solidFill>
                  <a:schemeClr val="dk2"/>
                </a:solidFill>
              </a:rPr>
              <a:t>format(10.3422345, 2)</a:t>
            </a:r>
            <a:r>
              <a:rPr lang="en-US" sz="2100">
                <a:solidFill>
                  <a:schemeClr val="dk2"/>
                </a:solidFill>
              </a:rPr>
              <a:t> returns </a:t>
            </a:r>
            <a:r>
              <a:rPr lang="en-US" sz="2100" b="1">
                <a:solidFill>
                  <a:schemeClr val="dk2"/>
                </a:solidFill>
              </a:rPr>
              <a:t>10.34</a:t>
            </a:r>
            <a:r>
              <a:rPr lang="en-US" sz="2100">
                <a:solidFill>
                  <a:schemeClr val="dk2"/>
                </a:solidFill>
              </a:rPr>
              <a:t>, </a:t>
            </a:r>
            <a:endParaRPr/>
          </a:p>
          <a:p>
            <a:pPr marL="1143000" lvl="2" indent="-228600" algn="l" rtl="0">
              <a:spcBef>
                <a:spcPts val="1500"/>
              </a:spcBef>
              <a:spcAft>
                <a:spcPts val="0"/>
              </a:spcAft>
              <a:buSzPts val="1155"/>
              <a:buNone/>
            </a:pPr>
            <a:r>
              <a:rPr lang="en-US" sz="2100">
                <a:solidFill>
                  <a:schemeClr val="dk2"/>
                </a:solidFill>
              </a:rPr>
              <a:t>    </a:t>
            </a:r>
            <a:r>
              <a:rPr lang="en-US" sz="2100" b="1">
                <a:solidFill>
                  <a:schemeClr val="dk2"/>
                </a:solidFill>
              </a:rPr>
              <a:t>format(-0.343434, 3)</a:t>
            </a:r>
            <a:r>
              <a:rPr lang="en-US" sz="2100">
                <a:solidFill>
                  <a:schemeClr val="dk2"/>
                </a:solidFill>
              </a:rPr>
              <a:t> returns </a:t>
            </a:r>
            <a:r>
              <a:rPr lang="en-US" sz="2100" b="1">
                <a:solidFill>
                  <a:schemeClr val="dk2"/>
                </a:solidFill>
              </a:rPr>
              <a:t>–0.343</a:t>
            </a:r>
            <a:r>
              <a:rPr lang="en-US" sz="2100">
                <a:solidFill>
                  <a:schemeClr val="dk2"/>
                </a:solidFill>
              </a:rPr>
              <a:t>. </a:t>
            </a:r>
            <a:endParaRPr/>
          </a:p>
          <a:p>
            <a:pPr marL="342900" lvl="0" indent="-242887" algn="l" rtl="0">
              <a:lnSpc>
                <a:spcPct val="80000"/>
              </a:lnSpc>
              <a:spcBef>
                <a:spcPts val="420"/>
              </a:spcBef>
              <a:spcAft>
                <a:spcPts val="0"/>
              </a:spcAft>
              <a:buSzPts val="1575"/>
              <a:buNone/>
            </a:pPr>
            <a:endParaRPr sz="2100">
              <a:solidFill>
                <a:schemeClr val="dk2"/>
              </a:solidFill>
            </a:endParaRPr>
          </a:p>
        </p:txBody>
      </p:sp>
      <p:cxnSp>
        <p:nvCxnSpPr>
          <p:cNvPr id="464" name="Google Shape;464;p39"/>
          <p:cNvCxnSpPr/>
          <p:nvPr/>
        </p:nvCxnSpPr>
        <p:spPr>
          <a:xfrm>
            <a:off x="875071" y="647700"/>
            <a:ext cx="10156723" cy="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1947228" y="822960"/>
            <a:ext cx="7974012" cy="6096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000"/>
              <a:t> </a:t>
            </a:r>
            <a:endParaRPr sz="3000" u="sng">
              <a:solidFill>
                <a:schemeClr val="hlink"/>
              </a:solidFill>
              <a:hlinkClick r:id="rId3"/>
            </a:endParaRPr>
          </a:p>
        </p:txBody>
      </p:sp>
      <p:sp>
        <p:nvSpPr>
          <p:cNvPr id="131" name="Google Shape;131;p4"/>
          <p:cNvSpPr txBox="1">
            <a:spLocks noGrp="1"/>
          </p:cNvSpPr>
          <p:nvPr>
            <p:ph type="body" idx="1"/>
          </p:nvPr>
        </p:nvSpPr>
        <p:spPr>
          <a:xfrm>
            <a:off x="942110" y="1623179"/>
            <a:ext cx="9882907" cy="4032250"/>
          </a:xfrm>
          <a:prstGeom prst="rect">
            <a:avLst/>
          </a:prstGeom>
          <a:noFill/>
          <a:ln>
            <a:noFill/>
          </a:ln>
        </p:spPr>
        <p:txBody>
          <a:bodyPr spcFirstLastPara="1" wrap="square" lIns="91425" tIns="45700" rIns="91425" bIns="45700" anchor="t" anchorCtr="0">
            <a:noAutofit/>
          </a:bodyPr>
          <a:lstStyle/>
          <a:p>
            <a:pPr marL="342900" lvl="0" indent="-342900" algn="l" rtl="0">
              <a:lnSpc>
                <a:spcPct val="140000"/>
              </a:lnSpc>
              <a:spcBef>
                <a:spcPts val="0"/>
              </a:spcBef>
              <a:spcAft>
                <a:spcPts val="0"/>
              </a:spcAft>
              <a:buSzPts val="2250"/>
              <a:buNone/>
            </a:pPr>
            <a:r>
              <a:rPr lang="en-US" sz="3000">
                <a:solidFill>
                  <a:srgbClr val="262626"/>
                </a:solidFill>
              </a:rPr>
              <a:t>Steps involved in Class Design</a:t>
            </a:r>
            <a:endParaRPr sz="3000" u="sng">
              <a:solidFill>
                <a:srgbClr val="262626"/>
              </a:solidFill>
              <a:hlinkClick r:id="rId3">
                <a:extLst>
                  <a:ext uri="{A12FA001-AC4F-418D-AE19-62706E023703}">
                    <ahyp:hlinkClr xmlns:ahyp="http://schemas.microsoft.com/office/drawing/2018/hyperlinkcolor" val="tx"/>
                  </a:ext>
                </a:extLst>
              </a:hlinkClick>
            </a:endParaRPr>
          </a:p>
          <a:p>
            <a:pPr marL="342900" lvl="0" indent="-342900" algn="l" rtl="0">
              <a:lnSpc>
                <a:spcPct val="140000"/>
              </a:lnSpc>
              <a:spcBef>
                <a:spcPts val="500"/>
              </a:spcBef>
              <a:spcAft>
                <a:spcPts val="0"/>
              </a:spcAft>
              <a:buSzPts val="1875"/>
              <a:buFont typeface="Arial"/>
              <a:buNone/>
            </a:pPr>
            <a:r>
              <a:rPr lang="en-US" sz="2500" b="1">
                <a:solidFill>
                  <a:srgbClr val="262626"/>
                </a:solidFill>
              </a:rPr>
              <a:t>1. Identify classes for the system.</a:t>
            </a:r>
            <a:endParaRPr/>
          </a:p>
          <a:p>
            <a:pPr marL="342900" lvl="0" indent="-342900" algn="l" rtl="0">
              <a:lnSpc>
                <a:spcPct val="140000"/>
              </a:lnSpc>
              <a:spcBef>
                <a:spcPts val="500"/>
              </a:spcBef>
              <a:spcAft>
                <a:spcPts val="0"/>
              </a:spcAft>
              <a:buSzPts val="1875"/>
              <a:buFont typeface="Arial"/>
              <a:buNone/>
            </a:pPr>
            <a:r>
              <a:rPr lang="en-US" sz="2500" b="1">
                <a:solidFill>
                  <a:srgbClr val="262626"/>
                </a:solidFill>
              </a:rPr>
              <a:t>2. Describe attributes and methods in each class.</a:t>
            </a:r>
            <a:endParaRPr/>
          </a:p>
          <a:p>
            <a:pPr marL="342900" lvl="0" indent="-342900" algn="l" rtl="0">
              <a:lnSpc>
                <a:spcPct val="140000"/>
              </a:lnSpc>
              <a:spcBef>
                <a:spcPts val="500"/>
              </a:spcBef>
              <a:spcAft>
                <a:spcPts val="0"/>
              </a:spcAft>
              <a:buSzPts val="1875"/>
              <a:buFont typeface="Arial"/>
              <a:buNone/>
            </a:pPr>
            <a:r>
              <a:rPr lang="en-US" sz="2500" b="1">
                <a:solidFill>
                  <a:srgbClr val="262626"/>
                </a:solidFill>
              </a:rPr>
              <a:t>3. Establish relationships among classes.</a:t>
            </a:r>
            <a:endParaRPr/>
          </a:p>
          <a:p>
            <a:pPr marL="342900" lvl="0" indent="-342900" algn="l" rtl="0">
              <a:lnSpc>
                <a:spcPct val="140000"/>
              </a:lnSpc>
              <a:spcBef>
                <a:spcPts val="500"/>
              </a:spcBef>
              <a:spcAft>
                <a:spcPts val="0"/>
              </a:spcAft>
              <a:buSzPts val="1875"/>
              <a:buFont typeface="Arial"/>
              <a:buNone/>
            </a:pPr>
            <a:r>
              <a:rPr lang="en-US" sz="2500" b="1">
                <a:solidFill>
                  <a:srgbClr val="262626"/>
                </a:solidFill>
              </a:rPr>
              <a:t>4. Create classes.</a:t>
            </a:r>
            <a:endParaRPr/>
          </a:p>
        </p:txBody>
      </p:sp>
      <p:sp>
        <p:nvSpPr>
          <p:cNvPr id="132" name="Google Shape;132;p4"/>
          <p:cNvSpPr txBox="1"/>
          <p:nvPr/>
        </p:nvSpPr>
        <p:spPr>
          <a:xfrm>
            <a:off x="1114367" y="502920"/>
            <a:ext cx="8427720"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600" b="1" i="0" u="none" strike="noStrike" cap="none">
                <a:solidFill>
                  <a:srgbClr val="00B0F0"/>
                </a:solidFill>
                <a:latin typeface="Cambria"/>
                <a:ea typeface="Cambria"/>
                <a:cs typeface="Cambria"/>
                <a:sym typeface="Cambria"/>
              </a:rPr>
              <a:t>1. Introduction</a:t>
            </a:r>
            <a:endParaRPr/>
          </a:p>
        </p:txBody>
      </p:sp>
      <p:cxnSp>
        <p:nvCxnSpPr>
          <p:cNvPr id="133" name="Google Shape;133;p4"/>
          <p:cNvCxnSpPr/>
          <p:nvPr/>
        </p:nvCxnSpPr>
        <p:spPr>
          <a:xfrm rot="10800000" flipH="1">
            <a:off x="942110" y="1303139"/>
            <a:ext cx="10076872" cy="2667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0"/>
          <p:cNvSpPr txBox="1">
            <a:spLocks noGrp="1"/>
          </p:cNvSpPr>
          <p:nvPr>
            <p:ph type="title"/>
          </p:nvPr>
        </p:nvSpPr>
        <p:spPr>
          <a:xfrm>
            <a:off x="997745" y="263367"/>
            <a:ext cx="8202612" cy="6350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a:solidFill>
                  <a:srgbClr val="00B0F0"/>
                </a:solidFill>
              </a:rPr>
              <a:t>Package-Folder Mapping </a:t>
            </a:r>
            <a:endParaRPr/>
          </a:p>
        </p:txBody>
      </p:sp>
      <p:sp>
        <p:nvSpPr>
          <p:cNvPr id="470" name="Google Shape;470;p40"/>
          <p:cNvSpPr txBox="1">
            <a:spLocks noGrp="1"/>
          </p:cNvSpPr>
          <p:nvPr>
            <p:ph type="body" idx="1"/>
          </p:nvPr>
        </p:nvSpPr>
        <p:spPr>
          <a:xfrm>
            <a:off x="904568" y="1295401"/>
            <a:ext cx="10274709" cy="248761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75"/>
              <a:buChar char="■"/>
            </a:pPr>
            <a:r>
              <a:rPr lang="en-US" sz="2500">
                <a:solidFill>
                  <a:schemeClr val="dk2"/>
                </a:solidFill>
              </a:rPr>
              <a:t>Java expects one-to-one mapping of the package name and the file system </a:t>
            </a:r>
            <a:r>
              <a:rPr lang="en-US" sz="2500">
                <a:solidFill>
                  <a:srgbClr val="0070C0"/>
                </a:solidFill>
              </a:rPr>
              <a:t>directory</a:t>
            </a:r>
            <a:r>
              <a:rPr lang="en-US" sz="2500">
                <a:solidFill>
                  <a:schemeClr val="dk2"/>
                </a:solidFill>
              </a:rPr>
              <a:t> structure. </a:t>
            </a:r>
            <a:endParaRPr/>
          </a:p>
          <a:p>
            <a:pPr marL="742950" lvl="1" indent="-285750" algn="l" rtl="0">
              <a:spcBef>
                <a:spcPts val="500"/>
              </a:spcBef>
              <a:spcAft>
                <a:spcPts val="0"/>
              </a:spcAft>
              <a:buSzPts val="1625"/>
              <a:buChar char="■"/>
            </a:pPr>
            <a:r>
              <a:rPr lang="en-US" sz="2500" i="1">
                <a:solidFill>
                  <a:schemeClr val="dk2"/>
                </a:solidFill>
              </a:rPr>
              <a:t>E.g.</a:t>
            </a:r>
            <a:r>
              <a:rPr lang="en-US" sz="2500">
                <a:solidFill>
                  <a:schemeClr val="dk2"/>
                </a:solidFill>
              </a:rPr>
              <a:t>, for the package named </a:t>
            </a:r>
            <a:r>
              <a:rPr lang="en-US" sz="2500" b="1">
                <a:solidFill>
                  <a:schemeClr val="dk2"/>
                </a:solidFill>
                <a:latin typeface="Courier New"/>
                <a:ea typeface="Courier New"/>
                <a:cs typeface="Courier New"/>
                <a:sym typeface="Courier New"/>
              </a:rPr>
              <a:t>com.prenhall.mypackage</a:t>
            </a:r>
            <a:r>
              <a:rPr lang="en-US" sz="2500">
                <a:solidFill>
                  <a:schemeClr val="dk2"/>
                </a:solidFill>
              </a:rPr>
              <a:t>, you must create a directory, as shown in the figure. In other words, a package is actually a directory (folder) that contains the bytecode of the classes.</a:t>
            </a:r>
            <a:endParaRPr/>
          </a:p>
          <a:p>
            <a:pPr marL="342900" lvl="0" indent="-219075" algn="l" rtl="0">
              <a:spcBef>
                <a:spcPts val="520"/>
              </a:spcBef>
              <a:spcAft>
                <a:spcPts val="0"/>
              </a:spcAft>
              <a:buSzPts val="1950"/>
              <a:buNone/>
            </a:pPr>
            <a:endParaRPr sz="2600">
              <a:solidFill>
                <a:schemeClr val="dk2"/>
              </a:solidFill>
            </a:endParaRPr>
          </a:p>
          <a:p>
            <a:pPr marL="342900" lvl="0" indent="-342900" algn="l" rtl="0">
              <a:spcBef>
                <a:spcPts val="0"/>
              </a:spcBef>
              <a:spcAft>
                <a:spcPts val="0"/>
              </a:spcAft>
              <a:buClr>
                <a:srgbClr val="00FF00"/>
              </a:buClr>
              <a:buSzPts val="1950"/>
              <a:buFont typeface="Cambria"/>
              <a:buNone/>
            </a:pPr>
            <a:endParaRPr sz="2600">
              <a:solidFill>
                <a:schemeClr val="dk2"/>
              </a:solidFill>
            </a:endParaRPr>
          </a:p>
        </p:txBody>
      </p:sp>
      <p:sp>
        <p:nvSpPr>
          <p:cNvPr id="471" name="Google Shape;471;p40"/>
          <p:cNvSpPr/>
          <p:nvPr/>
        </p:nvSpPr>
        <p:spPr>
          <a:xfrm>
            <a:off x="4267200" y="3810000"/>
            <a:ext cx="3352800" cy="381000"/>
          </a:xfrm>
          <a:prstGeom prst="rect">
            <a:avLst/>
          </a:prstGeom>
          <a:noFill/>
          <a:ln>
            <a:noFill/>
          </a:ln>
        </p:spPr>
        <p:txBody>
          <a:bodyPr spcFirstLastPara="1" wrap="square" lIns="92075" tIns="46025" rIns="92075" bIns="46025" anchor="t" anchorCtr="0">
            <a:noAutofit/>
          </a:bodyPr>
          <a:lstStyle/>
          <a:p>
            <a:pPr marL="0" marR="0" lvl="0" indent="0" algn="l" rtl="0">
              <a:lnSpc>
                <a:spcPct val="90000"/>
              </a:lnSpc>
              <a:spcBef>
                <a:spcPts val="0"/>
              </a:spcBef>
              <a:spcAft>
                <a:spcPts val="0"/>
              </a:spcAft>
              <a:buNone/>
            </a:pPr>
            <a:r>
              <a:rPr lang="en-US" sz="1800" b="1">
                <a:solidFill>
                  <a:schemeClr val="dk2"/>
                </a:solidFill>
                <a:latin typeface="Courier New"/>
                <a:ea typeface="Courier New"/>
                <a:cs typeface="Courier New"/>
                <a:sym typeface="Courier New"/>
              </a:rPr>
              <a:t>com.prenhall.mypackage</a:t>
            </a:r>
            <a:endParaRPr sz="1800" b="1">
              <a:solidFill>
                <a:schemeClr val="dk2"/>
              </a:solidFill>
              <a:latin typeface="Courier New"/>
              <a:ea typeface="Courier New"/>
              <a:cs typeface="Courier New"/>
              <a:sym typeface="Courier New"/>
            </a:endParaRPr>
          </a:p>
        </p:txBody>
      </p:sp>
      <p:sp>
        <p:nvSpPr>
          <p:cNvPr id="472" name="Google Shape;472;p40"/>
          <p:cNvSpPr/>
          <p:nvPr/>
        </p:nvSpPr>
        <p:spPr>
          <a:xfrm>
            <a:off x="6019799" y="4495800"/>
            <a:ext cx="5159477" cy="1816510"/>
          </a:xfrm>
          <a:prstGeom prst="rect">
            <a:avLst/>
          </a:prstGeom>
          <a:noFill/>
          <a:ln>
            <a:noFill/>
          </a:ln>
        </p:spPr>
        <p:txBody>
          <a:bodyPr spcFirstLastPara="1" wrap="square" lIns="92075" tIns="46025" rIns="92075" bIns="46025" anchor="t" anchorCtr="0">
            <a:noAutofit/>
          </a:bodyPr>
          <a:lstStyle/>
          <a:p>
            <a:pPr marL="0" marR="0" lvl="0" indent="0" algn="l" rtl="0">
              <a:lnSpc>
                <a:spcPct val="90000"/>
              </a:lnSpc>
              <a:spcBef>
                <a:spcPts val="0"/>
              </a:spcBef>
              <a:spcAft>
                <a:spcPts val="0"/>
              </a:spcAft>
              <a:buNone/>
            </a:pPr>
            <a:r>
              <a:rPr lang="en-US" sz="1900">
                <a:solidFill>
                  <a:schemeClr val="dk2"/>
                </a:solidFill>
                <a:latin typeface="Cambria"/>
                <a:ea typeface="Cambria"/>
                <a:cs typeface="Cambria"/>
                <a:sym typeface="Cambria"/>
              </a:rPr>
              <a:t>The </a:t>
            </a:r>
            <a:r>
              <a:rPr lang="en-US" sz="1900" b="1">
                <a:solidFill>
                  <a:schemeClr val="dk2"/>
                </a:solidFill>
                <a:latin typeface="Courier New"/>
                <a:ea typeface="Courier New"/>
                <a:cs typeface="Courier New"/>
                <a:sym typeface="Courier New"/>
              </a:rPr>
              <a:t>com</a:t>
            </a:r>
            <a:r>
              <a:rPr lang="en-US" sz="1900">
                <a:solidFill>
                  <a:schemeClr val="dk2"/>
                </a:solidFill>
                <a:latin typeface="Cambria"/>
                <a:ea typeface="Cambria"/>
                <a:cs typeface="Cambria"/>
                <a:sym typeface="Cambria"/>
              </a:rPr>
              <a:t> directory does not have to be the root directory. In order for Java to know where your package is in the file system, you must modify the environment variable </a:t>
            </a:r>
            <a:r>
              <a:rPr lang="en-US" sz="1900" b="1">
                <a:solidFill>
                  <a:schemeClr val="dk2"/>
                </a:solidFill>
                <a:latin typeface="Courier New"/>
                <a:ea typeface="Courier New"/>
                <a:cs typeface="Courier New"/>
                <a:sym typeface="Courier New"/>
              </a:rPr>
              <a:t>classpath</a:t>
            </a:r>
            <a:r>
              <a:rPr lang="en-US" sz="1900">
                <a:solidFill>
                  <a:schemeClr val="dk2"/>
                </a:solidFill>
                <a:latin typeface="Cambria"/>
                <a:ea typeface="Cambria"/>
                <a:cs typeface="Cambria"/>
                <a:sym typeface="Cambria"/>
              </a:rPr>
              <a:t> so that it points to the directory in which your package resides. </a:t>
            </a:r>
            <a:endParaRPr/>
          </a:p>
        </p:txBody>
      </p:sp>
      <p:pic>
        <p:nvPicPr>
          <p:cNvPr id="473" name="Google Shape;473;p40"/>
          <p:cNvPicPr preferRelativeResize="0"/>
          <p:nvPr/>
        </p:nvPicPr>
        <p:blipFill rotWithShape="1">
          <a:blip r:embed="rId3">
            <a:alphaModFix/>
          </a:blip>
          <a:srcRect/>
          <a:stretch/>
        </p:blipFill>
        <p:spPr>
          <a:xfrm>
            <a:off x="2209800" y="4419601"/>
            <a:ext cx="3276600" cy="1546225"/>
          </a:xfrm>
          <a:prstGeom prst="rect">
            <a:avLst/>
          </a:prstGeom>
          <a:noFill/>
          <a:ln>
            <a:noFill/>
          </a:ln>
        </p:spPr>
      </p:pic>
      <p:cxnSp>
        <p:nvCxnSpPr>
          <p:cNvPr id="474" name="Google Shape;474;p40"/>
          <p:cNvCxnSpPr/>
          <p:nvPr/>
        </p:nvCxnSpPr>
        <p:spPr>
          <a:xfrm flipH="1">
            <a:off x="4392614" y="4141788"/>
            <a:ext cx="706437" cy="1109662"/>
          </a:xfrm>
          <a:prstGeom prst="straightConnector1">
            <a:avLst/>
          </a:prstGeom>
          <a:noFill/>
          <a:ln w="12700" cap="flat" cmpd="sng">
            <a:solidFill>
              <a:srgbClr val="FF0000"/>
            </a:solidFill>
            <a:prstDash val="solid"/>
            <a:round/>
            <a:headEnd type="none" w="sm" len="sm"/>
            <a:tailEnd type="stealth" w="sm" len="sm"/>
          </a:ln>
        </p:spPr>
      </p:cxnSp>
      <p:cxnSp>
        <p:nvCxnSpPr>
          <p:cNvPr id="475" name="Google Shape;475;p40"/>
          <p:cNvCxnSpPr/>
          <p:nvPr/>
        </p:nvCxnSpPr>
        <p:spPr>
          <a:xfrm flipH="1">
            <a:off x="5002214" y="4114801"/>
            <a:ext cx="1169987" cy="1482725"/>
          </a:xfrm>
          <a:prstGeom prst="straightConnector1">
            <a:avLst/>
          </a:prstGeom>
          <a:noFill/>
          <a:ln w="12700" cap="flat" cmpd="sng">
            <a:solidFill>
              <a:srgbClr val="FF0000"/>
            </a:solidFill>
            <a:prstDash val="solid"/>
            <a:round/>
            <a:headEnd type="none" w="sm" len="sm"/>
            <a:tailEnd type="stealth" w="sm" len="sm"/>
          </a:ln>
        </p:spPr>
      </p:cxnSp>
      <p:cxnSp>
        <p:nvCxnSpPr>
          <p:cNvPr id="476" name="Google Shape;476;p40"/>
          <p:cNvCxnSpPr/>
          <p:nvPr/>
        </p:nvCxnSpPr>
        <p:spPr>
          <a:xfrm flipH="1">
            <a:off x="3713164" y="4114800"/>
            <a:ext cx="858837" cy="844550"/>
          </a:xfrm>
          <a:prstGeom prst="straightConnector1">
            <a:avLst/>
          </a:prstGeom>
          <a:noFill/>
          <a:ln w="12700" cap="flat" cmpd="sng">
            <a:solidFill>
              <a:srgbClr val="FF0000"/>
            </a:solidFill>
            <a:prstDash val="solid"/>
            <a:round/>
            <a:headEnd type="none" w="sm" len="sm"/>
            <a:tailEnd type="stealth" w="sm" len="sm"/>
          </a:ln>
        </p:spPr>
      </p:cxnSp>
      <p:cxnSp>
        <p:nvCxnSpPr>
          <p:cNvPr id="477" name="Google Shape;477;p40"/>
          <p:cNvCxnSpPr/>
          <p:nvPr/>
        </p:nvCxnSpPr>
        <p:spPr>
          <a:xfrm>
            <a:off x="904568" y="949326"/>
            <a:ext cx="10609006" cy="24068"/>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1"/>
          <p:cNvSpPr txBox="1">
            <a:spLocks noGrp="1"/>
          </p:cNvSpPr>
          <p:nvPr>
            <p:ph type="title"/>
          </p:nvPr>
        </p:nvSpPr>
        <p:spPr>
          <a:xfrm>
            <a:off x="924233" y="198756"/>
            <a:ext cx="9369912" cy="59372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a:solidFill>
                  <a:srgbClr val="00B0F0"/>
                </a:solidFill>
              </a:rPr>
              <a:t>Steps for using packages</a:t>
            </a:r>
            <a:endParaRPr/>
          </a:p>
        </p:txBody>
      </p:sp>
      <p:sp>
        <p:nvSpPr>
          <p:cNvPr id="483" name="Google Shape;483;p41"/>
          <p:cNvSpPr txBox="1">
            <a:spLocks noGrp="1"/>
          </p:cNvSpPr>
          <p:nvPr>
            <p:ph type="body" idx="1"/>
          </p:nvPr>
        </p:nvSpPr>
        <p:spPr>
          <a:xfrm>
            <a:off x="924232" y="927665"/>
            <a:ext cx="10520515" cy="5210175"/>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800"/>
              <a:buFont typeface="Cambria"/>
              <a:buAutoNum type="arabicPeriod"/>
            </a:pPr>
            <a:r>
              <a:rPr lang="en-US" sz="2400">
                <a:solidFill>
                  <a:schemeClr val="dk2"/>
                </a:solidFill>
              </a:rPr>
              <a:t>Create </a:t>
            </a:r>
            <a:r>
              <a:rPr lang="en-US" sz="2400" b="1">
                <a:solidFill>
                  <a:schemeClr val="dk2"/>
                </a:solidFill>
                <a:latin typeface="Courier New"/>
                <a:ea typeface="Courier New"/>
                <a:cs typeface="Courier New"/>
                <a:sym typeface="Courier New"/>
              </a:rPr>
              <a:t>Format.java</a:t>
            </a:r>
            <a:r>
              <a:rPr lang="en-US" sz="2400">
                <a:solidFill>
                  <a:schemeClr val="dk2"/>
                </a:solidFill>
              </a:rPr>
              <a:t> as follows in your current directory.</a:t>
            </a:r>
            <a:endParaRPr/>
          </a:p>
          <a:p>
            <a:pPr marL="342900" lvl="0" indent="-228600" algn="l" rtl="0">
              <a:lnSpc>
                <a:spcPct val="80000"/>
              </a:lnSpc>
              <a:spcBef>
                <a:spcPts val="480"/>
              </a:spcBef>
              <a:spcAft>
                <a:spcPts val="0"/>
              </a:spcAft>
              <a:buSzPts val="1800"/>
              <a:buFont typeface="Cambria"/>
              <a:buNone/>
            </a:pPr>
            <a:endParaRPr sz="2400">
              <a:solidFill>
                <a:schemeClr val="dk2"/>
              </a:solidFill>
            </a:endParaRPr>
          </a:p>
          <a:p>
            <a:pPr marL="742950" lvl="1" indent="-285750" algn="l" rtl="0">
              <a:lnSpc>
                <a:spcPct val="80000"/>
              </a:lnSpc>
              <a:spcBef>
                <a:spcPts val="320"/>
              </a:spcBef>
              <a:spcAft>
                <a:spcPts val="0"/>
              </a:spcAft>
              <a:buSzPts val="1040"/>
              <a:buFont typeface="Arial"/>
              <a:buNone/>
            </a:pPr>
            <a:r>
              <a:rPr lang="en-US" sz="1600" b="1">
                <a:solidFill>
                  <a:srgbClr val="52526E"/>
                </a:solidFill>
                <a:latin typeface="Courier New"/>
                <a:ea typeface="Courier New"/>
                <a:cs typeface="Courier New"/>
                <a:sym typeface="Courier New"/>
              </a:rPr>
              <a:t>package com.prenhall.mypackage;</a:t>
            </a:r>
            <a:endParaRPr/>
          </a:p>
          <a:p>
            <a:pPr marL="742950" lvl="1" indent="-285750" algn="l" rtl="0">
              <a:lnSpc>
                <a:spcPct val="80000"/>
              </a:lnSpc>
              <a:spcBef>
                <a:spcPts val="320"/>
              </a:spcBef>
              <a:spcAft>
                <a:spcPts val="0"/>
              </a:spcAft>
              <a:buSzPts val="1040"/>
              <a:buFont typeface="Arial"/>
              <a:buNone/>
            </a:pPr>
            <a:endParaRPr sz="1600" b="1">
              <a:solidFill>
                <a:srgbClr val="52526E"/>
              </a:solidFill>
              <a:latin typeface="Courier New"/>
              <a:ea typeface="Courier New"/>
              <a:cs typeface="Courier New"/>
              <a:sym typeface="Courier New"/>
            </a:endParaRPr>
          </a:p>
          <a:p>
            <a:pPr marL="742950" lvl="1" indent="-285750" algn="l" rtl="0">
              <a:lnSpc>
                <a:spcPct val="80000"/>
              </a:lnSpc>
              <a:spcBef>
                <a:spcPts val="320"/>
              </a:spcBef>
              <a:spcAft>
                <a:spcPts val="0"/>
              </a:spcAft>
              <a:buSzPts val="1040"/>
              <a:buFont typeface="Arial"/>
              <a:buNone/>
            </a:pPr>
            <a:r>
              <a:rPr lang="en-US" sz="1600" b="1">
                <a:solidFill>
                  <a:srgbClr val="52526E"/>
                </a:solidFill>
                <a:latin typeface="Courier New"/>
                <a:ea typeface="Courier New"/>
                <a:cs typeface="Courier New"/>
                <a:sym typeface="Courier New"/>
              </a:rPr>
              <a:t>public class Format {</a:t>
            </a:r>
            <a:endParaRPr/>
          </a:p>
          <a:p>
            <a:pPr marL="742950" lvl="1" indent="-285750" algn="l" rtl="0">
              <a:lnSpc>
                <a:spcPct val="80000"/>
              </a:lnSpc>
              <a:spcBef>
                <a:spcPts val="320"/>
              </a:spcBef>
              <a:spcAft>
                <a:spcPts val="0"/>
              </a:spcAft>
              <a:buSzPts val="1040"/>
              <a:buFont typeface="Arial"/>
              <a:buNone/>
            </a:pPr>
            <a:r>
              <a:rPr lang="en-US" sz="1600" b="1">
                <a:solidFill>
                  <a:srgbClr val="52526E"/>
                </a:solidFill>
                <a:latin typeface="Courier New"/>
                <a:ea typeface="Courier New"/>
                <a:cs typeface="Courier New"/>
                <a:sym typeface="Courier New"/>
              </a:rPr>
              <a:t>  public static double format(</a:t>
            </a:r>
            <a:endParaRPr/>
          </a:p>
          <a:p>
            <a:pPr marL="742950" lvl="1" indent="-285750" algn="l" rtl="0">
              <a:lnSpc>
                <a:spcPct val="80000"/>
              </a:lnSpc>
              <a:spcBef>
                <a:spcPts val="320"/>
              </a:spcBef>
              <a:spcAft>
                <a:spcPts val="0"/>
              </a:spcAft>
              <a:buSzPts val="1040"/>
              <a:buFont typeface="Arial"/>
              <a:buNone/>
            </a:pPr>
            <a:r>
              <a:rPr lang="en-US" sz="1600" b="1">
                <a:solidFill>
                  <a:srgbClr val="52526E"/>
                </a:solidFill>
                <a:latin typeface="Courier New"/>
                <a:ea typeface="Courier New"/>
                <a:cs typeface="Courier New"/>
                <a:sym typeface="Courier New"/>
              </a:rPr>
              <a:t>    double number, int numOfDecimalDigits) {</a:t>
            </a:r>
            <a:endParaRPr/>
          </a:p>
          <a:p>
            <a:pPr marL="742950" lvl="1" indent="-285750" algn="l" rtl="0">
              <a:lnSpc>
                <a:spcPct val="80000"/>
              </a:lnSpc>
              <a:spcBef>
                <a:spcPts val="320"/>
              </a:spcBef>
              <a:spcAft>
                <a:spcPts val="0"/>
              </a:spcAft>
              <a:buSzPts val="1040"/>
              <a:buFont typeface="Arial"/>
              <a:buNone/>
            </a:pPr>
            <a:r>
              <a:rPr lang="en-US" sz="1600" b="1">
                <a:solidFill>
                  <a:srgbClr val="52526E"/>
                </a:solidFill>
                <a:latin typeface="Courier New"/>
                <a:ea typeface="Courier New"/>
                <a:cs typeface="Courier New"/>
                <a:sym typeface="Courier New"/>
              </a:rPr>
              <a:t>    return Math.round(number * Math.pow(10, numOfDecimalDigits)) / </a:t>
            </a:r>
            <a:endParaRPr/>
          </a:p>
          <a:p>
            <a:pPr marL="742950" lvl="1" indent="-285750" algn="l" rtl="0">
              <a:lnSpc>
                <a:spcPct val="80000"/>
              </a:lnSpc>
              <a:spcBef>
                <a:spcPts val="320"/>
              </a:spcBef>
              <a:spcAft>
                <a:spcPts val="0"/>
              </a:spcAft>
              <a:buSzPts val="1040"/>
              <a:buFont typeface="Arial"/>
              <a:buNone/>
            </a:pPr>
            <a:r>
              <a:rPr lang="en-US" sz="1600" b="1">
                <a:solidFill>
                  <a:srgbClr val="52526E"/>
                </a:solidFill>
                <a:latin typeface="Courier New"/>
                <a:ea typeface="Courier New"/>
                <a:cs typeface="Courier New"/>
                <a:sym typeface="Courier New"/>
              </a:rPr>
              <a:t>			Math.pow(10, numOfDecimalDigits);</a:t>
            </a:r>
            <a:endParaRPr/>
          </a:p>
          <a:p>
            <a:pPr marL="742950" lvl="1" indent="-285750" algn="l" rtl="0">
              <a:lnSpc>
                <a:spcPct val="80000"/>
              </a:lnSpc>
              <a:spcBef>
                <a:spcPts val="320"/>
              </a:spcBef>
              <a:spcAft>
                <a:spcPts val="0"/>
              </a:spcAft>
              <a:buSzPts val="1040"/>
              <a:buFont typeface="Arial"/>
              <a:buNone/>
            </a:pPr>
            <a:r>
              <a:rPr lang="en-US" sz="1600" b="1">
                <a:solidFill>
                  <a:srgbClr val="52526E"/>
                </a:solidFill>
                <a:latin typeface="Courier New"/>
                <a:ea typeface="Courier New"/>
                <a:cs typeface="Courier New"/>
                <a:sym typeface="Courier New"/>
              </a:rPr>
              <a:t>  }</a:t>
            </a:r>
            <a:endParaRPr/>
          </a:p>
          <a:p>
            <a:pPr marL="742950" lvl="1" indent="-285750" algn="l" rtl="0">
              <a:lnSpc>
                <a:spcPct val="80000"/>
              </a:lnSpc>
              <a:spcBef>
                <a:spcPts val="320"/>
              </a:spcBef>
              <a:spcAft>
                <a:spcPts val="0"/>
              </a:spcAft>
              <a:buSzPts val="1040"/>
              <a:buFont typeface="Arial"/>
              <a:buNone/>
            </a:pPr>
            <a:r>
              <a:rPr lang="en-US" sz="1600" b="1">
                <a:solidFill>
                  <a:srgbClr val="52526E"/>
                </a:solidFill>
                <a:latin typeface="Courier New"/>
                <a:ea typeface="Courier New"/>
                <a:cs typeface="Courier New"/>
                <a:sym typeface="Courier New"/>
              </a:rPr>
              <a:t>}</a:t>
            </a:r>
            <a:endParaRPr/>
          </a:p>
          <a:p>
            <a:pPr marL="342900" lvl="0" indent="-228600" algn="l" rtl="0">
              <a:lnSpc>
                <a:spcPct val="80000"/>
              </a:lnSpc>
              <a:spcBef>
                <a:spcPts val="480"/>
              </a:spcBef>
              <a:spcAft>
                <a:spcPts val="0"/>
              </a:spcAft>
              <a:buSzPts val="1800"/>
              <a:buFont typeface="Cambria"/>
              <a:buNone/>
            </a:pPr>
            <a:endParaRPr sz="2400">
              <a:solidFill>
                <a:schemeClr val="dk2"/>
              </a:solidFill>
            </a:endParaRPr>
          </a:p>
          <a:p>
            <a:pPr marL="342900" lvl="0" indent="-342900" algn="l" rtl="0">
              <a:lnSpc>
                <a:spcPct val="80000"/>
              </a:lnSpc>
              <a:spcBef>
                <a:spcPts val="480"/>
              </a:spcBef>
              <a:spcAft>
                <a:spcPts val="0"/>
              </a:spcAft>
              <a:buSzPts val="1800"/>
              <a:buFont typeface="Cambria"/>
              <a:buAutoNum type="arabicPeriod"/>
            </a:pPr>
            <a:r>
              <a:rPr lang="en-US" sz="2400">
                <a:solidFill>
                  <a:schemeClr val="dk2"/>
                </a:solidFill>
              </a:rPr>
              <a:t>Compile </a:t>
            </a:r>
            <a:r>
              <a:rPr lang="en-US" sz="2400" b="1">
                <a:solidFill>
                  <a:schemeClr val="dk2"/>
                </a:solidFill>
                <a:latin typeface="Courier New"/>
                <a:ea typeface="Courier New"/>
                <a:cs typeface="Courier New"/>
                <a:sym typeface="Courier New"/>
              </a:rPr>
              <a:t>Format.java</a:t>
            </a:r>
            <a:r>
              <a:rPr lang="en-US" sz="2400">
                <a:solidFill>
                  <a:schemeClr val="dk2"/>
                </a:solidFill>
              </a:rPr>
              <a:t>. </a:t>
            </a:r>
            <a:endParaRPr/>
          </a:p>
          <a:p>
            <a:pPr marL="742950" lvl="1" indent="-285750" algn="l" rtl="0">
              <a:lnSpc>
                <a:spcPct val="80000"/>
              </a:lnSpc>
              <a:spcBef>
                <a:spcPts val="400"/>
              </a:spcBef>
              <a:spcAft>
                <a:spcPts val="0"/>
              </a:spcAft>
              <a:buSzPts val="1300"/>
              <a:buChar char="■"/>
            </a:pPr>
            <a:r>
              <a:rPr lang="en-US" sz="2000">
                <a:solidFill>
                  <a:schemeClr val="dk2"/>
                </a:solidFill>
              </a:rPr>
              <a:t>You should be able to find </a:t>
            </a:r>
            <a:r>
              <a:rPr lang="en-US" sz="2000" b="1">
                <a:solidFill>
                  <a:schemeClr val="dk2"/>
                </a:solidFill>
                <a:latin typeface="Courier New"/>
                <a:ea typeface="Courier New"/>
                <a:cs typeface="Courier New"/>
                <a:sym typeface="Courier New"/>
              </a:rPr>
              <a:t>Format.class</a:t>
            </a:r>
            <a:r>
              <a:rPr lang="en-US" sz="2000">
                <a:solidFill>
                  <a:schemeClr val="dk2"/>
                </a:solidFill>
              </a:rPr>
              <a:t> in the </a:t>
            </a:r>
            <a:r>
              <a:rPr lang="en-US" sz="2000" b="1">
                <a:solidFill>
                  <a:schemeClr val="dk2"/>
                </a:solidFill>
                <a:latin typeface="Courier New"/>
                <a:ea typeface="Courier New"/>
                <a:cs typeface="Courier New"/>
                <a:sym typeface="Courier New"/>
              </a:rPr>
              <a:t>com\prenhall\mypackage</a:t>
            </a:r>
            <a:r>
              <a:rPr lang="en-US" sz="2000" b="1">
                <a:solidFill>
                  <a:schemeClr val="dk2"/>
                </a:solidFill>
              </a:rPr>
              <a:t> </a:t>
            </a:r>
            <a:r>
              <a:rPr lang="en-US" sz="2000">
                <a:solidFill>
                  <a:schemeClr val="dk2"/>
                </a:solidFill>
              </a:rPr>
              <a:t>folder of your current directory.</a:t>
            </a:r>
            <a:endParaRPr/>
          </a:p>
          <a:p>
            <a:pPr marL="342900" lvl="0" indent="-342900" algn="l" rtl="0">
              <a:lnSpc>
                <a:spcPct val="80000"/>
              </a:lnSpc>
              <a:spcBef>
                <a:spcPts val="480"/>
              </a:spcBef>
              <a:spcAft>
                <a:spcPts val="0"/>
              </a:spcAft>
              <a:buSzPts val="1800"/>
              <a:buFont typeface="Noto Sans Symbols"/>
              <a:buNone/>
            </a:pPr>
            <a:endParaRPr sz="2400">
              <a:solidFill>
                <a:schemeClr val="dk2"/>
              </a:solidFill>
            </a:endParaRPr>
          </a:p>
          <a:p>
            <a:pPr marL="342900" lvl="0" indent="-342900" algn="l" rtl="0">
              <a:lnSpc>
                <a:spcPct val="80000"/>
              </a:lnSpc>
              <a:spcBef>
                <a:spcPts val="360"/>
              </a:spcBef>
              <a:spcAft>
                <a:spcPts val="0"/>
              </a:spcAft>
              <a:buSzPts val="1350"/>
              <a:buFont typeface="Noto Sans Symbols"/>
              <a:buNone/>
            </a:pPr>
            <a:endParaRPr sz="1800">
              <a:solidFill>
                <a:schemeClr val="dk2"/>
              </a:solidFill>
            </a:endParaRPr>
          </a:p>
        </p:txBody>
      </p:sp>
      <p:cxnSp>
        <p:nvCxnSpPr>
          <p:cNvPr id="484" name="Google Shape;484;p41"/>
          <p:cNvCxnSpPr/>
          <p:nvPr/>
        </p:nvCxnSpPr>
        <p:spPr>
          <a:xfrm>
            <a:off x="924233" y="792481"/>
            <a:ext cx="10520515" cy="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2"/>
          <p:cNvSpPr txBox="1">
            <a:spLocks noGrp="1"/>
          </p:cNvSpPr>
          <p:nvPr>
            <p:ph type="title"/>
          </p:nvPr>
        </p:nvSpPr>
        <p:spPr>
          <a:xfrm>
            <a:off x="1081548" y="193675"/>
            <a:ext cx="9781715" cy="70485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2 ways to using classes from packages</a:t>
            </a:r>
            <a:endParaRPr/>
          </a:p>
        </p:txBody>
      </p:sp>
      <p:sp>
        <p:nvSpPr>
          <p:cNvPr id="490" name="Google Shape;490;p42"/>
          <p:cNvSpPr txBox="1">
            <a:spLocks noGrp="1"/>
          </p:cNvSpPr>
          <p:nvPr>
            <p:ph type="body" idx="1"/>
          </p:nvPr>
        </p:nvSpPr>
        <p:spPr>
          <a:xfrm>
            <a:off x="1081548" y="904875"/>
            <a:ext cx="10028904" cy="5623744"/>
          </a:xfrm>
          <a:prstGeom prst="rect">
            <a:avLst/>
          </a:prstGeom>
          <a:noFill/>
          <a:ln>
            <a:noFill/>
          </a:ln>
        </p:spPr>
        <p:txBody>
          <a:bodyPr spcFirstLastPara="1" wrap="square" lIns="91425" tIns="45700" rIns="91425" bIns="45700" anchor="t" anchorCtr="0">
            <a:noAutofit/>
          </a:bodyPr>
          <a:lstStyle/>
          <a:p>
            <a:pPr marL="533400" lvl="0" indent="-533400" algn="l" rtl="0">
              <a:spcBef>
                <a:spcPts val="0"/>
              </a:spcBef>
              <a:spcAft>
                <a:spcPts val="0"/>
              </a:spcAft>
              <a:buClr>
                <a:srgbClr val="CC99FF"/>
              </a:buClr>
              <a:buSzPts val="2100"/>
              <a:buFont typeface="Cambria"/>
              <a:buAutoNum type="arabicPeriod"/>
            </a:pPr>
            <a:r>
              <a:rPr lang="en-US">
                <a:solidFill>
                  <a:schemeClr val="dk2"/>
                </a:solidFill>
              </a:rPr>
              <a:t>Use the </a:t>
            </a:r>
            <a:r>
              <a:rPr lang="en-US" b="1">
                <a:solidFill>
                  <a:schemeClr val="dk2"/>
                </a:solidFill>
                <a:latin typeface="Courier New"/>
                <a:ea typeface="Courier New"/>
                <a:cs typeface="Courier New"/>
                <a:sym typeface="Courier New"/>
              </a:rPr>
              <a:t>import</a:t>
            </a:r>
            <a:r>
              <a:rPr lang="en-US">
                <a:solidFill>
                  <a:schemeClr val="dk2"/>
                </a:solidFill>
              </a:rPr>
              <a:t> statement. </a:t>
            </a:r>
            <a:r>
              <a:rPr lang="en-US" i="1">
                <a:solidFill>
                  <a:schemeClr val="dk2"/>
                </a:solidFill>
              </a:rPr>
              <a:t>E.g</a:t>
            </a:r>
            <a:r>
              <a:rPr lang="en-US">
                <a:solidFill>
                  <a:schemeClr val="dk2"/>
                </a:solidFill>
              </a:rPr>
              <a:t>., to import all the classes in the </a:t>
            </a:r>
            <a:r>
              <a:rPr lang="en-US" b="1">
                <a:solidFill>
                  <a:schemeClr val="dk2"/>
                </a:solidFill>
                <a:latin typeface="Courier New"/>
                <a:ea typeface="Courier New"/>
                <a:cs typeface="Courier New"/>
                <a:sym typeface="Courier New"/>
              </a:rPr>
              <a:t>javax.swing.package</a:t>
            </a:r>
            <a:r>
              <a:rPr lang="en-US">
                <a:solidFill>
                  <a:schemeClr val="dk2"/>
                </a:solidFill>
              </a:rPr>
              <a:t>, you can use </a:t>
            </a:r>
            <a:endParaRPr/>
          </a:p>
          <a:p>
            <a:pPr marL="914400" lvl="1" indent="-457200" algn="l" rtl="0">
              <a:spcBef>
                <a:spcPts val="480"/>
              </a:spcBef>
              <a:spcAft>
                <a:spcPts val="0"/>
              </a:spcAft>
              <a:buSzPts val="1560"/>
              <a:buNone/>
            </a:pPr>
            <a:r>
              <a:rPr lang="en-US">
                <a:solidFill>
                  <a:schemeClr val="dk2"/>
                </a:solidFill>
              </a:rPr>
              <a:t>	</a:t>
            </a:r>
            <a:r>
              <a:rPr lang="en-US" b="1">
                <a:solidFill>
                  <a:srgbClr val="0070C0"/>
                </a:solidFill>
                <a:latin typeface="Courier New"/>
                <a:ea typeface="Courier New"/>
                <a:cs typeface="Courier New"/>
                <a:sym typeface="Courier New"/>
              </a:rPr>
              <a:t>import java.util.*;</a:t>
            </a:r>
            <a:endParaRPr/>
          </a:p>
          <a:p>
            <a:pPr marL="533400" lvl="0" indent="-533400" algn="l" rtl="0">
              <a:spcBef>
                <a:spcPts val="560"/>
              </a:spcBef>
              <a:spcAft>
                <a:spcPts val="0"/>
              </a:spcAft>
              <a:buSzPts val="2100"/>
              <a:buNone/>
            </a:pPr>
            <a:r>
              <a:rPr lang="en-US">
                <a:solidFill>
                  <a:schemeClr val="dk2"/>
                </a:solidFill>
              </a:rPr>
              <a:t>	An </a:t>
            </a:r>
            <a:r>
              <a:rPr lang="en-US" b="1">
                <a:solidFill>
                  <a:schemeClr val="dk2"/>
                </a:solidFill>
              </a:rPr>
              <a:t>import</a:t>
            </a:r>
            <a:r>
              <a:rPr lang="en-US">
                <a:solidFill>
                  <a:schemeClr val="dk2"/>
                </a:solidFill>
              </a:rPr>
              <a:t> that uses a </a:t>
            </a:r>
            <a:r>
              <a:rPr lang="en-US" b="1">
                <a:solidFill>
                  <a:schemeClr val="dk2"/>
                </a:solidFill>
              </a:rPr>
              <a:t>*</a:t>
            </a:r>
            <a:r>
              <a:rPr lang="en-US">
                <a:solidFill>
                  <a:schemeClr val="dk2"/>
                </a:solidFill>
              </a:rPr>
              <a:t> is called an </a:t>
            </a:r>
            <a:r>
              <a:rPr lang="en-US" i="1">
                <a:solidFill>
                  <a:schemeClr val="dk2"/>
                </a:solidFill>
              </a:rPr>
              <a:t>import on demand declaration</a:t>
            </a:r>
            <a:r>
              <a:rPr lang="en-US">
                <a:solidFill>
                  <a:schemeClr val="dk2"/>
                </a:solidFill>
              </a:rPr>
              <a:t>.</a:t>
            </a:r>
            <a:endParaRPr/>
          </a:p>
          <a:p>
            <a:pPr marL="533400" lvl="0" indent="-533400" algn="l" rtl="0">
              <a:spcBef>
                <a:spcPts val="560"/>
              </a:spcBef>
              <a:spcAft>
                <a:spcPts val="0"/>
              </a:spcAft>
              <a:buSzPts val="2100"/>
              <a:buNone/>
            </a:pPr>
            <a:endParaRPr>
              <a:solidFill>
                <a:schemeClr val="dk2"/>
              </a:solidFill>
            </a:endParaRPr>
          </a:p>
          <a:p>
            <a:pPr marL="533400" lvl="0" indent="-533400" algn="l" rtl="0">
              <a:spcBef>
                <a:spcPts val="0"/>
              </a:spcBef>
              <a:spcAft>
                <a:spcPts val="0"/>
              </a:spcAft>
              <a:buClr>
                <a:srgbClr val="00FF00"/>
              </a:buClr>
              <a:buSzPts val="2100"/>
              <a:buNone/>
            </a:pPr>
            <a:endParaRPr>
              <a:solidFill>
                <a:schemeClr val="dk2"/>
              </a:solidFill>
            </a:endParaRPr>
          </a:p>
        </p:txBody>
      </p:sp>
      <p:sp>
        <p:nvSpPr>
          <p:cNvPr id="491" name="Google Shape;491;p42"/>
          <p:cNvSpPr/>
          <p:nvPr/>
        </p:nvSpPr>
        <p:spPr>
          <a:xfrm>
            <a:off x="1266569" y="3877803"/>
            <a:ext cx="9411672" cy="861774"/>
          </a:xfrm>
          <a:prstGeom prst="rect">
            <a:avLst/>
          </a:prstGeom>
          <a:noFill/>
          <a:ln>
            <a:noFill/>
          </a:ln>
        </p:spPr>
        <p:txBody>
          <a:bodyPr spcFirstLastPara="1" wrap="square" lIns="91425" tIns="45700" rIns="91425" bIns="45700" anchor="t" anchorCtr="0">
            <a:spAutoFit/>
          </a:bodyPr>
          <a:lstStyle/>
          <a:p>
            <a:pPr marL="341313" marR="0" lvl="0" indent="-341313" algn="l" rtl="0">
              <a:spcBef>
                <a:spcPts val="0"/>
              </a:spcBef>
              <a:spcAft>
                <a:spcPts val="0"/>
              </a:spcAft>
              <a:buNone/>
            </a:pPr>
            <a:r>
              <a:rPr lang="en-US" sz="2500">
                <a:solidFill>
                  <a:schemeClr val="dk2"/>
                </a:solidFill>
                <a:latin typeface="Arial"/>
                <a:ea typeface="Arial"/>
                <a:cs typeface="Arial"/>
                <a:sym typeface="Arial"/>
              </a:rPr>
              <a:t>2. You can also import a specific class. </a:t>
            </a:r>
            <a:endParaRPr/>
          </a:p>
          <a:p>
            <a:pPr marL="341313" marR="0" lvl="0" indent="-341313" algn="l" rtl="0">
              <a:spcBef>
                <a:spcPts val="0"/>
              </a:spcBef>
              <a:spcAft>
                <a:spcPts val="0"/>
              </a:spcAft>
              <a:buNone/>
            </a:pPr>
            <a:r>
              <a:rPr lang="en-US" sz="2500">
                <a:solidFill>
                  <a:schemeClr val="dk2"/>
                </a:solidFill>
                <a:latin typeface="Arial"/>
                <a:ea typeface="Arial"/>
                <a:cs typeface="Arial"/>
                <a:sym typeface="Arial"/>
              </a:rPr>
              <a:t>    </a:t>
            </a:r>
            <a:r>
              <a:rPr lang="en-US" sz="2500" i="1">
                <a:solidFill>
                  <a:schemeClr val="dk2"/>
                </a:solidFill>
                <a:latin typeface="Arial"/>
                <a:ea typeface="Arial"/>
                <a:cs typeface="Arial"/>
                <a:sym typeface="Arial"/>
              </a:rPr>
              <a:t>e.g: </a:t>
            </a:r>
            <a:r>
              <a:rPr lang="en-US" sz="2500">
                <a:solidFill>
                  <a:srgbClr val="0070C0"/>
                </a:solidFill>
                <a:latin typeface="Arial"/>
                <a:ea typeface="Arial"/>
                <a:cs typeface="Arial"/>
                <a:sym typeface="Arial"/>
              </a:rPr>
              <a:t>import java.util.Scanner;</a:t>
            </a:r>
            <a:endParaRPr sz="2500">
              <a:solidFill>
                <a:srgbClr val="0070C0"/>
              </a:solidFill>
              <a:latin typeface="Arial"/>
              <a:ea typeface="Arial"/>
              <a:cs typeface="Arial"/>
              <a:sym typeface="Arial"/>
            </a:endParaRPr>
          </a:p>
        </p:txBody>
      </p:sp>
      <p:cxnSp>
        <p:nvCxnSpPr>
          <p:cNvPr id="492" name="Google Shape;492;p42"/>
          <p:cNvCxnSpPr/>
          <p:nvPr/>
        </p:nvCxnSpPr>
        <p:spPr>
          <a:xfrm rot="10800000" flipH="1">
            <a:off x="1081548" y="898525"/>
            <a:ext cx="9625781" cy="635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3"/>
          <p:cNvSpPr txBox="1">
            <a:spLocks noGrp="1"/>
          </p:cNvSpPr>
          <p:nvPr>
            <p:ph type="title"/>
          </p:nvPr>
        </p:nvSpPr>
        <p:spPr>
          <a:xfrm>
            <a:off x="924232" y="473076"/>
            <a:ext cx="10176387" cy="620713"/>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a:solidFill>
                  <a:srgbClr val="00B0F0"/>
                </a:solidFill>
              </a:rPr>
              <a:t>Example for importing </a:t>
            </a:r>
            <a:endParaRPr>
              <a:solidFill>
                <a:srgbClr val="00B0F0"/>
              </a:solidFill>
            </a:endParaRPr>
          </a:p>
        </p:txBody>
      </p:sp>
      <p:sp>
        <p:nvSpPr>
          <p:cNvPr id="498" name="Google Shape;498;p43"/>
          <p:cNvSpPr txBox="1">
            <a:spLocks noGrp="1"/>
          </p:cNvSpPr>
          <p:nvPr>
            <p:ph type="body" idx="1"/>
          </p:nvPr>
        </p:nvSpPr>
        <p:spPr>
          <a:xfrm>
            <a:off x="1042219" y="1295400"/>
            <a:ext cx="10255046" cy="487045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800"/>
              <a:buChar char="■"/>
            </a:pPr>
            <a:r>
              <a:rPr lang="en-US" sz="2400" b="1">
                <a:solidFill>
                  <a:schemeClr val="dk2"/>
                </a:solidFill>
                <a:latin typeface="Courier New"/>
                <a:ea typeface="Courier New"/>
                <a:cs typeface="Courier New"/>
                <a:sym typeface="Courier New"/>
              </a:rPr>
              <a:t>TestFormat.java</a:t>
            </a:r>
            <a:endParaRPr sz="2400">
              <a:solidFill>
                <a:schemeClr val="dk2"/>
              </a:solidFill>
            </a:endParaRPr>
          </a:p>
          <a:p>
            <a:pPr marL="742950" lvl="1" indent="-285750" algn="l" rtl="0">
              <a:lnSpc>
                <a:spcPct val="80000"/>
              </a:lnSpc>
              <a:spcBef>
                <a:spcPts val="400"/>
              </a:spcBef>
              <a:spcAft>
                <a:spcPts val="0"/>
              </a:spcAft>
              <a:buSzPts val="1300"/>
              <a:buChar char="■"/>
            </a:pPr>
            <a:r>
              <a:rPr lang="en-US" sz="2000">
                <a:solidFill>
                  <a:schemeClr val="dk2"/>
                </a:solidFill>
              </a:rPr>
              <a:t>This example shows a program that uses the </a:t>
            </a:r>
            <a:r>
              <a:rPr lang="en-US" sz="2000" b="1">
                <a:solidFill>
                  <a:schemeClr val="dk2"/>
                </a:solidFill>
                <a:latin typeface="Courier New"/>
                <a:ea typeface="Courier New"/>
                <a:cs typeface="Courier New"/>
                <a:sym typeface="Courier New"/>
              </a:rPr>
              <a:t>Format</a:t>
            </a:r>
            <a:r>
              <a:rPr lang="en-US" sz="2000">
                <a:solidFill>
                  <a:schemeClr val="dk2"/>
                </a:solidFill>
              </a:rPr>
              <a:t> class in the </a:t>
            </a:r>
            <a:r>
              <a:rPr lang="en-US" sz="2000" b="1">
                <a:solidFill>
                  <a:schemeClr val="dk2"/>
                </a:solidFill>
                <a:latin typeface="Courier New"/>
                <a:ea typeface="Courier New"/>
                <a:cs typeface="Courier New"/>
                <a:sym typeface="Courier New"/>
              </a:rPr>
              <a:t>com.prenhall.mypackage</a:t>
            </a:r>
            <a:r>
              <a:rPr lang="en-US" sz="2000">
                <a:solidFill>
                  <a:schemeClr val="dk2"/>
                </a:solidFill>
              </a:rPr>
              <a:t> package.</a:t>
            </a:r>
            <a:endParaRPr/>
          </a:p>
          <a:p>
            <a:pPr marL="342900" lvl="0" indent="-342900" algn="l" rtl="0">
              <a:lnSpc>
                <a:spcPct val="80000"/>
              </a:lnSpc>
              <a:spcBef>
                <a:spcPts val="560"/>
              </a:spcBef>
              <a:spcAft>
                <a:spcPts val="0"/>
              </a:spcAft>
              <a:buSzPts val="2100"/>
              <a:buFont typeface="Noto Sans Symbols"/>
              <a:buNone/>
            </a:pPr>
            <a:endParaRPr>
              <a:solidFill>
                <a:schemeClr val="dk2"/>
              </a:solidFill>
            </a:endParaRPr>
          </a:p>
          <a:p>
            <a:pPr marL="342900" lvl="0" indent="-342900" algn="l" rtl="0">
              <a:lnSpc>
                <a:spcPct val="80000"/>
              </a:lnSpc>
              <a:spcBef>
                <a:spcPts val="480"/>
              </a:spcBef>
              <a:spcAft>
                <a:spcPts val="0"/>
              </a:spcAft>
              <a:buSzPts val="1800"/>
              <a:buChar char="■"/>
            </a:pPr>
            <a:r>
              <a:rPr lang="en-US" sz="2400">
                <a:solidFill>
                  <a:schemeClr val="dk2"/>
                </a:solidFill>
              </a:rPr>
              <a:t>Create </a:t>
            </a:r>
            <a:r>
              <a:rPr lang="en-US" sz="2400" b="1">
                <a:solidFill>
                  <a:schemeClr val="dk2"/>
                </a:solidFill>
                <a:latin typeface="Courier New"/>
                <a:ea typeface="Courier New"/>
                <a:cs typeface="Courier New"/>
                <a:sym typeface="Courier New"/>
              </a:rPr>
              <a:t>TestFormat.java</a:t>
            </a:r>
            <a:r>
              <a:rPr lang="en-US" sz="2400">
                <a:solidFill>
                  <a:schemeClr val="dk2"/>
                </a:solidFill>
              </a:rPr>
              <a:t> as follows and save it in your current folder.</a:t>
            </a:r>
            <a:endParaRPr/>
          </a:p>
          <a:p>
            <a:pPr marL="342900" lvl="0" indent="-342900" algn="l" rtl="0">
              <a:lnSpc>
                <a:spcPct val="80000"/>
              </a:lnSpc>
              <a:spcBef>
                <a:spcPts val="320"/>
              </a:spcBef>
              <a:spcAft>
                <a:spcPts val="0"/>
              </a:spcAft>
              <a:buSzPts val="1200"/>
              <a:buFont typeface="Noto Sans Symbols"/>
              <a:buNone/>
            </a:pPr>
            <a:endParaRPr sz="1600">
              <a:solidFill>
                <a:schemeClr val="dk2"/>
              </a:solidFill>
            </a:endParaRPr>
          </a:p>
          <a:p>
            <a:pPr marL="742950" lvl="1" indent="-285750" algn="l" rtl="0">
              <a:lnSpc>
                <a:spcPct val="80000"/>
              </a:lnSpc>
              <a:spcBef>
                <a:spcPts val="360"/>
              </a:spcBef>
              <a:spcAft>
                <a:spcPts val="0"/>
              </a:spcAft>
              <a:buSzPts val="1170"/>
              <a:buFont typeface="Arial"/>
              <a:buNone/>
            </a:pPr>
            <a:r>
              <a:rPr lang="en-US" sz="1800" b="1">
                <a:solidFill>
                  <a:srgbClr val="002060"/>
                </a:solidFill>
                <a:latin typeface="Courier New"/>
                <a:ea typeface="Courier New"/>
                <a:cs typeface="Courier New"/>
                <a:sym typeface="Courier New"/>
              </a:rPr>
              <a:t>import com.prenhall.mypackage.Format;</a:t>
            </a:r>
            <a:endParaRPr/>
          </a:p>
          <a:p>
            <a:pPr marL="742950" lvl="1" indent="-285750" algn="l" rtl="0">
              <a:lnSpc>
                <a:spcPct val="80000"/>
              </a:lnSpc>
              <a:spcBef>
                <a:spcPts val="360"/>
              </a:spcBef>
              <a:spcAft>
                <a:spcPts val="0"/>
              </a:spcAft>
              <a:buSzPts val="1170"/>
              <a:buFont typeface="Arial"/>
              <a:buNone/>
            </a:pPr>
            <a:endParaRPr sz="1800" b="1">
              <a:solidFill>
                <a:srgbClr val="002060"/>
              </a:solidFill>
              <a:latin typeface="Courier New"/>
              <a:ea typeface="Courier New"/>
              <a:cs typeface="Courier New"/>
              <a:sym typeface="Courier New"/>
            </a:endParaRPr>
          </a:p>
          <a:p>
            <a:pPr marL="742950" lvl="1" indent="-285750" algn="l" rtl="0">
              <a:lnSpc>
                <a:spcPct val="80000"/>
              </a:lnSpc>
              <a:spcBef>
                <a:spcPts val="360"/>
              </a:spcBef>
              <a:spcAft>
                <a:spcPts val="0"/>
              </a:spcAft>
              <a:buSzPts val="1170"/>
              <a:buFont typeface="Arial"/>
              <a:buNone/>
            </a:pPr>
            <a:r>
              <a:rPr lang="en-US" sz="1800" b="1">
                <a:solidFill>
                  <a:srgbClr val="002060"/>
                </a:solidFill>
                <a:latin typeface="Courier New"/>
                <a:ea typeface="Courier New"/>
                <a:cs typeface="Courier New"/>
                <a:sym typeface="Courier New"/>
              </a:rPr>
              <a:t>public class TestFormat {</a:t>
            </a:r>
            <a:endParaRPr/>
          </a:p>
          <a:p>
            <a:pPr marL="742950" lvl="1" indent="-285750" algn="l" rtl="0">
              <a:lnSpc>
                <a:spcPct val="80000"/>
              </a:lnSpc>
              <a:spcBef>
                <a:spcPts val="360"/>
              </a:spcBef>
              <a:spcAft>
                <a:spcPts val="0"/>
              </a:spcAft>
              <a:buSzPts val="1170"/>
              <a:buFont typeface="Arial"/>
              <a:buNone/>
            </a:pPr>
            <a:r>
              <a:rPr lang="en-US" sz="1800" b="1">
                <a:solidFill>
                  <a:srgbClr val="002060"/>
                </a:solidFill>
                <a:latin typeface="Courier New"/>
                <a:ea typeface="Courier New"/>
                <a:cs typeface="Courier New"/>
                <a:sym typeface="Courier New"/>
              </a:rPr>
              <a:t>  public static void main(String[] args) {</a:t>
            </a:r>
            <a:endParaRPr/>
          </a:p>
          <a:p>
            <a:pPr marL="742950" lvl="1" indent="-285750" algn="l" rtl="0">
              <a:lnSpc>
                <a:spcPct val="80000"/>
              </a:lnSpc>
              <a:spcBef>
                <a:spcPts val="360"/>
              </a:spcBef>
              <a:spcAft>
                <a:spcPts val="0"/>
              </a:spcAft>
              <a:buSzPts val="1170"/>
              <a:buFont typeface="Arial"/>
              <a:buNone/>
            </a:pPr>
            <a:r>
              <a:rPr lang="en-US" sz="1800" b="1">
                <a:solidFill>
                  <a:srgbClr val="002060"/>
                </a:solidFill>
                <a:latin typeface="Courier New"/>
                <a:ea typeface="Courier New"/>
                <a:cs typeface="Courier New"/>
                <a:sym typeface="Courier New"/>
              </a:rPr>
              <a:t>    System.out.println(Format.format(10.3422345, 2));</a:t>
            </a:r>
            <a:endParaRPr/>
          </a:p>
          <a:p>
            <a:pPr marL="742950" lvl="1" indent="-285750" algn="l" rtl="0">
              <a:lnSpc>
                <a:spcPct val="80000"/>
              </a:lnSpc>
              <a:spcBef>
                <a:spcPts val="360"/>
              </a:spcBef>
              <a:spcAft>
                <a:spcPts val="0"/>
              </a:spcAft>
              <a:buSzPts val="1170"/>
              <a:buFont typeface="Arial"/>
              <a:buNone/>
            </a:pPr>
            <a:r>
              <a:rPr lang="en-US" sz="1800" b="1">
                <a:solidFill>
                  <a:srgbClr val="002060"/>
                </a:solidFill>
                <a:latin typeface="Courier New"/>
                <a:ea typeface="Courier New"/>
                <a:cs typeface="Courier New"/>
                <a:sym typeface="Courier New"/>
              </a:rPr>
              <a:t>    System.out.println(Format.format(-0.343434, 3));</a:t>
            </a:r>
            <a:endParaRPr/>
          </a:p>
          <a:p>
            <a:pPr marL="742950" lvl="1" indent="-285750" algn="l" rtl="0">
              <a:lnSpc>
                <a:spcPct val="80000"/>
              </a:lnSpc>
              <a:spcBef>
                <a:spcPts val="360"/>
              </a:spcBef>
              <a:spcAft>
                <a:spcPts val="0"/>
              </a:spcAft>
              <a:buSzPts val="1170"/>
              <a:buFont typeface="Arial"/>
              <a:buNone/>
            </a:pPr>
            <a:r>
              <a:rPr lang="en-US" sz="1800" b="1">
                <a:solidFill>
                  <a:srgbClr val="002060"/>
                </a:solidFill>
                <a:latin typeface="Courier New"/>
                <a:ea typeface="Courier New"/>
                <a:cs typeface="Courier New"/>
                <a:sym typeface="Courier New"/>
              </a:rPr>
              <a:t>  }</a:t>
            </a:r>
            <a:endParaRPr/>
          </a:p>
          <a:p>
            <a:pPr marL="742950" lvl="1" indent="-285750" algn="l" rtl="0">
              <a:lnSpc>
                <a:spcPct val="80000"/>
              </a:lnSpc>
              <a:spcBef>
                <a:spcPts val="360"/>
              </a:spcBef>
              <a:spcAft>
                <a:spcPts val="0"/>
              </a:spcAft>
              <a:buSzPts val="1170"/>
              <a:buFont typeface="Arial"/>
              <a:buNone/>
            </a:pPr>
            <a:r>
              <a:rPr lang="en-US" sz="1800" b="1">
                <a:solidFill>
                  <a:srgbClr val="002060"/>
                </a:solidFill>
                <a:latin typeface="Courier New"/>
                <a:ea typeface="Courier New"/>
                <a:cs typeface="Courier New"/>
                <a:sym typeface="Courier New"/>
              </a:rPr>
              <a:t>}</a:t>
            </a:r>
            <a:endParaRPr/>
          </a:p>
          <a:p>
            <a:pPr marL="342900" lvl="0" indent="-266700" algn="l" rtl="0">
              <a:lnSpc>
                <a:spcPct val="80000"/>
              </a:lnSpc>
              <a:spcBef>
                <a:spcPts val="320"/>
              </a:spcBef>
              <a:spcAft>
                <a:spcPts val="0"/>
              </a:spcAft>
              <a:buSzPts val="1200"/>
              <a:buNone/>
            </a:pPr>
            <a:endParaRPr sz="1600">
              <a:solidFill>
                <a:srgbClr val="002060"/>
              </a:solidFill>
            </a:endParaRPr>
          </a:p>
        </p:txBody>
      </p:sp>
      <p:cxnSp>
        <p:nvCxnSpPr>
          <p:cNvPr id="499" name="Google Shape;499;p43"/>
          <p:cNvCxnSpPr/>
          <p:nvPr/>
        </p:nvCxnSpPr>
        <p:spPr>
          <a:xfrm>
            <a:off x="1042219" y="1093789"/>
            <a:ext cx="9950246" cy="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44"/>
          <p:cNvSpPr txBox="1">
            <a:spLocks noGrp="1"/>
          </p:cNvSpPr>
          <p:nvPr>
            <p:ph type="title"/>
          </p:nvPr>
        </p:nvSpPr>
        <p:spPr>
          <a:xfrm>
            <a:off x="1045029" y="304800"/>
            <a:ext cx="10470381" cy="649793"/>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5. The Java API</a:t>
            </a:r>
            <a:endParaRPr sz="3600" u="sng">
              <a:solidFill>
                <a:srgbClr val="00B0F0"/>
              </a:solidFill>
              <a:latin typeface="Book Antiqua"/>
              <a:ea typeface="Book Antiqua"/>
              <a:cs typeface="Book Antiqua"/>
              <a:sym typeface="Book Antiqua"/>
            </a:endParaRPr>
          </a:p>
        </p:txBody>
      </p:sp>
      <p:sp>
        <p:nvSpPr>
          <p:cNvPr id="505" name="Google Shape;505;p44"/>
          <p:cNvSpPr/>
          <p:nvPr/>
        </p:nvSpPr>
        <p:spPr>
          <a:xfrm>
            <a:off x="4237038" y="29718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06" name="Google Shape;506;p44"/>
          <p:cNvSpPr/>
          <p:nvPr/>
        </p:nvSpPr>
        <p:spPr>
          <a:xfrm>
            <a:off x="3524250" y="2598738"/>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07" name="Google Shape;507;p44"/>
          <p:cNvSpPr/>
          <p:nvPr/>
        </p:nvSpPr>
        <p:spPr>
          <a:xfrm>
            <a:off x="3524250" y="25146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08" name="Google Shape;508;p44"/>
          <p:cNvSpPr txBox="1">
            <a:spLocks noGrp="1"/>
          </p:cNvSpPr>
          <p:nvPr>
            <p:ph type="body" idx="1"/>
          </p:nvPr>
        </p:nvSpPr>
        <p:spPr>
          <a:xfrm>
            <a:off x="964642" y="1371600"/>
            <a:ext cx="10550768" cy="4572000"/>
          </a:xfrm>
          <a:prstGeom prst="rect">
            <a:avLst/>
          </a:prstGeom>
          <a:noFill/>
          <a:ln>
            <a:noFill/>
          </a:ln>
        </p:spPr>
        <p:txBody>
          <a:bodyPr spcFirstLastPara="1" wrap="square" lIns="91425" tIns="45700" rIns="91425" bIns="45700" anchor="t" anchorCtr="0">
            <a:noAutofit/>
          </a:bodyPr>
          <a:lstStyle/>
          <a:p>
            <a:pPr marL="401638" lvl="0" indent="-401638" algn="l" rtl="0">
              <a:lnSpc>
                <a:spcPct val="90000"/>
              </a:lnSpc>
              <a:spcBef>
                <a:spcPts val="0"/>
              </a:spcBef>
              <a:spcAft>
                <a:spcPts val="0"/>
              </a:spcAft>
              <a:buSzPts val="2100"/>
              <a:buChar char="■"/>
            </a:pPr>
            <a:r>
              <a:rPr lang="en-US">
                <a:solidFill>
                  <a:schemeClr val="dk2"/>
                </a:solidFill>
              </a:rPr>
              <a:t>The </a:t>
            </a:r>
            <a:r>
              <a:rPr lang="en-US">
                <a:solidFill>
                  <a:srgbClr val="0070C0"/>
                </a:solidFill>
              </a:rPr>
              <a:t>Java API </a:t>
            </a:r>
            <a:r>
              <a:rPr lang="en-US">
                <a:solidFill>
                  <a:schemeClr val="dk2"/>
                </a:solidFill>
              </a:rPr>
              <a:t>(</a:t>
            </a:r>
            <a:r>
              <a:rPr lang="en-US" i="1">
                <a:solidFill>
                  <a:schemeClr val="dk2"/>
                </a:solidFill>
              </a:rPr>
              <a:t>Application Program Interface</a:t>
            </a:r>
            <a:r>
              <a:rPr lang="en-US">
                <a:solidFill>
                  <a:schemeClr val="dk2"/>
                </a:solidFill>
              </a:rPr>
              <a:t>, </a:t>
            </a:r>
            <a:r>
              <a:rPr lang="en-US" i="1">
                <a:solidFill>
                  <a:schemeClr val="dk2"/>
                </a:solidFill>
              </a:rPr>
              <a:t>Application Programming Interface</a:t>
            </a:r>
            <a:r>
              <a:rPr lang="en-US">
                <a:solidFill>
                  <a:schemeClr val="dk2"/>
                </a:solidFill>
              </a:rPr>
              <a:t>, or </a:t>
            </a:r>
            <a:r>
              <a:rPr lang="en-US" i="1">
                <a:solidFill>
                  <a:schemeClr val="dk2"/>
                </a:solidFill>
              </a:rPr>
              <a:t>Application Programmer interface</a:t>
            </a:r>
            <a:r>
              <a:rPr lang="en-US">
                <a:solidFill>
                  <a:schemeClr val="dk2"/>
                </a:solidFill>
              </a:rPr>
              <a:t>) consists of numerous classes and interfaces grouped into more than a dozen of packages. </a:t>
            </a:r>
            <a:endParaRPr/>
          </a:p>
          <a:p>
            <a:pPr marL="401638" lvl="0" indent="-268288" algn="l" rtl="0">
              <a:lnSpc>
                <a:spcPct val="90000"/>
              </a:lnSpc>
              <a:spcBef>
                <a:spcPts val="560"/>
              </a:spcBef>
              <a:spcAft>
                <a:spcPts val="0"/>
              </a:spcAft>
              <a:buSzPts val="2100"/>
              <a:buNone/>
            </a:pPr>
            <a:endParaRPr>
              <a:solidFill>
                <a:schemeClr val="dk2"/>
              </a:solidFill>
            </a:endParaRPr>
          </a:p>
          <a:p>
            <a:pPr marL="401638" lvl="0" indent="-401638" algn="l" rtl="0">
              <a:lnSpc>
                <a:spcPct val="90000"/>
              </a:lnSpc>
              <a:spcBef>
                <a:spcPts val="1200"/>
              </a:spcBef>
              <a:spcAft>
                <a:spcPts val="0"/>
              </a:spcAft>
              <a:buSzPts val="2100"/>
              <a:buChar char="■"/>
            </a:pPr>
            <a:r>
              <a:rPr lang="en-US">
                <a:solidFill>
                  <a:schemeClr val="dk2"/>
                </a:solidFill>
              </a:rPr>
              <a:t>You have used classes and interfaces in the </a:t>
            </a:r>
            <a:r>
              <a:rPr lang="en-US" b="1">
                <a:solidFill>
                  <a:srgbClr val="0070C0"/>
                </a:solidFill>
                <a:latin typeface="Courier New"/>
                <a:ea typeface="Courier New"/>
                <a:cs typeface="Courier New"/>
                <a:sym typeface="Courier New"/>
              </a:rPr>
              <a:t>java.lang</a:t>
            </a:r>
            <a:r>
              <a:rPr lang="en-US">
                <a:solidFill>
                  <a:schemeClr val="dk2"/>
                </a:solidFill>
              </a:rPr>
              <a:t>, </a:t>
            </a:r>
            <a:r>
              <a:rPr lang="en-US" b="1">
                <a:solidFill>
                  <a:srgbClr val="0070C0"/>
                </a:solidFill>
                <a:latin typeface="Courier New"/>
                <a:ea typeface="Courier New"/>
                <a:cs typeface="Courier New"/>
                <a:sym typeface="Courier New"/>
              </a:rPr>
              <a:t>javax.swing</a:t>
            </a:r>
            <a:r>
              <a:rPr lang="en-US">
                <a:solidFill>
                  <a:schemeClr val="dk2"/>
                </a:solidFill>
              </a:rPr>
              <a:t>, and </a:t>
            </a:r>
            <a:r>
              <a:rPr lang="en-US" b="1">
                <a:solidFill>
                  <a:srgbClr val="0070C0"/>
                </a:solidFill>
                <a:latin typeface="Courier New"/>
                <a:ea typeface="Courier New"/>
                <a:cs typeface="Courier New"/>
                <a:sym typeface="Courier New"/>
              </a:rPr>
              <a:t>java.util</a:t>
            </a:r>
            <a:r>
              <a:rPr lang="en-US">
                <a:solidFill>
                  <a:schemeClr val="dk2"/>
                </a:solidFill>
              </a:rPr>
              <a:t> packages. </a:t>
            </a:r>
            <a:endParaRPr u="sng">
              <a:solidFill>
                <a:schemeClr val="dk2"/>
              </a:solidFill>
              <a:hlinkClick r:id="rId3">
                <a:extLst>
                  <a:ext uri="{A12FA001-AC4F-418D-AE19-62706E023703}">
                    <ahyp:hlinkClr xmlns:ahyp="http://schemas.microsoft.com/office/drawing/2018/hyperlinkcolor" val="tx"/>
                  </a:ext>
                </a:extLst>
              </a:hlinkClick>
            </a:endParaRPr>
          </a:p>
        </p:txBody>
      </p:sp>
      <p:cxnSp>
        <p:nvCxnSpPr>
          <p:cNvPr id="509" name="Google Shape;509;p44"/>
          <p:cNvCxnSpPr/>
          <p:nvPr/>
        </p:nvCxnSpPr>
        <p:spPr>
          <a:xfrm rot="10800000" flipH="1">
            <a:off x="1045029" y="954593"/>
            <a:ext cx="10470381" cy="2667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5"/>
          <p:cNvSpPr/>
          <p:nvPr/>
        </p:nvSpPr>
        <p:spPr>
          <a:xfrm>
            <a:off x="4237038" y="29718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15" name="Google Shape;515;p45"/>
          <p:cNvSpPr/>
          <p:nvPr/>
        </p:nvSpPr>
        <p:spPr>
          <a:xfrm>
            <a:off x="3524250" y="2598738"/>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16" name="Google Shape;516;p45"/>
          <p:cNvSpPr/>
          <p:nvPr/>
        </p:nvSpPr>
        <p:spPr>
          <a:xfrm>
            <a:off x="3524250" y="25146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17" name="Google Shape;517;p45"/>
          <p:cNvSpPr/>
          <p:nvPr/>
        </p:nvSpPr>
        <p:spPr>
          <a:xfrm>
            <a:off x="1524000" y="1178997"/>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518" name="Google Shape;518;p45"/>
          <p:cNvGraphicFramePr/>
          <p:nvPr/>
        </p:nvGraphicFramePr>
        <p:xfrm>
          <a:off x="1381647" y="914400"/>
          <a:ext cx="9264581" cy="5628644"/>
        </p:xfrm>
        <a:graphic>
          <a:graphicData uri="http://schemas.openxmlformats.org/presentationml/2006/ole">
            <mc:AlternateContent xmlns:mc="http://schemas.openxmlformats.org/markup-compatibility/2006">
              <mc:Choice xmlns:v="urn:schemas-microsoft-com:vml" Requires="v">
                <p:oleObj spid="_x0000_s13315" r:id="rId4" imgW="9264581" imgH="5628644" progId="Word.Picture.8">
                  <p:embed/>
                </p:oleObj>
              </mc:Choice>
              <mc:Fallback>
                <p:oleObj r:id="rId4" imgW="9264581" imgH="5628644" progId="Word.Picture.8">
                  <p:embed/>
                  <p:pic>
                    <p:nvPicPr>
                      <p:cNvPr id="518" name="Google Shape;518;p45"/>
                      <p:cNvPicPr preferRelativeResize="0"/>
                      <p:nvPr/>
                    </p:nvPicPr>
                    <p:blipFill rotWithShape="1">
                      <a:blip r:embed="rId5">
                        <a:alphaModFix/>
                      </a:blip>
                      <a:srcRect/>
                      <a:stretch/>
                    </p:blipFill>
                    <p:spPr>
                      <a:xfrm>
                        <a:off x="1381647" y="914400"/>
                        <a:ext cx="9264581" cy="5628644"/>
                      </a:xfrm>
                      <a:prstGeom prst="rect">
                        <a:avLst/>
                      </a:prstGeom>
                      <a:solidFill>
                        <a:schemeClr val="lt1"/>
                      </a:solidFill>
                      <a:ln>
                        <a:noFill/>
                      </a:ln>
                    </p:spPr>
                  </p:pic>
                </p:oleObj>
              </mc:Fallback>
            </mc:AlternateContent>
          </a:graphicData>
        </a:graphic>
      </p:graphicFrame>
      <p:sp>
        <p:nvSpPr>
          <p:cNvPr id="519" name="Google Shape;519;p45"/>
          <p:cNvSpPr txBox="1">
            <a:spLocks noGrp="1"/>
          </p:cNvSpPr>
          <p:nvPr>
            <p:ph type="title"/>
          </p:nvPr>
        </p:nvSpPr>
        <p:spPr>
          <a:xfrm>
            <a:off x="974690" y="304800"/>
            <a:ext cx="10078497" cy="6096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400">
                <a:solidFill>
                  <a:srgbClr val="00B0F0"/>
                </a:solidFill>
              </a:rPr>
              <a:t>Java API Packages</a:t>
            </a:r>
            <a:endParaRPr sz="3400" u="sng">
              <a:solidFill>
                <a:srgbClr val="00B0F0"/>
              </a:solidFill>
              <a:latin typeface="Book Antiqua"/>
              <a:ea typeface="Book Antiqua"/>
              <a:cs typeface="Book Antiqua"/>
              <a:sym typeface="Book Antiqua"/>
            </a:endParaRPr>
          </a:p>
        </p:txBody>
      </p:sp>
      <p:cxnSp>
        <p:nvCxnSpPr>
          <p:cNvPr id="520" name="Google Shape;520;p45"/>
          <p:cNvCxnSpPr/>
          <p:nvPr/>
        </p:nvCxnSpPr>
        <p:spPr>
          <a:xfrm>
            <a:off x="1105319" y="914400"/>
            <a:ext cx="10088545" cy="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6"/>
          <p:cNvSpPr txBox="1">
            <a:spLocks noGrp="1"/>
          </p:cNvSpPr>
          <p:nvPr>
            <p:ph type="title"/>
          </p:nvPr>
        </p:nvSpPr>
        <p:spPr>
          <a:xfrm>
            <a:off x="908592" y="465574"/>
            <a:ext cx="8450262" cy="529213"/>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400">
                <a:solidFill>
                  <a:srgbClr val="00B0F0"/>
                </a:solidFill>
              </a:rPr>
              <a:t>Framework-Based Programming (1)</a:t>
            </a:r>
            <a:endParaRPr sz="3400" u="sng">
              <a:solidFill>
                <a:srgbClr val="00B0F0"/>
              </a:solidFill>
              <a:latin typeface="Book Antiqua"/>
              <a:ea typeface="Book Antiqua"/>
              <a:cs typeface="Book Antiqua"/>
              <a:sym typeface="Book Antiqua"/>
            </a:endParaRPr>
          </a:p>
        </p:txBody>
      </p:sp>
      <p:sp>
        <p:nvSpPr>
          <p:cNvPr id="526" name="Google Shape;526;p46"/>
          <p:cNvSpPr/>
          <p:nvPr/>
        </p:nvSpPr>
        <p:spPr>
          <a:xfrm>
            <a:off x="4237038" y="29718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27" name="Google Shape;527;p46"/>
          <p:cNvSpPr/>
          <p:nvPr/>
        </p:nvSpPr>
        <p:spPr>
          <a:xfrm>
            <a:off x="3524250" y="2598738"/>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28" name="Google Shape;528;p46"/>
          <p:cNvSpPr/>
          <p:nvPr/>
        </p:nvSpPr>
        <p:spPr>
          <a:xfrm>
            <a:off x="3524250" y="25146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29" name="Google Shape;529;p46"/>
          <p:cNvSpPr txBox="1">
            <a:spLocks noGrp="1"/>
          </p:cNvSpPr>
          <p:nvPr>
            <p:ph type="body" idx="1"/>
          </p:nvPr>
        </p:nvSpPr>
        <p:spPr>
          <a:xfrm>
            <a:off x="908591" y="1219200"/>
            <a:ext cx="10546529" cy="5124450"/>
          </a:xfrm>
          <a:prstGeom prst="rect">
            <a:avLst/>
          </a:prstGeom>
          <a:noFill/>
          <a:ln>
            <a:noFill/>
          </a:ln>
        </p:spPr>
        <p:txBody>
          <a:bodyPr spcFirstLastPara="1" wrap="square" lIns="91425" tIns="45700" rIns="91425" bIns="45700" anchor="t" anchorCtr="0">
            <a:noAutofit/>
          </a:bodyPr>
          <a:lstStyle/>
          <a:p>
            <a:pPr marL="401638" lvl="0" indent="-401638" algn="l" rtl="0">
              <a:spcBef>
                <a:spcPts val="0"/>
              </a:spcBef>
              <a:spcAft>
                <a:spcPts val="0"/>
              </a:spcAft>
              <a:buSzPts val="2100"/>
              <a:buChar char="■"/>
            </a:pPr>
            <a:r>
              <a:rPr lang="en-US">
                <a:solidFill>
                  <a:schemeClr val="dk2"/>
                </a:solidFill>
              </a:rPr>
              <a:t>To create comprehensive projects, you have to use more classes and interfaces in the Java API. </a:t>
            </a:r>
            <a:endParaRPr/>
          </a:p>
          <a:p>
            <a:pPr marL="401638" lvl="0" indent="-401638" algn="l" rtl="0">
              <a:spcBef>
                <a:spcPts val="1200"/>
              </a:spcBef>
              <a:spcAft>
                <a:spcPts val="0"/>
              </a:spcAft>
              <a:buSzPts val="2100"/>
              <a:buChar char="■"/>
            </a:pPr>
            <a:r>
              <a:rPr lang="en-US">
                <a:solidFill>
                  <a:schemeClr val="dk2"/>
                </a:solidFill>
              </a:rPr>
              <a:t>The classes and interfaces in the Java API establish a </a:t>
            </a:r>
            <a:r>
              <a:rPr lang="en-US">
                <a:solidFill>
                  <a:srgbClr val="0070C0"/>
                </a:solidFill>
              </a:rPr>
              <a:t>framework for programmers</a:t>
            </a:r>
            <a:r>
              <a:rPr lang="en-US">
                <a:solidFill>
                  <a:schemeClr val="dk2"/>
                </a:solidFill>
              </a:rPr>
              <a:t> to develop applications using Java. </a:t>
            </a:r>
            <a:endParaRPr/>
          </a:p>
          <a:p>
            <a:pPr marL="801688" lvl="1" indent="-401638" algn="l" rtl="0">
              <a:spcBef>
                <a:spcPts val="1200"/>
              </a:spcBef>
              <a:spcAft>
                <a:spcPts val="0"/>
              </a:spcAft>
              <a:buSzPts val="1560"/>
              <a:buChar char="■"/>
            </a:pPr>
            <a:r>
              <a:rPr lang="en-US">
                <a:solidFill>
                  <a:schemeClr val="dk2"/>
                </a:solidFill>
              </a:rPr>
              <a:t>For example, the classes and interfaces in the Java GUI API establish a framework for developing GUI programs. </a:t>
            </a:r>
            <a:endParaRPr/>
          </a:p>
          <a:p>
            <a:pPr marL="401638" lvl="0" indent="-401638" algn="l" rtl="0">
              <a:spcBef>
                <a:spcPts val="1200"/>
              </a:spcBef>
              <a:spcAft>
                <a:spcPts val="0"/>
              </a:spcAft>
              <a:buSzPts val="2100"/>
              <a:buChar char="■"/>
            </a:pPr>
            <a:r>
              <a:rPr lang="en-US">
                <a:solidFill>
                  <a:schemeClr val="dk2"/>
                </a:solidFill>
              </a:rPr>
              <a:t>You have to use these classes and interfaces and </a:t>
            </a:r>
            <a:r>
              <a:rPr lang="en-US">
                <a:solidFill>
                  <a:srgbClr val="0070C0"/>
                </a:solidFill>
              </a:rPr>
              <a:t>follow their conventions and rules</a:t>
            </a:r>
            <a:r>
              <a:rPr lang="en-US">
                <a:solidFill>
                  <a:schemeClr val="dk2"/>
                </a:solidFill>
              </a:rPr>
              <a:t> to create applications. This is referred to as </a:t>
            </a:r>
            <a:r>
              <a:rPr lang="en-US" i="1">
                <a:solidFill>
                  <a:schemeClr val="dk2"/>
                </a:solidFill>
              </a:rPr>
              <a:t>framework-based programming</a:t>
            </a:r>
            <a:r>
              <a:rPr lang="en-US">
                <a:solidFill>
                  <a:schemeClr val="dk2"/>
                </a:solidFill>
              </a:rPr>
              <a:t>. </a:t>
            </a:r>
            <a:endParaRPr u="sng">
              <a:solidFill>
                <a:schemeClr val="dk2"/>
              </a:solidFill>
              <a:hlinkClick r:id="rId3">
                <a:extLst>
                  <a:ext uri="{A12FA001-AC4F-418D-AE19-62706E023703}">
                    <ahyp:hlinkClr xmlns:ahyp="http://schemas.microsoft.com/office/drawing/2018/hyperlinkcolor" val="tx"/>
                  </a:ext>
                </a:extLst>
              </a:hlinkClick>
            </a:endParaRPr>
          </a:p>
        </p:txBody>
      </p:sp>
      <p:cxnSp>
        <p:nvCxnSpPr>
          <p:cNvPr id="530" name="Google Shape;530;p46"/>
          <p:cNvCxnSpPr/>
          <p:nvPr/>
        </p:nvCxnSpPr>
        <p:spPr>
          <a:xfrm rot="10800000" flipH="1">
            <a:off x="908592" y="969982"/>
            <a:ext cx="10546529" cy="32458"/>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7"/>
          <p:cNvSpPr/>
          <p:nvPr/>
        </p:nvSpPr>
        <p:spPr>
          <a:xfrm>
            <a:off x="4237038" y="29718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36" name="Google Shape;536;p47"/>
          <p:cNvSpPr/>
          <p:nvPr/>
        </p:nvSpPr>
        <p:spPr>
          <a:xfrm>
            <a:off x="3524250" y="2598738"/>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37" name="Google Shape;537;p47"/>
          <p:cNvSpPr/>
          <p:nvPr/>
        </p:nvSpPr>
        <p:spPr>
          <a:xfrm>
            <a:off x="3524250" y="25146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38" name="Google Shape;538;p47"/>
          <p:cNvSpPr txBox="1">
            <a:spLocks noGrp="1"/>
          </p:cNvSpPr>
          <p:nvPr>
            <p:ph type="body" idx="1"/>
          </p:nvPr>
        </p:nvSpPr>
        <p:spPr>
          <a:xfrm>
            <a:off x="818155" y="1371600"/>
            <a:ext cx="10586723" cy="4953000"/>
          </a:xfrm>
          <a:prstGeom prst="rect">
            <a:avLst/>
          </a:prstGeom>
          <a:noFill/>
          <a:ln>
            <a:noFill/>
          </a:ln>
        </p:spPr>
        <p:txBody>
          <a:bodyPr spcFirstLastPara="1" wrap="square" lIns="91425" tIns="45700" rIns="91425" bIns="45700" anchor="t" anchorCtr="0">
            <a:noAutofit/>
          </a:bodyPr>
          <a:lstStyle/>
          <a:p>
            <a:pPr marL="346075" lvl="0" indent="-346075" algn="l" rtl="0">
              <a:spcBef>
                <a:spcPts val="0"/>
              </a:spcBef>
              <a:spcAft>
                <a:spcPts val="0"/>
              </a:spcAft>
              <a:buSzPts val="1875"/>
              <a:buChar char="■"/>
            </a:pPr>
            <a:r>
              <a:rPr lang="en-US" sz="2500">
                <a:solidFill>
                  <a:schemeClr val="dk2"/>
                </a:solidFill>
              </a:rPr>
              <a:t>Once you understand the concept of Java and object-orient programming, the most important lesson from now on is learning how to use the API to develop useful programs. </a:t>
            </a:r>
            <a:endParaRPr sz="2500">
              <a:solidFill>
                <a:schemeClr val="dk2"/>
              </a:solidFill>
            </a:endParaRPr>
          </a:p>
          <a:p>
            <a:pPr marL="346075" lvl="0" indent="-227012" algn="l" rtl="0">
              <a:spcBef>
                <a:spcPts val="500"/>
              </a:spcBef>
              <a:spcAft>
                <a:spcPts val="0"/>
              </a:spcAft>
              <a:buSzPts val="1875"/>
              <a:buNone/>
            </a:pPr>
            <a:endParaRPr sz="2500">
              <a:solidFill>
                <a:schemeClr val="dk2"/>
              </a:solidFill>
            </a:endParaRPr>
          </a:p>
          <a:p>
            <a:pPr marL="346075" lvl="0" indent="-346075" algn="l" rtl="0">
              <a:spcBef>
                <a:spcPts val="500"/>
              </a:spcBef>
              <a:spcAft>
                <a:spcPts val="0"/>
              </a:spcAft>
              <a:buSzPts val="1875"/>
              <a:buChar char="■"/>
            </a:pPr>
            <a:r>
              <a:rPr lang="en-US" sz="2500">
                <a:solidFill>
                  <a:schemeClr val="dk2"/>
                </a:solidFill>
              </a:rPr>
              <a:t>The most effective way to achieve it is to imitate good examples. </a:t>
            </a:r>
            <a:endParaRPr/>
          </a:p>
        </p:txBody>
      </p:sp>
      <p:sp>
        <p:nvSpPr>
          <p:cNvPr id="539" name="Google Shape;539;p47"/>
          <p:cNvSpPr txBox="1">
            <a:spLocks noGrp="1"/>
          </p:cNvSpPr>
          <p:nvPr>
            <p:ph type="title"/>
          </p:nvPr>
        </p:nvSpPr>
        <p:spPr>
          <a:xfrm>
            <a:off x="818155" y="435428"/>
            <a:ext cx="10586723" cy="57945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400">
                <a:solidFill>
                  <a:srgbClr val="00B0F0"/>
                </a:solidFill>
              </a:rPr>
              <a:t>Framework-Based Programming (2)</a:t>
            </a:r>
            <a:endParaRPr sz="3400" u="sng">
              <a:solidFill>
                <a:srgbClr val="00B0F0"/>
              </a:solidFill>
              <a:latin typeface="Book Antiqua"/>
              <a:ea typeface="Book Antiqua"/>
              <a:cs typeface="Book Antiqua"/>
              <a:sym typeface="Book Antiqua"/>
            </a:endParaRPr>
          </a:p>
        </p:txBody>
      </p:sp>
      <p:cxnSp>
        <p:nvCxnSpPr>
          <p:cNvPr id="540" name="Google Shape;540;p47"/>
          <p:cNvCxnSpPr/>
          <p:nvPr/>
        </p:nvCxnSpPr>
        <p:spPr>
          <a:xfrm rot="10800000" flipH="1">
            <a:off x="818155" y="1030282"/>
            <a:ext cx="10586723" cy="11978"/>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8"/>
          <p:cNvSpPr txBox="1">
            <a:spLocks noGrp="1"/>
          </p:cNvSpPr>
          <p:nvPr>
            <p:ph type="title"/>
          </p:nvPr>
        </p:nvSpPr>
        <p:spPr>
          <a:xfrm>
            <a:off x="854109" y="304801"/>
            <a:ext cx="10369899" cy="65087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 6. Design Patterns (1)</a:t>
            </a:r>
            <a:endParaRPr/>
          </a:p>
        </p:txBody>
      </p:sp>
      <p:sp>
        <p:nvSpPr>
          <p:cNvPr id="546" name="Google Shape;546;p48"/>
          <p:cNvSpPr/>
          <p:nvPr/>
        </p:nvSpPr>
        <p:spPr>
          <a:xfrm>
            <a:off x="4237038" y="29718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47" name="Google Shape;547;p48"/>
          <p:cNvSpPr/>
          <p:nvPr/>
        </p:nvSpPr>
        <p:spPr>
          <a:xfrm>
            <a:off x="3524250" y="2598738"/>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48" name="Google Shape;548;p48"/>
          <p:cNvSpPr/>
          <p:nvPr/>
        </p:nvSpPr>
        <p:spPr>
          <a:xfrm>
            <a:off x="3524250" y="25146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49" name="Google Shape;549;p48"/>
          <p:cNvSpPr txBox="1">
            <a:spLocks noGrp="1"/>
          </p:cNvSpPr>
          <p:nvPr>
            <p:ph type="body" idx="1"/>
          </p:nvPr>
        </p:nvSpPr>
        <p:spPr>
          <a:xfrm>
            <a:off x="1055077" y="1136651"/>
            <a:ext cx="10289512" cy="5402263"/>
          </a:xfrm>
          <a:prstGeom prst="rect">
            <a:avLst/>
          </a:prstGeom>
          <a:noFill/>
          <a:ln>
            <a:noFill/>
          </a:ln>
        </p:spPr>
        <p:txBody>
          <a:bodyPr spcFirstLastPara="1" wrap="square" lIns="91425" tIns="45700" rIns="91425" bIns="45700" anchor="t" anchorCtr="0">
            <a:noAutofit/>
          </a:bodyPr>
          <a:lstStyle/>
          <a:p>
            <a:pPr marL="346075" lvl="0" indent="-346075" algn="l" rtl="0">
              <a:spcBef>
                <a:spcPts val="0"/>
              </a:spcBef>
              <a:spcAft>
                <a:spcPts val="0"/>
              </a:spcAft>
              <a:buSzPts val="2100"/>
              <a:buChar char="■"/>
            </a:pPr>
            <a:r>
              <a:rPr lang="en-US">
                <a:solidFill>
                  <a:schemeClr val="dk2"/>
                </a:solidFill>
              </a:rPr>
              <a:t>One important benefit of object-oriented programming is to </a:t>
            </a:r>
            <a:r>
              <a:rPr lang="en-US" i="1">
                <a:solidFill>
                  <a:srgbClr val="0070C0"/>
                </a:solidFill>
              </a:rPr>
              <a:t>reuse code</a:t>
            </a:r>
            <a:r>
              <a:rPr lang="en-US">
                <a:solidFill>
                  <a:schemeClr val="dk2"/>
                </a:solidFill>
              </a:rPr>
              <a:t>. </a:t>
            </a:r>
            <a:endParaRPr/>
          </a:p>
          <a:p>
            <a:pPr marL="346075" lvl="0" indent="-346075" algn="l" rtl="0">
              <a:spcBef>
                <a:spcPts val="560"/>
              </a:spcBef>
              <a:spcAft>
                <a:spcPts val="0"/>
              </a:spcAft>
              <a:buSzPts val="2100"/>
              <a:buChar char="■"/>
            </a:pPr>
            <a:r>
              <a:rPr lang="en-US">
                <a:solidFill>
                  <a:schemeClr val="dk2"/>
                </a:solidFill>
              </a:rPr>
              <a:t>For example, to create a button, you simply use the </a:t>
            </a:r>
            <a:r>
              <a:rPr lang="en-US" b="1">
                <a:solidFill>
                  <a:schemeClr val="dk2"/>
                </a:solidFill>
                <a:latin typeface="Courier New"/>
                <a:ea typeface="Courier New"/>
                <a:cs typeface="Courier New"/>
                <a:sym typeface="Courier New"/>
              </a:rPr>
              <a:t>JButton</a:t>
            </a:r>
            <a:r>
              <a:rPr lang="en-US">
                <a:solidFill>
                  <a:schemeClr val="dk2"/>
                </a:solidFill>
              </a:rPr>
              <a:t> class to create an instance of </a:t>
            </a:r>
            <a:r>
              <a:rPr lang="en-US" b="1">
                <a:solidFill>
                  <a:schemeClr val="dk2"/>
                </a:solidFill>
                <a:latin typeface="Courier New"/>
                <a:ea typeface="Courier New"/>
                <a:cs typeface="Courier New"/>
                <a:sym typeface="Courier New"/>
              </a:rPr>
              <a:t>JButton</a:t>
            </a:r>
            <a:r>
              <a:rPr lang="en-US">
                <a:solidFill>
                  <a:schemeClr val="dk2"/>
                </a:solidFill>
              </a:rPr>
              <a:t>. The </a:t>
            </a:r>
            <a:r>
              <a:rPr lang="en-US" b="1">
                <a:solidFill>
                  <a:schemeClr val="dk2"/>
                </a:solidFill>
                <a:latin typeface="Courier New"/>
                <a:ea typeface="Courier New"/>
                <a:cs typeface="Courier New"/>
                <a:sym typeface="Courier New"/>
              </a:rPr>
              <a:t>JButton</a:t>
            </a:r>
            <a:r>
              <a:rPr lang="en-US">
                <a:solidFill>
                  <a:schemeClr val="dk2"/>
                </a:solidFill>
              </a:rPr>
              <a:t> class is already defined in the Java API so you can use it without having to reinvent the wheel. </a:t>
            </a:r>
            <a:endParaRPr/>
          </a:p>
          <a:p>
            <a:pPr marL="346075" lvl="0" indent="-346075" algn="l" rtl="0">
              <a:spcBef>
                <a:spcPts val="560"/>
              </a:spcBef>
              <a:spcAft>
                <a:spcPts val="0"/>
              </a:spcAft>
              <a:buSzPts val="2100"/>
              <a:buChar char="■"/>
            </a:pPr>
            <a:r>
              <a:rPr lang="en-US">
                <a:solidFill>
                  <a:schemeClr val="dk2"/>
                </a:solidFill>
              </a:rPr>
              <a:t>Design patterns are proven sound software strategies for designing classes. Applying design patterns is like </a:t>
            </a:r>
            <a:r>
              <a:rPr lang="en-US" i="1">
                <a:solidFill>
                  <a:srgbClr val="0070C0"/>
                </a:solidFill>
              </a:rPr>
              <a:t>reusing experience</a:t>
            </a:r>
            <a:r>
              <a:rPr lang="en-US">
                <a:solidFill>
                  <a:schemeClr val="dk2"/>
                </a:solidFill>
              </a:rPr>
              <a:t>. You can apply successful patterns to develop new software without reinventing new solution strategies. </a:t>
            </a:r>
            <a:endParaRPr/>
          </a:p>
        </p:txBody>
      </p:sp>
      <p:cxnSp>
        <p:nvCxnSpPr>
          <p:cNvPr id="550" name="Google Shape;550;p48"/>
          <p:cNvCxnSpPr/>
          <p:nvPr/>
        </p:nvCxnSpPr>
        <p:spPr>
          <a:xfrm>
            <a:off x="1055077" y="955676"/>
            <a:ext cx="10289512" cy="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9"/>
          <p:cNvSpPr txBox="1">
            <a:spLocks noGrp="1"/>
          </p:cNvSpPr>
          <p:nvPr>
            <p:ph type="body" idx="1"/>
          </p:nvPr>
        </p:nvSpPr>
        <p:spPr>
          <a:xfrm>
            <a:off x="823965" y="1066800"/>
            <a:ext cx="10671349" cy="4800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solidFill>
                  <a:schemeClr val="dk2"/>
                </a:solidFill>
              </a:rPr>
              <a:t>Expert designers do not solve every problem from scratch.</a:t>
            </a:r>
            <a:endParaRPr/>
          </a:p>
          <a:p>
            <a:pPr marL="742950" lvl="1" indent="-285750" algn="l" rtl="0">
              <a:spcBef>
                <a:spcPts val="480"/>
              </a:spcBef>
              <a:spcAft>
                <a:spcPts val="0"/>
              </a:spcAft>
              <a:buSzPts val="1560"/>
              <a:buChar char="■"/>
            </a:pPr>
            <a:r>
              <a:rPr lang="en-US">
                <a:solidFill>
                  <a:schemeClr val="dk2"/>
                </a:solidFill>
              </a:rPr>
              <a:t>They reuse solutions that have worked for them in the past.</a:t>
            </a:r>
            <a:endParaRPr/>
          </a:p>
          <a:p>
            <a:pPr marL="342900" lvl="0" indent="-342900" algn="l" rtl="0">
              <a:spcBef>
                <a:spcPts val="1800"/>
              </a:spcBef>
              <a:spcAft>
                <a:spcPts val="0"/>
              </a:spcAft>
              <a:buSzPts val="2100"/>
              <a:buChar char="■"/>
            </a:pPr>
            <a:r>
              <a:rPr lang="en-US">
                <a:solidFill>
                  <a:schemeClr val="dk2"/>
                </a:solidFill>
              </a:rPr>
              <a:t>Design patterns speed up the development process by providing almost ready-made solutions that have been used earlier and proved to be effective and efficient.</a:t>
            </a:r>
            <a:endParaRPr/>
          </a:p>
          <a:p>
            <a:pPr marL="342900" lvl="0" indent="-342900" algn="l" rtl="0">
              <a:spcBef>
                <a:spcPts val="1800"/>
              </a:spcBef>
              <a:spcAft>
                <a:spcPts val="0"/>
              </a:spcAft>
              <a:buSzPts val="2100"/>
              <a:buChar char="■"/>
            </a:pPr>
            <a:r>
              <a:rPr lang="en-US">
                <a:solidFill>
                  <a:schemeClr val="dk2"/>
                </a:solidFill>
              </a:rPr>
              <a:t>Examples of pattern: </a:t>
            </a:r>
            <a:r>
              <a:rPr lang="en-US" i="1">
                <a:solidFill>
                  <a:schemeClr val="dk2"/>
                </a:solidFill>
              </a:rPr>
              <a:t>The Singleton Pattern</a:t>
            </a:r>
            <a:endParaRPr/>
          </a:p>
        </p:txBody>
      </p:sp>
      <p:sp>
        <p:nvSpPr>
          <p:cNvPr id="556" name="Google Shape;556;p49"/>
          <p:cNvSpPr txBox="1">
            <a:spLocks noGrp="1"/>
          </p:cNvSpPr>
          <p:nvPr>
            <p:ph type="title"/>
          </p:nvPr>
        </p:nvSpPr>
        <p:spPr>
          <a:xfrm>
            <a:off x="894303" y="304801"/>
            <a:ext cx="10480431" cy="65087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 Design Patterns (2)</a:t>
            </a:r>
            <a:endParaRPr/>
          </a:p>
        </p:txBody>
      </p:sp>
      <p:cxnSp>
        <p:nvCxnSpPr>
          <p:cNvPr id="557" name="Google Shape;557;p49"/>
          <p:cNvCxnSpPr/>
          <p:nvPr/>
        </p:nvCxnSpPr>
        <p:spPr>
          <a:xfrm>
            <a:off x="823965" y="955676"/>
            <a:ext cx="10550769" cy="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985982" y="496252"/>
            <a:ext cx="8153400" cy="700088"/>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2.  Discovering Classes</a:t>
            </a:r>
            <a:endParaRPr/>
          </a:p>
        </p:txBody>
      </p:sp>
      <p:sp>
        <p:nvSpPr>
          <p:cNvPr id="139" name="Google Shape;139;p5"/>
          <p:cNvSpPr txBox="1">
            <a:spLocks noGrp="1"/>
          </p:cNvSpPr>
          <p:nvPr>
            <p:ph type="body" idx="1"/>
          </p:nvPr>
        </p:nvSpPr>
        <p:spPr>
          <a:xfrm>
            <a:off x="886691" y="1431926"/>
            <a:ext cx="10529454" cy="48609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75"/>
              <a:buChar char="■"/>
            </a:pPr>
            <a:r>
              <a:rPr lang="en-US" sz="2500">
                <a:solidFill>
                  <a:srgbClr val="333319"/>
                </a:solidFill>
              </a:rPr>
              <a:t>The key to OO programming is to model the application in terms of </a:t>
            </a:r>
            <a:r>
              <a:rPr lang="en-US" sz="2500" i="1">
                <a:solidFill>
                  <a:srgbClr val="0070C0"/>
                </a:solidFill>
              </a:rPr>
              <a:t>cooperative objects</a:t>
            </a:r>
            <a:r>
              <a:rPr lang="en-US" sz="2500">
                <a:solidFill>
                  <a:srgbClr val="333319"/>
                </a:solidFill>
              </a:rPr>
              <a:t>.</a:t>
            </a:r>
            <a:endParaRPr/>
          </a:p>
          <a:p>
            <a:pPr marL="0" lvl="0" indent="0" algn="l" rtl="0">
              <a:spcBef>
                <a:spcPts val="500"/>
              </a:spcBef>
              <a:spcAft>
                <a:spcPts val="0"/>
              </a:spcAft>
              <a:buSzPts val="1875"/>
              <a:buNone/>
            </a:pPr>
            <a:endParaRPr sz="2500">
              <a:solidFill>
                <a:srgbClr val="333319"/>
              </a:solidFill>
            </a:endParaRPr>
          </a:p>
          <a:p>
            <a:pPr marL="342900" lvl="0" indent="-342900" algn="l" rtl="0">
              <a:spcBef>
                <a:spcPts val="500"/>
              </a:spcBef>
              <a:spcAft>
                <a:spcPts val="0"/>
              </a:spcAft>
              <a:buSzPts val="1875"/>
              <a:buChar char="■"/>
            </a:pPr>
            <a:r>
              <a:rPr lang="en-US" sz="2500">
                <a:solidFill>
                  <a:srgbClr val="333319"/>
                </a:solidFill>
              </a:rPr>
              <a:t>Careful design of classes is critical when a project is being developed.</a:t>
            </a:r>
            <a:endParaRPr/>
          </a:p>
          <a:p>
            <a:pPr marL="342900" lvl="0" indent="-223837" algn="l" rtl="0">
              <a:spcBef>
                <a:spcPts val="500"/>
              </a:spcBef>
              <a:spcAft>
                <a:spcPts val="0"/>
              </a:spcAft>
              <a:buSzPts val="1875"/>
              <a:buNone/>
            </a:pPr>
            <a:endParaRPr sz="2500">
              <a:solidFill>
                <a:srgbClr val="333319"/>
              </a:solidFill>
            </a:endParaRPr>
          </a:p>
          <a:p>
            <a:pPr marL="342900" lvl="0" indent="-342900" algn="l" rtl="0">
              <a:spcBef>
                <a:spcPts val="500"/>
              </a:spcBef>
              <a:spcAft>
                <a:spcPts val="0"/>
              </a:spcAft>
              <a:buSzPts val="1875"/>
              <a:buChar char="■"/>
            </a:pPr>
            <a:r>
              <a:rPr lang="en-US" sz="2500">
                <a:solidFill>
                  <a:srgbClr val="333319"/>
                </a:solidFill>
              </a:rPr>
              <a:t>In the development of an OO program</a:t>
            </a:r>
            <a:endParaRPr/>
          </a:p>
          <a:p>
            <a:pPr marL="742950" lvl="1" indent="-285750" algn="l" rtl="0">
              <a:spcBef>
                <a:spcPts val="400"/>
              </a:spcBef>
              <a:spcAft>
                <a:spcPts val="0"/>
              </a:spcAft>
              <a:buSzPts val="1300"/>
              <a:buChar char="■"/>
            </a:pPr>
            <a:r>
              <a:rPr lang="en-US" sz="2000">
                <a:solidFill>
                  <a:srgbClr val="333319"/>
                </a:solidFill>
              </a:rPr>
              <a:t>Class abstraction is applied to decompose the problem into a set of related classes, and</a:t>
            </a:r>
            <a:endParaRPr/>
          </a:p>
          <a:p>
            <a:pPr marL="742950" lvl="1" indent="-285750" algn="l" rtl="0">
              <a:spcBef>
                <a:spcPts val="400"/>
              </a:spcBef>
              <a:spcAft>
                <a:spcPts val="0"/>
              </a:spcAft>
              <a:buSzPts val="1300"/>
              <a:buChar char="■"/>
            </a:pPr>
            <a:r>
              <a:rPr lang="en-US" sz="2000">
                <a:solidFill>
                  <a:srgbClr val="333319"/>
                </a:solidFill>
              </a:rPr>
              <a:t>Method abstraction is applied to design individual classes.</a:t>
            </a:r>
            <a:endParaRPr/>
          </a:p>
          <a:p>
            <a:pPr marL="742950" lvl="1" indent="-285750" algn="l" rtl="0">
              <a:spcBef>
                <a:spcPts val="400"/>
              </a:spcBef>
              <a:spcAft>
                <a:spcPts val="0"/>
              </a:spcAft>
              <a:buSzPts val="1300"/>
              <a:buFont typeface="Noto Sans Symbols"/>
              <a:buNone/>
            </a:pPr>
            <a:r>
              <a:rPr lang="en-US" sz="2000">
                <a:solidFill>
                  <a:srgbClr val="333319"/>
                </a:solidFill>
              </a:rPr>
              <a:t>🡺To identify and determine the responsibilities </a:t>
            </a:r>
            <a:r>
              <a:rPr lang="en-US" sz="2000"/>
              <a:t>of each class.</a:t>
            </a:r>
            <a:endParaRPr/>
          </a:p>
        </p:txBody>
      </p:sp>
      <p:cxnSp>
        <p:nvCxnSpPr>
          <p:cNvPr id="140" name="Google Shape;140;p5"/>
          <p:cNvCxnSpPr/>
          <p:nvPr/>
        </p:nvCxnSpPr>
        <p:spPr>
          <a:xfrm rot="10800000" flipH="1">
            <a:off x="985982" y="1247169"/>
            <a:ext cx="9144000" cy="5334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0"/>
          <p:cNvSpPr txBox="1">
            <a:spLocks noGrp="1"/>
          </p:cNvSpPr>
          <p:nvPr>
            <p:ph type="title"/>
          </p:nvPr>
        </p:nvSpPr>
        <p:spPr>
          <a:xfrm>
            <a:off x="865239" y="473076"/>
            <a:ext cx="10461522" cy="559311"/>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a:solidFill>
                  <a:srgbClr val="00B0F0"/>
                </a:solidFill>
              </a:rPr>
              <a:t>The Singleton Pattern</a:t>
            </a:r>
            <a:endParaRPr/>
          </a:p>
        </p:txBody>
      </p:sp>
      <p:sp>
        <p:nvSpPr>
          <p:cNvPr id="563" name="Google Shape;563;p50"/>
          <p:cNvSpPr txBox="1">
            <a:spLocks noGrp="1"/>
          </p:cNvSpPr>
          <p:nvPr>
            <p:ph type="body" idx="1"/>
          </p:nvPr>
        </p:nvSpPr>
        <p:spPr>
          <a:xfrm>
            <a:off x="865239" y="1246188"/>
            <a:ext cx="10559845" cy="197933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solidFill>
                  <a:schemeClr val="dk2"/>
                </a:solidFill>
              </a:rPr>
              <a:t>Declares a class that can be used to instantiate a unique instance.</a:t>
            </a:r>
            <a:endParaRPr/>
          </a:p>
          <a:p>
            <a:pPr marL="342900" lvl="0" indent="-342900" algn="l" rtl="0">
              <a:spcBef>
                <a:spcPts val="1200"/>
              </a:spcBef>
              <a:spcAft>
                <a:spcPts val="0"/>
              </a:spcAft>
              <a:buSzPts val="2100"/>
              <a:buChar char="■"/>
            </a:pPr>
            <a:r>
              <a:rPr lang="en-US">
                <a:solidFill>
                  <a:schemeClr val="dk2"/>
                </a:solidFill>
              </a:rPr>
              <a:t>Used when it is desirable to restrict instantiation of a class to </a:t>
            </a:r>
            <a:r>
              <a:rPr lang="en-US">
                <a:solidFill>
                  <a:srgbClr val="FF2728"/>
                </a:solidFill>
              </a:rPr>
              <a:t>exactly one object</a:t>
            </a:r>
            <a:r>
              <a:rPr lang="en-US">
                <a:solidFill>
                  <a:schemeClr val="dk2"/>
                </a:solidFill>
              </a:rPr>
              <a:t>. </a:t>
            </a:r>
            <a:endParaRPr b="1">
              <a:solidFill>
                <a:schemeClr val="dk2"/>
              </a:solidFill>
              <a:latin typeface="Courier New"/>
              <a:ea typeface="Courier New"/>
              <a:cs typeface="Courier New"/>
              <a:sym typeface="Courier New"/>
            </a:endParaRPr>
          </a:p>
        </p:txBody>
      </p:sp>
      <p:cxnSp>
        <p:nvCxnSpPr>
          <p:cNvPr id="564" name="Google Shape;564;p50"/>
          <p:cNvCxnSpPr/>
          <p:nvPr/>
        </p:nvCxnSpPr>
        <p:spPr>
          <a:xfrm rot="10800000" flipH="1">
            <a:off x="934065" y="1032387"/>
            <a:ext cx="10304206" cy="63146"/>
          </a:xfrm>
          <a:prstGeom prst="straightConnector1">
            <a:avLst/>
          </a:prstGeom>
          <a:noFill/>
          <a:ln w="28575" cap="flat" cmpd="sng">
            <a:solidFill>
              <a:srgbClr val="00B050"/>
            </a:solidFill>
            <a:prstDash val="solid"/>
            <a:round/>
            <a:headEnd type="none" w="sm" len="sm"/>
            <a:tailEnd type="none" w="sm" len="sm"/>
          </a:ln>
        </p:spPr>
      </p:cxnSp>
      <p:sp>
        <p:nvSpPr>
          <p:cNvPr id="565" name="Google Shape;565;p50"/>
          <p:cNvSpPr txBox="1"/>
          <p:nvPr/>
        </p:nvSpPr>
        <p:spPr>
          <a:xfrm>
            <a:off x="1004835" y="2787198"/>
            <a:ext cx="5544961" cy="3754874"/>
          </a:xfrm>
          <a:prstGeom prst="rect">
            <a:avLst/>
          </a:prstGeom>
          <a:noFill/>
          <a:ln w="9525" cap="flat" cmpd="sng">
            <a:solidFill>
              <a:srgbClr val="00B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public class MessageObject {</a:t>
            </a:r>
            <a:endParaRPr/>
          </a:p>
          <a:p>
            <a:pPr marL="0" marR="0" lvl="0" indent="0" algn="l" rtl="0">
              <a:spcBef>
                <a:spcPts val="0"/>
              </a:spcBef>
              <a:spcAft>
                <a:spcPts val="0"/>
              </a:spcAft>
              <a:buNone/>
            </a:pPr>
            <a:endParaRPr sz="1400" b="1">
              <a:solidFill>
                <a:schemeClr val="dk2"/>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   private </a:t>
            </a:r>
            <a:r>
              <a:rPr lang="en-US" sz="1400" b="1">
                <a:solidFill>
                  <a:srgbClr val="0070C0"/>
                </a:solidFill>
                <a:latin typeface="Times New Roman"/>
                <a:ea typeface="Times New Roman"/>
                <a:cs typeface="Times New Roman"/>
                <a:sym typeface="Times New Roman"/>
              </a:rPr>
              <a:t>static</a:t>
            </a:r>
            <a:r>
              <a:rPr lang="en-US" sz="1400" b="1">
                <a:solidFill>
                  <a:schemeClr val="dk2"/>
                </a:solidFill>
                <a:latin typeface="Times New Roman"/>
                <a:ea typeface="Times New Roman"/>
                <a:cs typeface="Times New Roman"/>
                <a:sym typeface="Times New Roman"/>
              </a:rPr>
              <a:t> MessageObject instance = new MessageObject();</a:t>
            </a:r>
            <a:endParaRPr/>
          </a:p>
          <a:p>
            <a:pPr marL="0" marR="0" lvl="0" indent="0" algn="l" rtl="0">
              <a:spcBef>
                <a:spcPts val="0"/>
              </a:spcBef>
              <a:spcAft>
                <a:spcPts val="0"/>
              </a:spcAft>
              <a:buNone/>
            </a:pPr>
            <a:endParaRPr sz="1400" b="1">
              <a:solidFill>
                <a:schemeClr val="dk2"/>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   //make the constructor private so that this class cannot be</a:t>
            </a:r>
            <a:endParaRPr/>
          </a:p>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   //instantiated</a:t>
            </a:r>
            <a:endParaRPr/>
          </a:p>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   </a:t>
            </a:r>
            <a:r>
              <a:rPr lang="en-US" sz="1400" b="1">
                <a:solidFill>
                  <a:srgbClr val="0070C0"/>
                </a:solidFill>
                <a:latin typeface="Times New Roman"/>
                <a:ea typeface="Times New Roman"/>
                <a:cs typeface="Times New Roman"/>
                <a:sym typeface="Times New Roman"/>
              </a:rPr>
              <a:t>private</a:t>
            </a:r>
            <a:r>
              <a:rPr lang="en-US" sz="1400" b="1">
                <a:solidFill>
                  <a:schemeClr val="dk2"/>
                </a:solidFill>
                <a:latin typeface="Times New Roman"/>
                <a:ea typeface="Times New Roman"/>
                <a:cs typeface="Times New Roman"/>
                <a:sym typeface="Times New Roman"/>
              </a:rPr>
              <a:t> MessageObject(){}</a:t>
            </a:r>
            <a:endParaRPr sz="1400" b="1">
              <a:solidFill>
                <a:schemeClr val="dk2"/>
              </a:solidFill>
              <a:latin typeface="Times New Roman"/>
              <a:ea typeface="Times New Roman"/>
              <a:cs typeface="Times New Roman"/>
              <a:sym typeface="Times New Roman"/>
            </a:endParaRPr>
          </a:p>
          <a:p>
            <a:pPr marL="0" marR="0" lvl="0" indent="0" algn="l" rtl="0">
              <a:spcBef>
                <a:spcPts val="0"/>
              </a:spcBef>
              <a:spcAft>
                <a:spcPts val="0"/>
              </a:spcAft>
              <a:buNone/>
            </a:pPr>
            <a:endParaRPr sz="1400" b="1">
              <a:solidFill>
                <a:schemeClr val="dk2"/>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   //Get the only object available</a:t>
            </a:r>
            <a:endParaRPr/>
          </a:p>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   public static MessageObject getInstance(){</a:t>
            </a:r>
            <a:endParaRPr/>
          </a:p>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      return instance;</a:t>
            </a:r>
            <a:endParaRPr/>
          </a:p>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400" b="1">
              <a:solidFill>
                <a:schemeClr val="dk2"/>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   public void showMessage(){</a:t>
            </a:r>
            <a:endParaRPr/>
          </a:p>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      System.out.println("Hello World!");</a:t>
            </a:r>
            <a:endParaRPr/>
          </a:p>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a:t>
            </a:r>
            <a:endParaRPr/>
          </a:p>
        </p:txBody>
      </p:sp>
      <p:sp>
        <p:nvSpPr>
          <p:cNvPr id="566" name="Google Shape;566;p50"/>
          <p:cNvSpPr txBox="1"/>
          <p:nvPr/>
        </p:nvSpPr>
        <p:spPr>
          <a:xfrm>
            <a:off x="6689392" y="2787198"/>
            <a:ext cx="4875288" cy="3754874"/>
          </a:xfrm>
          <a:prstGeom prst="rect">
            <a:avLst/>
          </a:prstGeom>
          <a:noFill/>
          <a:ln w="9525" cap="flat" cmpd="sng">
            <a:solidFill>
              <a:srgbClr val="00B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public class SingletonPatternDemo {</a:t>
            </a:r>
            <a:endParaRPr/>
          </a:p>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   public static void main(String[] args) {</a:t>
            </a:r>
            <a:endParaRPr/>
          </a:p>
          <a:p>
            <a:pPr marL="0" marR="0" lvl="0" indent="0" algn="l" rtl="0">
              <a:spcBef>
                <a:spcPts val="0"/>
              </a:spcBef>
              <a:spcAft>
                <a:spcPts val="0"/>
              </a:spcAft>
              <a:buNone/>
            </a:pPr>
            <a:endParaRPr sz="1400" b="1">
              <a:solidFill>
                <a:schemeClr val="dk2"/>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b="1">
                <a:solidFill>
                  <a:srgbClr val="FF2728"/>
                </a:solidFill>
                <a:latin typeface="Times New Roman"/>
                <a:ea typeface="Times New Roman"/>
                <a:cs typeface="Times New Roman"/>
                <a:sym typeface="Times New Roman"/>
              </a:rPr>
              <a:t>       //Compile Time Error:  The constructor is not visible</a:t>
            </a:r>
            <a:endParaRPr/>
          </a:p>
          <a:p>
            <a:pPr marL="0" marR="0" lvl="0" indent="0" algn="l" rtl="0">
              <a:spcBef>
                <a:spcPts val="0"/>
              </a:spcBef>
              <a:spcAft>
                <a:spcPts val="0"/>
              </a:spcAft>
              <a:buNone/>
            </a:pPr>
            <a:r>
              <a:rPr lang="en-US" sz="1400" b="1">
                <a:solidFill>
                  <a:srgbClr val="FF2728"/>
                </a:solidFill>
                <a:latin typeface="Times New Roman"/>
                <a:ea typeface="Times New Roman"/>
                <a:cs typeface="Times New Roman"/>
                <a:sym typeface="Times New Roman"/>
              </a:rPr>
              <a:t>        MessageObject object = new MessageObject();</a:t>
            </a:r>
            <a:endParaRPr sz="1400" b="1">
              <a:solidFill>
                <a:srgbClr val="FF2728"/>
              </a:solidFill>
              <a:latin typeface="Times New Roman"/>
              <a:ea typeface="Times New Roman"/>
              <a:cs typeface="Times New Roman"/>
              <a:sym typeface="Times New Roman"/>
            </a:endParaRPr>
          </a:p>
          <a:p>
            <a:pPr marL="0" marR="0" lvl="0" indent="0" algn="l" rtl="0">
              <a:spcBef>
                <a:spcPts val="0"/>
              </a:spcBef>
              <a:spcAft>
                <a:spcPts val="0"/>
              </a:spcAft>
              <a:buNone/>
            </a:pPr>
            <a:endParaRPr sz="1400" b="1">
              <a:solidFill>
                <a:schemeClr val="dk2"/>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      //Get the only object available</a:t>
            </a:r>
            <a:endParaRPr/>
          </a:p>
          <a:p>
            <a:pPr marL="0" marR="0" lvl="0" indent="0" algn="l" rtl="0">
              <a:spcBef>
                <a:spcPts val="0"/>
              </a:spcBef>
              <a:spcAft>
                <a:spcPts val="0"/>
              </a:spcAft>
              <a:buNone/>
            </a:pPr>
            <a:r>
              <a:rPr lang="en-US" sz="1400" b="1">
                <a:solidFill>
                  <a:srgbClr val="0070C0"/>
                </a:solidFill>
                <a:latin typeface="Times New Roman"/>
                <a:ea typeface="Times New Roman"/>
                <a:cs typeface="Times New Roman"/>
                <a:sym typeface="Times New Roman"/>
              </a:rPr>
              <a:t>        MessageObject object = MessageObject.getInstance();</a:t>
            </a:r>
            <a:endParaRPr sz="1400" b="1">
              <a:solidFill>
                <a:srgbClr val="0070C0"/>
              </a:solidFill>
              <a:latin typeface="Times New Roman"/>
              <a:ea typeface="Times New Roman"/>
              <a:cs typeface="Times New Roman"/>
              <a:sym typeface="Times New Roman"/>
            </a:endParaRPr>
          </a:p>
          <a:p>
            <a:pPr marL="0" marR="0" lvl="0" indent="0" algn="l" rtl="0">
              <a:spcBef>
                <a:spcPts val="0"/>
              </a:spcBef>
              <a:spcAft>
                <a:spcPts val="0"/>
              </a:spcAft>
              <a:buNone/>
            </a:pPr>
            <a:endParaRPr sz="1400" b="1">
              <a:solidFill>
                <a:schemeClr val="dk2"/>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         object.showMessage();</a:t>
            </a:r>
            <a:endParaRPr/>
          </a:p>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400" b="1">
                <a:solidFill>
                  <a:schemeClr val="dk2"/>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400" b="1">
              <a:solidFill>
                <a:schemeClr val="dk2"/>
              </a:solidFill>
              <a:latin typeface="Times New Roman"/>
              <a:ea typeface="Times New Roman"/>
              <a:cs typeface="Times New Roman"/>
              <a:sym typeface="Times New Roman"/>
            </a:endParaRPr>
          </a:p>
          <a:p>
            <a:pPr marL="0" marR="0" lvl="0" indent="0" algn="l" rtl="0">
              <a:spcBef>
                <a:spcPts val="0"/>
              </a:spcBef>
              <a:spcAft>
                <a:spcPts val="0"/>
              </a:spcAft>
              <a:buNone/>
            </a:pPr>
            <a:endParaRPr sz="1400" b="1">
              <a:solidFill>
                <a:schemeClr val="dk2"/>
              </a:solidFill>
              <a:latin typeface="Times New Roman"/>
              <a:ea typeface="Times New Roman"/>
              <a:cs typeface="Times New Roman"/>
              <a:sym typeface="Times New Roman"/>
            </a:endParaRPr>
          </a:p>
          <a:p>
            <a:pPr marL="0" marR="0" lvl="0" indent="0" algn="l" rtl="0">
              <a:spcBef>
                <a:spcPts val="0"/>
              </a:spcBef>
              <a:spcAft>
                <a:spcPts val="0"/>
              </a:spcAft>
              <a:buNone/>
            </a:pPr>
            <a:endParaRPr sz="1400" b="1">
              <a:solidFill>
                <a:schemeClr val="dk2"/>
              </a:solidFill>
              <a:latin typeface="Times New Roman"/>
              <a:ea typeface="Times New Roman"/>
              <a:cs typeface="Times New Roman"/>
              <a:sym typeface="Times New Roman"/>
            </a:endParaRPr>
          </a:p>
          <a:p>
            <a:pPr marL="0" marR="0" lvl="0" indent="0" algn="l" rtl="0">
              <a:spcBef>
                <a:spcPts val="0"/>
              </a:spcBef>
              <a:spcAft>
                <a:spcPts val="0"/>
              </a:spcAft>
              <a:buNone/>
            </a:pPr>
            <a:endParaRPr sz="1400" b="1">
              <a:solidFill>
                <a:schemeClr val="dk2"/>
              </a:solidFill>
              <a:latin typeface="Times New Roman"/>
              <a:ea typeface="Times New Roman"/>
              <a:cs typeface="Times New Roman"/>
              <a:sym typeface="Times New Roman"/>
            </a:endParaRPr>
          </a:p>
          <a:p>
            <a:pPr marL="0" marR="0" lvl="0" indent="0" algn="l" rtl="0">
              <a:spcBef>
                <a:spcPts val="0"/>
              </a:spcBef>
              <a:spcAft>
                <a:spcPts val="0"/>
              </a:spcAft>
              <a:buNone/>
            </a:pPr>
            <a:endParaRPr sz="1400" b="1">
              <a:solidFill>
                <a:schemeClr val="dk2"/>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51"/>
          <p:cNvSpPr txBox="1">
            <a:spLocks noGrp="1"/>
          </p:cNvSpPr>
          <p:nvPr>
            <p:ph type="title"/>
          </p:nvPr>
        </p:nvSpPr>
        <p:spPr>
          <a:xfrm>
            <a:off x="1022555" y="473076"/>
            <a:ext cx="10215716" cy="66992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7. Immutable Objects and Classes (1)</a:t>
            </a:r>
            <a:endParaRPr/>
          </a:p>
        </p:txBody>
      </p:sp>
      <p:sp>
        <p:nvSpPr>
          <p:cNvPr id="572" name="Google Shape;572;p51"/>
          <p:cNvSpPr txBox="1">
            <a:spLocks noGrp="1"/>
          </p:cNvSpPr>
          <p:nvPr>
            <p:ph type="body" idx="1"/>
          </p:nvPr>
        </p:nvSpPr>
        <p:spPr>
          <a:xfrm>
            <a:off x="1022555" y="1281114"/>
            <a:ext cx="10097729" cy="500169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dirty="0">
                <a:solidFill>
                  <a:schemeClr val="dk2"/>
                </a:solidFill>
              </a:rPr>
              <a:t>Normally, you create an object and allow its contents to be changed later.  Occasionally, it is desirable to create an object whose contents cannot be changed once the object is created.</a:t>
            </a:r>
            <a:endParaRPr dirty="0"/>
          </a:p>
          <a:p>
            <a:pPr marL="342900" lvl="0" indent="-342900" algn="l" rtl="0">
              <a:spcBef>
                <a:spcPts val="1200"/>
              </a:spcBef>
              <a:spcAft>
                <a:spcPts val="0"/>
              </a:spcAft>
              <a:buSzPts val="2100"/>
              <a:buChar char="■"/>
            </a:pPr>
            <a:r>
              <a:rPr lang="en-US" dirty="0">
                <a:solidFill>
                  <a:schemeClr val="dk2"/>
                </a:solidFill>
              </a:rPr>
              <a:t>If the contents of an object cannot be changed once the object is created, the object is called an </a:t>
            </a:r>
            <a:r>
              <a:rPr lang="en-US" i="1" dirty="0">
                <a:solidFill>
                  <a:schemeClr val="dk2"/>
                </a:solidFill>
              </a:rPr>
              <a:t>immutable object</a:t>
            </a:r>
            <a:r>
              <a:rPr lang="en-US" dirty="0">
                <a:solidFill>
                  <a:schemeClr val="dk2"/>
                </a:solidFill>
              </a:rPr>
              <a:t> and its class is called an </a:t>
            </a:r>
            <a:r>
              <a:rPr lang="en-US" i="1" dirty="0">
                <a:solidFill>
                  <a:schemeClr val="dk2"/>
                </a:solidFill>
              </a:rPr>
              <a:t>immutable class</a:t>
            </a:r>
            <a:r>
              <a:rPr lang="en-US" dirty="0">
                <a:solidFill>
                  <a:schemeClr val="dk2"/>
                </a:solidFill>
              </a:rPr>
              <a:t>. </a:t>
            </a:r>
            <a:endParaRPr dirty="0"/>
          </a:p>
          <a:p>
            <a:pPr marL="742950" lvl="1" indent="-285750" algn="l" rtl="0">
              <a:spcBef>
                <a:spcPts val="1200"/>
              </a:spcBef>
              <a:spcAft>
                <a:spcPts val="0"/>
              </a:spcAft>
              <a:buSzPts val="1560"/>
              <a:buChar char="■"/>
            </a:pPr>
            <a:r>
              <a:rPr lang="en-US" i="1" dirty="0">
                <a:solidFill>
                  <a:schemeClr val="dk2"/>
                </a:solidFill>
              </a:rPr>
              <a:t>E.g.</a:t>
            </a:r>
            <a:r>
              <a:rPr lang="en-US" dirty="0">
                <a:solidFill>
                  <a:schemeClr val="dk2"/>
                </a:solidFill>
              </a:rPr>
              <a:t>, the </a:t>
            </a:r>
            <a:r>
              <a:rPr lang="en-US" b="1" dirty="0">
                <a:solidFill>
                  <a:schemeClr val="dk2"/>
                </a:solidFill>
                <a:latin typeface="Courier New"/>
                <a:ea typeface="Courier New"/>
                <a:cs typeface="Courier New"/>
                <a:sym typeface="Courier New"/>
              </a:rPr>
              <a:t>String</a:t>
            </a:r>
            <a:r>
              <a:rPr lang="en-US" dirty="0">
                <a:solidFill>
                  <a:schemeClr val="dk2"/>
                </a:solidFill>
              </a:rPr>
              <a:t> class is immutable.</a:t>
            </a:r>
            <a:endParaRPr dirty="0"/>
          </a:p>
          <a:p>
            <a:pPr marL="1143000" lvl="2" indent="-228600" algn="l" rtl="0">
              <a:spcBef>
                <a:spcPts val="1000"/>
              </a:spcBef>
              <a:spcAft>
                <a:spcPts val="0"/>
              </a:spcAft>
              <a:buSzPts val="1100"/>
              <a:buFont typeface="Noto Sans Symbols"/>
              <a:buNone/>
            </a:pPr>
            <a:r>
              <a:rPr lang="en-US" sz="2000" dirty="0">
                <a:solidFill>
                  <a:schemeClr val="dk2"/>
                </a:solidFill>
              </a:rPr>
              <a:t>String  name=“TAR UMT”;</a:t>
            </a:r>
            <a:endParaRPr dirty="0"/>
          </a:p>
          <a:p>
            <a:pPr marL="1143000" lvl="2" indent="-228600" algn="l" rtl="0">
              <a:spcBef>
                <a:spcPts val="1000"/>
              </a:spcBef>
              <a:spcAft>
                <a:spcPts val="0"/>
              </a:spcAft>
              <a:buSzPts val="1100"/>
              <a:buFont typeface="Noto Sans Symbols"/>
              <a:buNone/>
            </a:pPr>
            <a:r>
              <a:rPr lang="en-US" sz="2000" dirty="0">
                <a:solidFill>
                  <a:schemeClr val="dk2"/>
                </a:solidFill>
              </a:rPr>
              <a:t>String  message =new String(“Hello”);</a:t>
            </a:r>
            <a:endParaRPr dirty="0"/>
          </a:p>
        </p:txBody>
      </p:sp>
      <p:cxnSp>
        <p:nvCxnSpPr>
          <p:cNvPr id="573" name="Google Shape;573;p51"/>
          <p:cNvCxnSpPr/>
          <p:nvPr/>
        </p:nvCxnSpPr>
        <p:spPr>
          <a:xfrm rot="10800000" flipH="1">
            <a:off x="1071716" y="1143001"/>
            <a:ext cx="10048568" cy="48671"/>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52"/>
          <p:cNvSpPr txBox="1">
            <a:spLocks noGrp="1"/>
          </p:cNvSpPr>
          <p:nvPr>
            <p:ph type="title"/>
          </p:nvPr>
        </p:nvSpPr>
        <p:spPr>
          <a:xfrm>
            <a:off x="952500" y="167005"/>
            <a:ext cx="9862984" cy="527757"/>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Immutable Objects and Classes (2)</a:t>
            </a:r>
            <a:endParaRPr/>
          </a:p>
        </p:txBody>
      </p:sp>
      <p:sp>
        <p:nvSpPr>
          <p:cNvPr id="579" name="Google Shape;579;p52"/>
          <p:cNvSpPr txBox="1">
            <a:spLocks noGrp="1"/>
          </p:cNvSpPr>
          <p:nvPr>
            <p:ph type="body" idx="1"/>
          </p:nvPr>
        </p:nvSpPr>
        <p:spPr>
          <a:xfrm>
            <a:off x="6508954" y="983226"/>
            <a:ext cx="5024283" cy="538807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50"/>
              <a:buChar char="■"/>
            </a:pPr>
            <a:r>
              <a:rPr lang="en-US" sz="2600">
                <a:solidFill>
                  <a:schemeClr val="dk2"/>
                </a:solidFill>
              </a:rPr>
              <a:t>If you delete the </a:t>
            </a:r>
            <a:r>
              <a:rPr lang="en-US" sz="2600" b="1">
                <a:solidFill>
                  <a:schemeClr val="dk2"/>
                </a:solidFill>
                <a:latin typeface="Courier New"/>
                <a:ea typeface="Courier New"/>
                <a:cs typeface="Courier New"/>
                <a:sym typeface="Courier New"/>
              </a:rPr>
              <a:t>set</a:t>
            </a:r>
            <a:r>
              <a:rPr lang="en-US" sz="2600">
                <a:solidFill>
                  <a:schemeClr val="dk2"/>
                </a:solidFill>
              </a:rPr>
              <a:t> method in the </a:t>
            </a:r>
            <a:r>
              <a:rPr lang="en-US" sz="2600" b="1">
                <a:solidFill>
                  <a:schemeClr val="dk2"/>
                </a:solidFill>
                <a:latin typeface="Courier New"/>
                <a:ea typeface="Courier New"/>
                <a:cs typeface="Courier New"/>
                <a:sym typeface="Courier New"/>
              </a:rPr>
              <a:t>Circle</a:t>
            </a:r>
            <a:r>
              <a:rPr lang="en-US" sz="2600">
                <a:solidFill>
                  <a:schemeClr val="dk2"/>
                </a:solidFill>
              </a:rPr>
              <a:t> class, the class would be immutable because </a:t>
            </a:r>
            <a:r>
              <a:rPr lang="en-US" sz="2600" b="1">
                <a:solidFill>
                  <a:schemeClr val="dk2"/>
                </a:solidFill>
                <a:latin typeface="Courier New"/>
                <a:ea typeface="Courier New"/>
                <a:cs typeface="Courier New"/>
                <a:sym typeface="Courier New"/>
              </a:rPr>
              <a:t>radius</a:t>
            </a:r>
            <a:r>
              <a:rPr lang="en-US" sz="2600">
                <a:solidFill>
                  <a:schemeClr val="dk2"/>
                </a:solidFill>
              </a:rPr>
              <a:t> is private and cannot be changed without a </a:t>
            </a:r>
            <a:r>
              <a:rPr lang="en-US" sz="2600" b="1">
                <a:solidFill>
                  <a:schemeClr val="dk2"/>
                </a:solidFill>
                <a:latin typeface="Courier New"/>
                <a:ea typeface="Courier New"/>
                <a:cs typeface="Courier New"/>
                <a:sym typeface="Courier New"/>
              </a:rPr>
              <a:t>set</a:t>
            </a:r>
            <a:r>
              <a:rPr lang="en-US" sz="2600">
                <a:solidFill>
                  <a:schemeClr val="dk2"/>
                </a:solidFill>
              </a:rPr>
              <a:t> method. </a:t>
            </a:r>
            <a:endParaRPr sz="2600">
              <a:solidFill>
                <a:schemeClr val="dk2"/>
              </a:solidFill>
            </a:endParaRPr>
          </a:p>
          <a:p>
            <a:pPr marL="342900" lvl="0" indent="-342900" algn="l" rtl="0">
              <a:spcBef>
                <a:spcPts val="520"/>
              </a:spcBef>
              <a:spcAft>
                <a:spcPts val="0"/>
              </a:spcAft>
              <a:buSzPts val="1950"/>
              <a:buChar char="■"/>
            </a:pPr>
            <a:r>
              <a:rPr lang="en-US" sz="2600">
                <a:solidFill>
                  <a:schemeClr val="dk2"/>
                </a:solidFill>
              </a:rPr>
              <a:t>A class with </a:t>
            </a:r>
            <a:r>
              <a:rPr lang="en-US" sz="2600">
                <a:solidFill>
                  <a:srgbClr val="C00000"/>
                </a:solidFill>
              </a:rPr>
              <a:t>all private </a:t>
            </a:r>
            <a:r>
              <a:rPr lang="en-US" sz="2600">
                <a:solidFill>
                  <a:schemeClr val="dk2"/>
                </a:solidFill>
              </a:rPr>
              <a:t>data fields and without mutators is not necessarily immutable. </a:t>
            </a:r>
            <a:endParaRPr/>
          </a:p>
        </p:txBody>
      </p:sp>
      <p:sp>
        <p:nvSpPr>
          <p:cNvPr id="580" name="Google Shape;580;p52"/>
          <p:cNvSpPr/>
          <p:nvPr/>
        </p:nvSpPr>
        <p:spPr>
          <a:xfrm>
            <a:off x="952499" y="777223"/>
            <a:ext cx="5467965" cy="6001643"/>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2"/>
                </a:solidFill>
                <a:latin typeface="Bell MT"/>
                <a:ea typeface="Bell MT"/>
                <a:cs typeface="Bell MT"/>
                <a:sym typeface="Bell MT"/>
              </a:rPr>
              <a:t>class Circle {</a:t>
            </a:r>
            <a:endParaRPr/>
          </a:p>
          <a:p>
            <a:pPr marL="0" marR="0" lvl="0" indent="0" algn="l" rtl="0">
              <a:spcBef>
                <a:spcPts val="0"/>
              </a:spcBef>
              <a:spcAft>
                <a:spcPts val="0"/>
              </a:spcAft>
              <a:buNone/>
            </a:pPr>
            <a:r>
              <a:rPr lang="en-US" sz="1600" b="1">
                <a:solidFill>
                  <a:schemeClr val="dk2"/>
                </a:solidFill>
                <a:latin typeface="Bell MT"/>
                <a:ea typeface="Bell MT"/>
                <a:cs typeface="Bell MT"/>
                <a:sym typeface="Bell MT"/>
              </a:rPr>
              <a:t>   private double radius;</a:t>
            </a:r>
            <a:endParaRPr/>
          </a:p>
          <a:p>
            <a:pPr marL="0" marR="0" lvl="0" indent="0" algn="l" rtl="0">
              <a:spcBef>
                <a:spcPts val="0"/>
              </a:spcBef>
              <a:spcAft>
                <a:spcPts val="0"/>
              </a:spcAft>
              <a:buNone/>
            </a:pPr>
            <a:r>
              <a:rPr lang="en-US" sz="1600" b="1">
                <a:solidFill>
                  <a:schemeClr val="dk2"/>
                </a:solidFill>
                <a:latin typeface="Bell MT"/>
                <a:ea typeface="Bell MT"/>
                <a:cs typeface="Bell MT"/>
                <a:sym typeface="Bell MT"/>
              </a:rPr>
              <a:t>   private static int numberOfObjects = 0;</a:t>
            </a:r>
            <a:endParaRPr/>
          </a:p>
          <a:p>
            <a:pPr marL="0" marR="0" lvl="0" indent="0" algn="l" rtl="0">
              <a:spcBef>
                <a:spcPts val="0"/>
              </a:spcBef>
              <a:spcAft>
                <a:spcPts val="0"/>
              </a:spcAft>
              <a:buNone/>
            </a:pPr>
            <a:endParaRPr sz="1600" b="1">
              <a:solidFill>
                <a:schemeClr val="dk2"/>
              </a:solidFill>
              <a:latin typeface="Bell MT"/>
              <a:ea typeface="Bell MT"/>
              <a:cs typeface="Bell MT"/>
              <a:sym typeface="Bell MT"/>
            </a:endParaRPr>
          </a:p>
          <a:p>
            <a:pPr marL="0" marR="0" lvl="0" indent="0" algn="l" rtl="0">
              <a:spcBef>
                <a:spcPts val="0"/>
              </a:spcBef>
              <a:spcAft>
                <a:spcPts val="0"/>
              </a:spcAft>
              <a:buNone/>
            </a:pPr>
            <a:r>
              <a:rPr lang="en-US" sz="1600" b="1">
                <a:solidFill>
                  <a:schemeClr val="dk2"/>
                </a:solidFill>
                <a:latin typeface="Bell MT"/>
                <a:ea typeface="Bell MT"/>
                <a:cs typeface="Bell MT"/>
                <a:sym typeface="Bell MT"/>
              </a:rPr>
              <a:t>   public Circle(double radius) {</a:t>
            </a:r>
            <a:endParaRPr/>
          </a:p>
          <a:p>
            <a:pPr marL="0" marR="0" lvl="0" indent="0" algn="l" rtl="0">
              <a:spcBef>
                <a:spcPts val="0"/>
              </a:spcBef>
              <a:spcAft>
                <a:spcPts val="0"/>
              </a:spcAft>
              <a:buNone/>
            </a:pPr>
            <a:r>
              <a:rPr lang="en-US" sz="1600" b="1">
                <a:solidFill>
                  <a:schemeClr val="dk2"/>
                </a:solidFill>
                <a:latin typeface="Bell MT"/>
                <a:ea typeface="Bell MT"/>
                <a:cs typeface="Bell MT"/>
                <a:sym typeface="Bell MT"/>
              </a:rPr>
              <a:t>         this.radius = radius;</a:t>
            </a:r>
            <a:endParaRPr/>
          </a:p>
          <a:p>
            <a:pPr marL="0" marR="0" lvl="0" indent="0" algn="l" rtl="0">
              <a:spcBef>
                <a:spcPts val="0"/>
              </a:spcBef>
              <a:spcAft>
                <a:spcPts val="0"/>
              </a:spcAft>
              <a:buNone/>
            </a:pPr>
            <a:r>
              <a:rPr lang="en-US" sz="1600" b="1">
                <a:solidFill>
                  <a:schemeClr val="dk2"/>
                </a:solidFill>
                <a:latin typeface="Bell MT"/>
                <a:ea typeface="Bell MT"/>
                <a:cs typeface="Bell MT"/>
                <a:sym typeface="Bell MT"/>
              </a:rPr>
              <a:t>         numberOfObjects++;</a:t>
            </a:r>
            <a:endParaRPr/>
          </a:p>
          <a:p>
            <a:pPr marL="0" marR="0" lvl="0" indent="0" algn="l" rtl="0">
              <a:spcBef>
                <a:spcPts val="0"/>
              </a:spcBef>
              <a:spcAft>
                <a:spcPts val="0"/>
              </a:spcAft>
              <a:buNone/>
            </a:pPr>
            <a:r>
              <a:rPr lang="en-US" sz="1600" b="1">
                <a:solidFill>
                  <a:schemeClr val="dk2"/>
                </a:solidFill>
                <a:latin typeface="Bell MT"/>
                <a:ea typeface="Bell MT"/>
                <a:cs typeface="Bell MT"/>
                <a:sym typeface="Bell MT"/>
              </a:rPr>
              <a:t>   }</a:t>
            </a:r>
            <a:endParaRPr sz="1600" b="1">
              <a:solidFill>
                <a:schemeClr val="dk2"/>
              </a:solidFill>
              <a:latin typeface="Bell MT"/>
              <a:ea typeface="Bell MT"/>
              <a:cs typeface="Bell MT"/>
              <a:sym typeface="Bell MT"/>
            </a:endParaRPr>
          </a:p>
          <a:p>
            <a:pPr marL="0" marR="0" lvl="0" indent="0" algn="l" rtl="0">
              <a:spcBef>
                <a:spcPts val="0"/>
              </a:spcBef>
              <a:spcAft>
                <a:spcPts val="0"/>
              </a:spcAft>
              <a:buNone/>
            </a:pPr>
            <a:r>
              <a:rPr lang="en-US" sz="1600" b="1">
                <a:solidFill>
                  <a:schemeClr val="dk2"/>
                </a:solidFill>
                <a:latin typeface="Bell MT"/>
                <a:ea typeface="Bell MT"/>
                <a:cs typeface="Bell MT"/>
                <a:sym typeface="Bell MT"/>
              </a:rPr>
              <a:t>   public Circle() {</a:t>
            </a:r>
            <a:endParaRPr/>
          </a:p>
          <a:p>
            <a:pPr marL="0" marR="0" lvl="0" indent="0" algn="l" rtl="0">
              <a:spcBef>
                <a:spcPts val="0"/>
              </a:spcBef>
              <a:spcAft>
                <a:spcPts val="0"/>
              </a:spcAft>
              <a:buNone/>
            </a:pPr>
            <a:r>
              <a:rPr lang="en-US" sz="1600" b="1">
                <a:solidFill>
                  <a:schemeClr val="dk2"/>
                </a:solidFill>
                <a:latin typeface="Bell MT"/>
                <a:ea typeface="Bell MT"/>
                <a:cs typeface="Bell MT"/>
                <a:sym typeface="Bell MT"/>
              </a:rPr>
              <a:t>         this(1.0);</a:t>
            </a:r>
            <a:endParaRPr/>
          </a:p>
          <a:p>
            <a:pPr marL="0" marR="0" lvl="0" indent="0" algn="l" rtl="0">
              <a:spcBef>
                <a:spcPts val="0"/>
              </a:spcBef>
              <a:spcAft>
                <a:spcPts val="0"/>
              </a:spcAft>
              <a:buNone/>
            </a:pPr>
            <a:r>
              <a:rPr lang="en-US" sz="1600" b="1">
                <a:solidFill>
                  <a:schemeClr val="dk2"/>
                </a:solidFill>
                <a:latin typeface="Bell MT"/>
                <a:ea typeface="Bell MT"/>
                <a:cs typeface="Bell MT"/>
                <a:sym typeface="Bell MT"/>
              </a:rPr>
              <a:t>   }</a:t>
            </a:r>
            <a:endParaRPr sz="1600" b="1">
              <a:solidFill>
                <a:schemeClr val="dk2"/>
              </a:solidFill>
              <a:latin typeface="Bell MT"/>
              <a:ea typeface="Bell MT"/>
              <a:cs typeface="Bell MT"/>
              <a:sym typeface="Bell MT"/>
            </a:endParaRPr>
          </a:p>
          <a:p>
            <a:pPr marL="0" marR="0" lvl="0" indent="0" algn="l" rtl="0">
              <a:spcBef>
                <a:spcPts val="0"/>
              </a:spcBef>
              <a:spcAft>
                <a:spcPts val="0"/>
              </a:spcAft>
              <a:buNone/>
            </a:pPr>
            <a:r>
              <a:rPr lang="en-US" sz="1600" b="1">
                <a:solidFill>
                  <a:schemeClr val="dk2"/>
                </a:solidFill>
                <a:latin typeface="Bell MT"/>
                <a:ea typeface="Bell MT"/>
                <a:cs typeface="Bell MT"/>
                <a:sym typeface="Bell MT"/>
              </a:rPr>
              <a:t>   public double getRadius() {</a:t>
            </a:r>
            <a:endParaRPr/>
          </a:p>
          <a:p>
            <a:pPr marL="0" marR="0" lvl="0" indent="0" algn="l" rtl="0">
              <a:spcBef>
                <a:spcPts val="0"/>
              </a:spcBef>
              <a:spcAft>
                <a:spcPts val="0"/>
              </a:spcAft>
              <a:buNone/>
            </a:pPr>
            <a:r>
              <a:rPr lang="en-US" sz="1600" b="1">
                <a:solidFill>
                  <a:schemeClr val="dk2"/>
                </a:solidFill>
                <a:latin typeface="Bell MT"/>
                <a:ea typeface="Bell MT"/>
                <a:cs typeface="Bell MT"/>
                <a:sym typeface="Bell MT"/>
              </a:rPr>
              <a:t>        return radius;</a:t>
            </a:r>
            <a:endParaRPr/>
          </a:p>
          <a:p>
            <a:pPr marL="0" marR="0" lvl="0" indent="0" algn="l" rtl="0">
              <a:spcBef>
                <a:spcPts val="0"/>
              </a:spcBef>
              <a:spcAft>
                <a:spcPts val="0"/>
              </a:spcAft>
              <a:buNone/>
            </a:pPr>
            <a:r>
              <a:rPr lang="en-US" sz="1600" b="1">
                <a:solidFill>
                  <a:schemeClr val="dk2"/>
                </a:solidFill>
                <a:latin typeface="Bell MT"/>
                <a:ea typeface="Bell MT"/>
                <a:cs typeface="Bell MT"/>
                <a:sym typeface="Bell MT"/>
              </a:rPr>
              <a:t>   }</a:t>
            </a:r>
            <a:endParaRPr sz="1600" b="1">
              <a:solidFill>
                <a:schemeClr val="dk2"/>
              </a:solidFill>
              <a:latin typeface="Bell MT"/>
              <a:ea typeface="Bell MT"/>
              <a:cs typeface="Bell MT"/>
              <a:sym typeface="Bell MT"/>
            </a:endParaRPr>
          </a:p>
          <a:p>
            <a:pPr marL="0" marR="0" lvl="0" indent="0" algn="l" rtl="0">
              <a:spcBef>
                <a:spcPts val="0"/>
              </a:spcBef>
              <a:spcAft>
                <a:spcPts val="0"/>
              </a:spcAft>
              <a:buNone/>
            </a:pPr>
            <a:r>
              <a:rPr lang="en-US" sz="1600" b="1">
                <a:solidFill>
                  <a:srgbClr val="C00000"/>
                </a:solidFill>
                <a:latin typeface="Bell MT"/>
                <a:ea typeface="Bell MT"/>
                <a:cs typeface="Bell MT"/>
                <a:sym typeface="Bell MT"/>
              </a:rPr>
              <a:t>  public void setRadius(double radius) {</a:t>
            </a:r>
            <a:endParaRPr/>
          </a:p>
          <a:p>
            <a:pPr marL="0" marR="0" lvl="0" indent="0" algn="l" rtl="0">
              <a:spcBef>
                <a:spcPts val="0"/>
              </a:spcBef>
              <a:spcAft>
                <a:spcPts val="0"/>
              </a:spcAft>
              <a:buNone/>
            </a:pPr>
            <a:r>
              <a:rPr lang="en-US" sz="1600" b="1">
                <a:solidFill>
                  <a:srgbClr val="C00000"/>
                </a:solidFill>
                <a:latin typeface="Bell MT"/>
                <a:ea typeface="Bell MT"/>
                <a:cs typeface="Bell MT"/>
                <a:sym typeface="Bell MT"/>
              </a:rPr>
              <a:t>        this.radius = radius;</a:t>
            </a:r>
            <a:endParaRPr/>
          </a:p>
          <a:p>
            <a:pPr marL="0" marR="0" lvl="0" indent="0" algn="l" rtl="0">
              <a:spcBef>
                <a:spcPts val="0"/>
              </a:spcBef>
              <a:spcAft>
                <a:spcPts val="0"/>
              </a:spcAft>
              <a:buNone/>
            </a:pPr>
            <a:r>
              <a:rPr lang="en-US" sz="1600" b="1">
                <a:solidFill>
                  <a:srgbClr val="C00000"/>
                </a:solidFill>
                <a:latin typeface="Bell MT"/>
                <a:ea typeface="Bell MT"/>
                <a:cs typeface="Bell MT"/>
                <a:sym typeface="Bell MT"/>
              </a:rPr>
              <a:t>  }</a:t>
            </a:r>
            <a:endParaRPr sz="1600" b="1">
              <a:solidFill>
                <a:srgbClr val="C00000"/>
              </a:solidFill>
              <a:latin typeface="Bell MT"/>
              <a:ea typeface="Bell MT"/>
              <a:cs typeface="Bell MT"/>
              <a:sym typeface="Bell MT"/>
            </a:endParaRPr>
          </a:p>
          <a:p>
            <a:pPr marL="0" marR="0" lvl="0" indent="0" algn="l" rtl="0">
              <a:spcBef>
                <a:spcPts val="0"/>
              </a:spcBef>
              <a:spcAft>
                <a:spcPts val="0"/>
              </a:spcAft>
              <a:buNone/>
            </a:pPr>
            <a:r>
              <a:rPr lang="en-US" sz="1600" b="1">
                <a:solidFill>
                  <a:srgbClr val="C00000"/>
                </a:solidFill>
                <a:latin typeface="Bell MT"/>
                <a:ea typeface="Bell MT"/>
                <a:cs typeface="Bell MT"/>
                <a:sym typeface="Bell MT"/>
              </a:rPr>
              <a:t>  public static int getNoOfObjects() {</a:t>
            </a:r>
            <a:endParaRPr/>
          </a:p>
          <a:p>
            <a:pPr marL="0" marR="0" lvl="0" indent="0" algn="l" rtl="0">
              <a:spcBef>
                <a:spcPts val="0"/>
              </a:spcBef>
              <a:spcAft>
                <a:spcPts val="0"/>
              </a:spcAft>
              <a:buNone/>
            </a:pPr>
            <a:r>
              <a:rPr lang="en-US" sz="1600" b="1">
                <a:solidFill>
                  <a:srgbClr val="C00000"/>
                </a:solidFill>
                <a:latin typeface="Bell MT"/>
                <a:ea typeface="Bell MT"/>
                <a:cs typeface="Bell MT"/>
                <a:sym typeface="Bell MT"/>
              </a:rPr>
              <a:t>        return numberOfObjects;</a:t>
            </a:r>
            <a:endParaRPr/>
          </a:p>
          <a:p>
            <a:pPr marL="0" marR="0" lvl="0" indent="0" algn="l" rtl="0">
              <a:spcBef>
                <a:spcPts val="0"/>
              </a:spcBef>
              <a:spcAft>
                <a:spcPts val="0"/>
              </a:spcAft>
              <a:buNone/>
            </a:pPr>
            <a:r>
              <a:rPr lang="en-US" sz="1600" b="1">
                <a:solidFill>
                  <a:srgbClr val="C00000"/>
                </a:solidFill>
                <a:latin typeface="Bell MT"/>
                <a:ea typeface="Bell MT"/>
                <a:cs typeface="Bell MT"/>
                <a:sym typeface="Bell MT"/>
              </a:rPr>
              <a:t>   }</a:t>
            </a:r>
            <a:endParaRPr sz="1600" b="1">
              <a:solidFill>
                <a:srgbClr val="C00000"/>
              </a:solidFill>
              <a:latin typeface="Bell MT"/>
              <a:ea typeface="Bell MT"/>
              <a:cs typeface="Bell MT"/>
              <a:sym typeface="Bell MT"/>
            </a:endParaRPr>
          </a:p>
          <a:p>
            <a:pPr marL="0" marR="0" lvl="0" indent="0" algn="l" rtl="0">
              <a:spcBef>
                <a:spcPts val="0"/>
              </a:spcBef>
              <a:spcAft>
                <a:spcPts val="0"/>
              </a:spcAft>
              <a:buNone/>
            </a:pPr>
            <a:r>
              <a:rPr lang="en-US" sz="1600" b="1">
                <a:solidFill>
                  <a:schemeClr val="dk2"/>
                </a:solidFill>
                <a:latin typeface="Bell MT"/>
                <a:ea typeface="Bell MT"/>
                <a:cs typeface="Bell MT"/>
                <a:sym typeface="Bell MT"/>
              </a:rPr>
              <a:t>  public double findArea() {</a:t>
            </a:r>
            <a:endParaRPr/>
          </a:p>
          <a:p>
            <a:pPr marL="0" marR="0" lvl="0" indent="0" algn="l" rtl="0">
              <a:spcBef>
                <a:spcPts val="0"/>
              </a:spcBef>
              <a:spcAft>
                <a:spcPts val="0"/>
              </a:spcAft>
              <a:buNone/>
            </a:pPr>
            <a:r>
              <a:rPr lang="en-US" sz="1600" b="1">
                <a:solidFill>
                  <a:schemeClr val="dk2"/>
                </a:solidFill>
                <a:latin typeface="Bell MT"/>
                <a:ea typeface="Bell MT"/>
                <a:cs typeface="Bell MT"/>
                <a:sym typeface="Bell MT"/>
              </a:rPr>
              <a:t>        return Math.PI * radius * radius;</a:t>
            </a:r>
            <a:endParaRPr/>
          </a:p>
          <a:p>
            <a:pPr marL="0" marR="0" lvl="0" indent="0" algn="l" rtl="0">
              <a:spcBef>
                <a:spcPts val="0"/>
              </a:spcBef>
              <a:spcAft>
                <a:spcPts val="0"/>
              </a:spcAft>
              <a:buNone/>
            </a:pPr>
            <a:r>
              <a:rPr lang="en-US" sz="1600" b="1">
                <a:solidFill>
                  <a:schemeClr val="dk2"/>
                </a:solidFill>
                <a:latin typeface="Bell MT"/>
                <a:ea typeface="Bell MT"/>
                <a:cs typeface="Bell MT"/>
                <a:sym typeface="Bell MT"/>
              </a:rPr>
              <a:t>  }</a:t>
            </a:r>
            <a:endParaRPr sz="1600" b="1">
              <a:solidFill>
                <a:schemeClr val="dk2"/>
              </a:solidFill>
              <a:latin typeface="Bell MT"/>
              <a:ea typeface="Bell MT"/>
              <a:cs typeface="Bell MT"/>
              <a:sym typeface="Bell MT"/>
            </a:endParaRPr>
          </a:p>
          <a:p>
            <a:pPr marL="0" marR="0" lvl="0" indent="0" algn="l" rtl="0">
              <a:spcBef>
                <a:spcPts val="0"/>
              </a:spcBef>
              <a:spcAft>
                <a:spcPts val="0"/>
              </a:spcAft>
              <a:buNone/>
            </a:pPr>
            <a:r>
              <a:rPr lang="en-US" sz="1600" b="1">
                <a:solidFill>
                  <a:schemeClr val="dk2"/>
                </a:solidFill>
                <a:latin typeface="Bell MT"/>
                <a:ea typeface="Bell MT"/>
                <a:cs typeface="Bell MT"/>
                <a:sym typeface="Bell MT"/>
              </a:rPr>
              <a:t>}</a:t>
            </a:r>
            <a:endParaRPr sz="1600" b="1">
              <a:solidFill>
                <a:schemeClr val="dk2"/>
              </a:solidFill>
              <a:latin typeface="Bell MT"/>
              <a:ea typeface="Bell MT"/>
              <a:cs typeface="Bell MT"/>
              <a:sym typeface="Bell MT"/>
            </a:endParaRPr>
          </a:p>
        </p:txBody>
      </p:sp>
      <p:cxnSp>
        <p:nvCxnSpPr>
          <p:cNvPr id="581" name="Google Shape;581;p52"/>
          <p:cNvCxnSpPr/>
          <p:nvPr/>
        </p:nvCxnSpPr>
        <p:spPr>
          <a:xfrm>
            <a:off x="952500" y="724958"/>
            <a:ext cx="9715500" cy="4128"/>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3"/>
          <p:cNvSpPr txBox="1">
            <a:spLocks noGrp="1"/>
          </p:cNvSpPr>
          <p:nvPr>
            <p:ph type="title"/>
          </p:nvPr>
        </p:nvSpPr>
        <p:spPr>
          <a:xfrm>
            <a:off x="625151" y="211493"/>
            <a:ext cx="4414935" cy="4572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a:solidFill>
                  <a:srgbClr val="00B0F0"/>
                </a:solidFill>
              </a:rPr>
              <a:t>Example</a:t>
            </a:r>
            <a:endParaRPr b="0">
              <a:solidFill>
                <a:srgbClr val="00B0F0"/>
              </a:solidFill>
              <a:latin typeface="Book Antiqua"/>
              <a:ea typeface="Book Antiqua"/>
              <a:cs typeface="Book Antiqua"/>
              <a:sym typeface="Book Antiqua"/>
            </a:endParaRPr>
          </a:p>
        </p:txBody>
      </p:sp>
      <p:sp>
        <p:nvSpPr>
          <p:cNvPr id="587" name="Google Shape;587;p53"/>
          <p:cNvSpPr/>
          <p:nvPr/>
        </p:nvSpPr>
        <p:spPr>
          <a:xfrm>
            <a:off x="448647" y="668693"/>
            <a:ext cx="6111550" cy="3772678"/>
          </a:xfrm>
          <a:prstGeom prst="rect">
            <a:avLst/>
          </a:prstGeom>
          <a:solidFill>
            <a:schemeClr val="lt1"/>
          </a:solidFill>
          <a:ln w="9525" cap="flat" cmpd="sng">
            <a:solidFill>
              <a:srgbClr val="FF0000"/>
            </a:solidFill>
            <a:prstDash val="solid"/>
            <a:miter lim="800000"/>
            <a:headEnd type="none" w="sm" len="sm"/>
            <a:tailEnd type="none" w="sm" len="sm"/>
          </a:ln>
        </p:spPr>
        <p:txBody>
          <a:bodyPr spcFirstLastPara="1" wrap="square" lIns="92075" tIns="46025" rIns="92075" bIns="46025" anchor="ctr" anchorCtr="0">
            <a:noAutofit/>
          </a:bodyPr>
          <a:lstStyle/>
          <a:p>
            <a:pPr marL="0" marR="0" lvl="0" indent="0" algn="l" rtl="0">
              <a:lnSpc>
                <a:spcPct val="80000"/>
              </a:lnSpc>
              <a:spcBef>
                <a:spcPts val="0"/>
              </a:spcBef>
              <a:spcAft>
                <a:spcPts val="0"/>
              </a:spcAft>
              <a:buNone/>
            </a:pPr>
            <a:r>
              <a:rPr lang="en-US" sz="1600" b="1">
                <a:solidFill>
                  <a:schemeClr val="dk2"/>
                </a:solidFill>
                <a:latin typeface="Courier New"/>
                <a:ea typeface="Courier New"/>
                <a:cs typeface="Courier New"/>
                <a:sym typeface="Courier New"/>
              </a:rPr>
              <a:t>public class Student {</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private int id;</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private BirthDate birthDate;</a:t>
            </a:r>
            <a:br>
              <a:rPr lang="en-US" sz="1600" b="1">
                <a:solidFill>
                  <a:schemeClr val="dk2"/>
                </a:solidFill>
                <a:latin typeface="Courier New"/>
                <a:ea typeface="Courier New"/>
                <a:cs typeface="Courier New"/>
                <a:sym typeface="Courier New"/>
              </a:rPr>
            </a:b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public Student(int ssn, int year, </a:t>
            </a:r>
            <a:endParaRPr sz="1600" b="1">
              <a:solidFill>
                <a:schemeClr val="dk2"/>
              </a:solidFill>
              <a:latin typeface="Courier New"/>
              <a:ea typeface="Courier New"/>
              <a:cs typeface="Courier New"/>
              <a:sym typeface="Courier New"/>
            </a:endParaRPr>
          </a:p>
          <a:p>
            <a:pPr marL="0" marR="0" lvl="0" indent="0" algn="l" rtl="0">
              <a:lnSpc>
                <a:spcPct val="80000"/>
              </a:lnSpc>
              <a:spcBef>
                <a:spcPts val="0"/>
              </a:spcBef>
              <a:spcAft>
                <a:spcPts val="0"/>
              </a:spcAft>
              <a:buNone/>
            </a:pPr>
            <a:r>
              <a:rPr lang="en-US" sz="1600" b="1">
                <a:solidFill>
                  <a:schemeClr val="dk2"/>
                </a:solidFill>
                <a:latin typeface="Courier New"/>
                <a:ea typeface="Courier New"/>
                <a:cs typeface="Courier New"/>
                <a:sym typeface="Courier New"/>
              </a:rPr>
              <a:t>   int month, int day) {</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id = ssn;</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birthDate = new BirthDate(year, month, day);</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a:t>
            </a:r>
            <a:br>
              <a:rPr lang="en-US" sz="1600" b="1">
                <a:solidFill>
                  <a:schemeClr val="dk2"/>
                </a:solidFill>
                <a:latin typeface="Courier New"/>
                <a:ea typeface="Courier New"/>
                <a:cs typeface="Courier New"/>
                <a:sym typeface="Courier New"/>
              </a:rPr>
            </a:b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public int getId() {</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return id;</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a:t>
            </a:r>
            <a:br>
              <a:rPr lang="en-US" sz="1600" b="1">
                <a:solidFill>
                  <a:schemeClr val="dk2"/>
                </a:solidFill>
                <a:latin typeface="Courier New"/>
                <a:ea typeface="Courier New"/>
                <a:cs typeface="Courier New"/>
                <a:sym typeface="Courier New"/>
              </a:rPr>
            </a:b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a:t>
            </a:r>
            <a:r>
              <a:rPr lang="en-US" sz="1600" b="1">
                <a:solidFill>
                  <a:srgbClr val="C00000"/>
                </a:solidFill>
                <a:latin typeface="Courier New"/>
                <a:ea typeface="Courier New"/>
                <a:cs typeface="Courier New"/>
                <a:sym typeface="Courier New"/>
              </a:rPr>
              <a:t>public BirthDate getBirthDate() {</a:t>
            </a:r>
            <a:br>
              <a:rPr lang="en-US" sz="1600" b="1">
                <a:solidFill>
                  <a:srgbClr val="C00000"/>
                </a:solidFill>
                <a:latin typeface="Courier New"/>
                <a:ea typeface="Courier New"/>
                <a:cs typeface="Courier New"/>
                <a:sym typeface="Courier New"/>
              </a:rPr>
            </a:br>
            <a:r>
              <a:rPr lang="en-US" sz="1600" b="1">
                <a:solidFill>
                  <a:srgbClr val="C00000"/>
                </a:solidFill>
                <a:latin typeface="Courier New"/>
                <a:ea typeface="Courier New"/>
                <a:cs typeface="Courier New"/>
                <a:sym typeface="Courier New"/>
              </a:rPr>
              <a:t>    return birthDate;</a:t>
            </a:r>
            <a:br>
              <a:rPr lang="en-US" sz="1600" b="1">
                <a:solidFill>
                  <a:srgbClr val="C00000"/>
                </a:solidFill>
                <a:latin typeface="Courier New"/>
                <a:ea typeface="Courier New"/>
                <a:cs typeface="Courier New"/>
                <a:sym typeface="Courier New"/>
              </a:rPr>
            </a:br>
            <a:r>
              <a:rPr lang="en-US" sz="1600" b="1">
                <a:solidFill>
                  <a:srgbClr val="C00000"/>
                </a:solidFill>
                <a:latin typeface="Courier New"/>
                <a:ea typeface="Courier New"/>
                <a:cs typeface="Courier New"/>
                <a:sym typeface="Courier New"/>
              </a:rPr>
              <a:t>  }</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a:t>
            </a:r>
            <a:endParaRPr/>
          </a:p>
        </p:txBody>
      </p:sp>
      <p:sp>
        <p:nvSpPr>
          <p:cNvPr id="588" name="Google Shape;588;p53"/>
          <p:cNvSpPr/>
          <p:nvPr/>
        </p:nvSpPr>
        <p:spPr>
          <a:xfrm>
            <a:off x="6652727" y="668693"/>
            <a:ext cx="5122506" cy="3772678"/>
          </a:xfrm>
          <a:prstGeom prst="rect">
            <a:avLst/>
          </a:prstGeom>
          <a:solidFill>
            <a:schemeClr val="lt1"/>
          </a:solidFill>
          <a:ln w="9525" cap="flat" cmpd="sng">
            <a:solidFill>
              <a:srgbClr val="FF0000"/>
            </a:solidFill>
            <a:prstDash val="solid"/>
            <a:miter lim="800000"/>
            <a:headEnd type="none" w="sm" len="sm"/>
            <a:tailEnd type="none" w="sm" len="sm"/>
          </a:ln>
        </p:spPr>
        <p:txBody>
          <a:bodyPr spcFirstLastPara="1" wrap="square" lIns="92075" tIns="46025" rIns="92075" bIns="46025" anchor="ctr" anchorCtr="0">
            <a:noAutofit/>
          </a:bodyPr>
          <a:lstStyle/>
          <a:p>
            <a:pPr marL="0" marR="0" lvl="0" indent="0" algn="l" rtl="0">
              <a:lnSpc>
                <a:spcPct val="80000"/>
              </a:lnSpc>
              <a:spcBef>
                <a:spcPts val="0"/>
              </a:spcBef>
              <a:spcAft>
                <a:spcPts val="0"/>
              </a:spcAft>
              <a:buNone/>
            </a:pPr>
            <a:r>
              <a:rPr lang="en-US" sz="1600" b="1">
                <a:solidFill>
                  <a:schemeClr val="dk2"/>
                </a:solidFill>
                <a:latin typeface="Courier New"/>
                <a:ea typeface="Courier New"/>
                <a:cs typeface="Courier New"/>
                <a:sym typeface="Courier New"/>
              </a:rPr>
              <a:t>public class BirthDate {</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private int year;</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private int month;</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private int day;</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public BirthDate(int newYear, </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int newMonth, int newDay) {</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year = newYear;</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month = newMonth;</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day = newDay;</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public void setYear(int newYear) {</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year = newYear;</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a:t>
            </a:r>
            <a:endParaRPr/>
          </a:p>
        </p:txBody>
      </p:sp>
      <p:sp>
        <p:nvSpPr>
          <p:cNvPr id="589" name="Google Shape;589;p53"/>
          <p:cNvSpPr/>
          <p:nvPr/>
        </p:nvSpPr>
        <p:spPr>
          <a:xfrm>
            <a:off x="448647" y="4606212"/>
            <a:ext cx="11326586" cy="1905000"/>
          </a:xfrm>
          <a:prstGeom prst="rect">
            <a:avLst/>
          </a:prstGeom>
          <a:solidFill>
            <a:schemeClr val="lt1"/>
          </a:solidFill>
          <a:ln w="9525" cap="flat" cmpd="sng">
            <a:solidFill>
              <a:srgbClr val="FF0000"/>
            </a:solidFill>
            <a:prstDash val="solid"/>
            <a:miter lim="800000"/>
            <a:headEnd type="none" w="sm" len="sm"/>
            <a:tailEnd type="none" w="sm" len="sm"/>
          </a:ln>
        </p:spPr>
        <p:txBody>
          <a:bodyPr spcFirstLastPara="1" wrap="square" lIns="92075" tIns="46025" rIns="92075" bIns="46025" anchor="ctr" anchorCtr="0">
            <a:noAutofit/>
          </a:bodyPr>
          <a:lstStyle/>
          <a:p>
            <a:pPr marL="0" marR="0" lvl="0" indent="0" algn="l" rtl="0">
              <a:lnSpc>
                <a:spcPct val="80000"/>
              </a:lnSpc>
              <a:spcBef>
                <a:spcPts val="0"/>
              </a:spcBef>
              <a:spcAft>
                <a:spcPts val="0"/>
              </a:spcAft>
              <a:buNone/>
            </a:pPr>
            <a:r>
              <a:rPr lang="en-US" sz="1600" b="1">
                <a:solidFill>
                  <a:schemeClr val="dk2"/>
                </a:solidFill>
                <a:latin typeface="Courier New"/>
                <a:ea typeface="Courier New"/>
                <a:cs typeface="Courier New"/>
                <a:sym typeface="Courier New"/>
              </a:rPr>
              <a:t>public class Test {</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public static void main(String[] args) {</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Student stud = new Student(111223333, 1970, 5, 3);</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a:t>
            </a:r>
            <a:r>
              <a:rPr lang="en-US" sz="1600" b="1">
                <a:solidFill>
                  <a:srgbClr val="C00000"/>
                </a:solidFill>
                <a:latin typeface="Courier New"/>
                <a:ea typeface="Courier New"/>
                <a:cs typeface="Courier New"/>
                <a:sym typeface="Courier New"/>
              </a:rPr>
              <a:t>BirthDate date = student.getBirthDate();</a:t>
            </a:r>
            <a:br>
              <a:rPr lang="en-US" sz="1600" b="1">
                <a:solidFill>
                  <a:srgbClr val="C00000"/>
                </a:solidFill>
                <a:latin typeface="Courier New"/>
                <a:ea typeface="Courier New"/>
                <a:cs typeface="Courier New"/>
                <a:sym typeface="Courier New"/>
              </a:rPr>
            </a:br>
            <a:r>
              <a:rPr lang="en-US" sz="1600" b="1">
                <a:solidFill>
                  <a:srgbClr val="C00000"/>
                </a:solidFill>
                <a:latin typeface="Courier New"/>
                <a:ea typeface="Courier New"/>
                <a:cs typeface="Courier New"/>
                <a:sym typeface="Courier New"/>
              </a:rPr>
              <a:t>    date.setYear(2010); // Now the student birth year is changed!</a:t>
            </a:r>
            <a:br>
              <a:rPr lang="en-US" sz="1600" b="1">
                <a:solidFill>
                  <a:srgbClr val="C00000"/>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  }</a:t>
            </a:r>
            <a:br>
              <a:rPr lang="en-US" sz="1600" b="1">
                <a:solidFill>
                  <a:schemeClr val="dk2"/>
                </a:solidFill>
                <a:latin typeface="Courier New"/>
                <a:ea typeface="Courier New"/>
                <a:cs typeface="Courier New"/>
                <a:sym typeface="Courier New"/>
              </a:rPr>
            </a:br>
            <a:r>
              <a:rPr lang="en-US" sz="1600" b="1">
                <a:solidFill>
                  <a:schemeClr val="dk2"/>
                </a:solidFill>
                <a:latin typeface="Courier New"/>
                <a:ea typeface="Courier New"/>
                <a:cs typeface="Courier New"/>
                <a:sym typeface="Courier New"/>
              </a:rPr>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4"/>
          <p:cNvSpPr txBox="1">
            <a:spLocks noGrp="1"/>
          </p:cNvSpPr>
          <p:nvPr>
            <p:ph type="title"/>
          </p:nvPr>
        </p:nvSpPr>
        <p:spPr>
          <a:xfrm>
            <a:off x="956387" y="290195"/>
            <a:ext cx="8153400" cy="703263"/>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a:solidFill>
                  <a:srgbClr val="00B0F0"/>
                </a:solidFill>
              </a:rPr>
              <a:t>Points to note about the example:</a:t>
            </a:r>
            <a:endParaRPr/>
          </a:p>
        </p:txBody>
      </p:sp>
      <p:sp>
        <p:nvSpPr>
          <p:cNvPr id="595" name="Google Shape;595;p54"/>
          <p:cNvSpPr txBox="1">
            <a:spLocks noGrp="1"/>
          </p:cNvSpPr>
          <p:nvPr>
            <p:ph type="body" idx="1"/>
          </p:nvPr>
        </p:nvSpPr>
        <p:spPr>
          <a:xfrm>
            <a:off x="956387" y="1184988"/>
            <a:ext cx="10398968" cy="4682412"/>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SzPts val="2100"/>
              <a:buFont typeface="Cambria"/>
              <a:buAutoNum type="arabicPeriod"/>
            </a:pPr>
            <a:r>
              <a:rPr lang="en-US" b="1">
                <a:solidFill>
                  <a:schemeClr val="dk2"/>
                </a:solidFill>
                <a:latin typeface="Courier New"/>
                <a:ea typeface="Courier New"/>
                <a:cs typeface="Courier New"/>
                <a:sym typeface="Courier New"/>
              </a:rPr>
              <a:t>Student</a:t>
            </a:r>
            <a:r>
              <a:rPr lang="en-US">
                <a:solidFill>
                  <a:schemeClr val="dk2"/>
                </a:solidFill>
              </a:rPr>
              <a:t> class does not have a </a:t>
            </a:r>
            <a:r>
              <a:rPr lang="en-US" b="1">
                <a:solidFill>
                  <a:schemeClr val="dk2"/>
                </a:solidFill>
                <a:latin typeface="Courier New"/>
                <a:ea typeface="Courier New"/>
                <a:cs typeface="Courier New"/>
                <a:sym typeface="Courier New"/>
              </a:rPr>
              <a:t>setBirthDate()</a:t>
            </a:r>
            <a:r>
              <a:rPr lang="en-US">
                <a:solidFill>
                  <a:schemeClr val="dk2"/>
                </a:solidFill>
              </a:rPr>
              <a:t> method.</a:t>
            </a:r>
            <a:endParaRPr/>
          </a:p>
          <a:p>
            <a:pPr marL="514350" lvl="0" indent="-514350" algn="l" rtl="0">
              <a:spcBef>
                <a:spcPts val="1400"/>
              </a:spcBef>
              <a:spcAft>
                <a:spcPts val="0"/>
              </a:spcAft>
              <a:buSzPts val="2100"/>
              <a:buFont typeface="Cambria"/>
              <a:buAutoNum type="arabicPeriod"/>
            </a:pPr>
            <a:r>
              <a:rPr lang="en-US">
                <a:solidFill>
                  <a:schemeClr val="dk2"/>
                </a:solidFill>
              </a:rPr>
              <a:t>But within </a:t>
            </a:r>
            <a:r>
              <a:rPr lang="en-US" b="1">
                <a:solidFill>
                  <a:schemeClr val="dk2"/>
                </a:solidFill>
                <a:latin typeface="Courier New"/>
                <a:ea typeface="Courier New"/>
                <a:cs typeface="Courier New"/>
                <a:sym typeface="Courier New"/>
              </a:rPr>
              <a:t>Test</a:t>
            </a:r>
            <a:r>
              <a:rPr lang="en-US">
                <a:solidFill>
                  <a:schemeClr val="dk2"/>
                </a:solidFill>
              </a:rPr>
              <a:t>, the data field </a:t>
            </a:r>
            <a:r>
              <a:rPr lang="en-US" b="1">
                <a:solidFill>
                  <a:schemeClr val="dk2"/>
                </a:solidFill>
                <a:latin typeface="Courier New"/>
                <a:ea typeface="Courier New"/>
                <a:cs typeface="Courier New"/>
                <a:sym typeface="Courier New"/>
              </a:rPr>
              <a:t>birthDate</a:t>
            </a:r>
            <a:r>
              <a:rPr lang="en-US">
                <a:solidFill>
                  <a:schemeClr val="dk2"/>
                </a:solidFill>
              </a:rPr>
              <a:t> is returned using the </a:t>
            </a:r>
            <a:r>
              <a:rPr lang="en-US" b="1">
                <a:solidFill>
                  <a:schemeClr val="dk2"/>
                </a:solidFill>
                <a:latin typeface="Courier New"/>
                <a:ea typeface="Courier New"/>
                <a:cs typeface="Courier New"/>
                <a:sym typeface="Courier New"/>
              </a:rPr>
              <a:t>getBirthDate()</a:t>
            </a:r>
            <a:r>
              <a:rPr lang="en-US">
                <a:solidFill>
                  <a:schemeClr val="dk2"/>
                </a:solidFill>
              </a:rPr>
              <a:t> method and assigned to the variable </a:t>
            </a:r>
            <a:r>
              <a:rPr lang="en-US" b="1">
                <a:solidFill>
                  <a:schemeClr val="dk2"/>
                </a:solidFill>
                <a:latin typeface="Courier New"/>
                <a:ea typeface="Courier New"/>
                <a:cs typeface="Courier New"/>
                <a:sym typeface="Courier New"/>
              </a:rPr>
              <a:t>date</a:t>
            </a:r>
            <a:r>
              <a:rPr lang="en-US">
                <a:solidFill>
                  <a:schemeClr val="dk2"/>
                </a:solidFill>
              </a:rPr>
              <a:t>.</a:t>
            </a:r>
            <a:endParaRPr/>
          </a:p>
          <a:p>
            <a:pPr marL="914400" lvl="1" indent="-514350" algn="l" rtl="0">
              <a:spcBef>
                <a:spcPts val="500"/>
              </a:spcBef>
              <a:spcAft>
                <a:spcPts val="0"/>
              </a:spcAft>
              <a:buSzPts val="1625"/>
              <a:buChar char="■"/>
            </a:pPr>
            <a:r>
              <a:rPr lang="en-US" sz="2500">
                <a:solidFill>
                  <a:schemeClr val="dk2"/>
                </a:solidFill>
              </a:rPr>
              <a:t>Now, </a:t>
            </a:r>
            <a:r>
              <a:rPr lang="en-US" b="1">
                <a:solidFill>
                  <a:schemeClr val="dk2"/>
                </a:solidFill>
                <a:latin typeface="Courier New"/>
                <a:ea typeface="Courier New"/>
                <a:cs typeface="Courier New"/>
                <a:sym typeface="Courier New"/>
              </a:rPr>
              <a:t>date </a:t>
            </a:r>
            <a:r>
              <a:rPr lang="en-US" sz="2500">
                <a:solidFill>
                  <a:schemeClr val="dk2"/>
                </a:solidFill>
              </a:rPr>
              <a:t>is holding a reference to a </a:t>
            </a:r>
            <a:r>
              <a:rPr lang="en-US" b="1">
                <a:solidFill>
                  <a:schemeClr val="dk2"/>
                </a:solidFill>
                <a:latin typeface="Courier New"/>
                <a:ea typeface="Courier New"/>
                <a:cs typeface="Courier New"/>
                <a:sym typeface="Courier New"/>
              </a:rPr>
              <a:t>Date</a:t>
            </a:r>
            <a:r>
              <a:rPr lang="en-US" sz="2500">
                <a:solidFill>
                  <a:schemeClr val="dk2"/>
                </a:solidFill>
              </a:rPr>
              <a:t> object.</a:t>
            </a:r>
            <a:endParaRPr/>
          </a:p>
          <a:p>
            <a:pPr marL="514350" lvl="0" indent="-514350" algn="l" rtl="0">
              <a:spcBef>
                <a:spcPts val="1400"/>
              </a:spcBef>
              <a:spcAft>
                <a:spcPts val="0"/>
              </a:spcAft>
              <a:buSzPts val="2100"/>
              <a:buFont typeface="Cambria"/>
              <a:buAutoNum type="arabicPeriod"/>
            </a:pPr>
            <a:r>
              <a:rPr lang="en-US">
                <a:solidFill>
                  <a:schemeClr val="dk2"/>
                </a:solidFill>
              </a:rPr>
              <a:t>Through this reference (</a:t>
            </a:r>
            <a:r>
              <a:rPr lang="en-US" b="1">
                <a:solidFill>
                  <a:schemeClr val="dk2"/>
                </a:solidFill>
                <a:latin typeface="Courier New"/>
                <a:ea typeface="Courier New"/>
                <a:cs typeface="Courier New"/>
                <a:sym typeface="Courier New"/>
              </a:rPr>
              <a:t>date</a:t>
            </a:r>
            <a:r>
              <a:rPr lang="en-US">
                <a:solidFill>
                  <a:schemeClr val="dk2"/>
                </a:solidFill>
              </a:rPr>
              <a:t>), the content for </a:t>
            </a:r>
            <a:r>
              <a:rPr lang="en-US" b="1">
                <a:solidFill>
                  <a:schemeClr val="dk2"/>
                </a:solidFill>
                <a:latin typeface="Courier New"/>
                <a:ea typeface="Courier New"/>
                <a:cs typeface="Courier New"/>
                <a:sym typeface="Courier New"/>
              </a:rPr>
              <a:t>birthDate </a:t>
            </a:r>
            <a:r>
              <a:rPr lang="en-US">
                <a:solidFill>
                  <a:schemeClr val="dk2"/>
                </a:solidFill>
              </a:rPr>
              <a:t>can be changed.</a:t>
            </a:r>
            <a:endParaRPr/>
          </a:p>
        </p:txBody>
      </p:sp>
      <p:cxnSp>
        <p:nvCxnSpPr>
          <p:cNvPr id="596" name="Google Shape;596;p54"/>
          <p:cNvCxnSpPr/>
          <p:nvPr/>
        </p:nvCxnSpPr>
        <p:spPr>
          <a:xfrm>
            <a:off x="956387" y="1049597"/>
            <a:ext cx="10268340" cy="42085"/>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5"/>
          <p:cNvSpPr txBox="1">
            <a:spLocks noGrp="1"/>
          </p:cNvSpPr>
          <p:nvPr>
            <p:ph type="title" idx="4294967295"/>
          </p:nvPr>
        </p:nvSpPr>
        <p:spPr>
          <a:xfrm>
            <a:off x="1094986" y="244475"/>
            <a:ext cx="9999112" cy="66992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a:solidFill>
                  <a:srgbClr val="00B0F0"/>
                </a:solidFill>
              </a:rPr>
              <a:t>What Class is Immutable?</a:t>
            </a:r>
            <a:endParaRPr/>
          </a:p>
        </p:txBody>
      </p:sp>
      <p:sp>
        <p:nvSpPr>
          <p:cNvPr id="602" name="Google Shape;602;p55"/>
          <p:cNvSpPr txBox="1">
            <a:spLocks noGrp="1"/>
          </p:cNvSpPr>
          <p:nvPr>
            <p:ph type="body" idx="4294967295"/>
          </p:nvPr>
        </p:nvSpPr>
        <p:spPr>
          <a:xfrm>
            <a:off x="1066801" y="1091682"/>
            <a:ext cx="10167255" cy="477571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solidFill>
                  <a:schemeClr val="dk2"/>
                </a:solidFill>
              </a:rPr>
              <a:t>For a class to be immutable, it must meet all the following requirements:</a:t>
            </a:r>
            <a:endParaRPr/>
          </a:p>
          <a:p>
            <a:pPr marL="742950" lvl="1" indent="-285750" algn="l" rtl="0">
              <a:spcBef>
                <a:spcPts val="1250"/>
              </a:spcBef>
              <a:spcAft>
                <a:spcPts val="0"/>
              </a:spcAft>
              <a:buSzPts val="1625"/>
              <a:buChar char="■"/>
            </a:pPr>
            <a:r>
              <a:rPr lang="en-US" sz="2500">
                <a:solidFill>
                  <a:schemeClr val="dk2"/>
                </a:solidFill>
              </a:rPr>
              <a:t>Declare </a:t>
            </a:r>
            <a:r>
              <a:rPr lang="en-US" sz="2500">
                <a:solidFill>
                  <a:srgbClr val="C00000"/>
                </a:solidFill>
              </a:rPr>
              <a:t>all data fields private</a:t>
            </a:r>
            <a:endParaRPr/>
          </a:p>
          <a:p>
            <a:pPr marL="742950" lvl="1" indent="-285750" algn="l" rtl="0">
              <a:spcBef>
                <a:spcPts val="1250"/>
              </a:spcBef>
              <a:spcAft>
                <a:spcPts val="0"/>
              </a:spcAft>
              <a:buSzPts val="1625"/>
              <a:buChar char="■"/>
            </a:pPr>
            <a:r>
              <a:rPr lang="en-US" sz="2500">
                <a:solidFill>
                  <a:schemeClr val="dk2"/>
                </a:solidFill>
              </a:rPr>
              <a:t>Provide </a:t>
            </a:r>
            <a:r>
              <a:rPr lang="en-US" sz="2500">
                <a:solidFill>
                  <a:srgbClr val="C00000"/>
                </a:solidFill>
              </a:rPr>
              <a:t>no mutator </a:t>
            </a:r>
            <a:r>
              <a:rPr lang="en-US" sz="2500">
                <a:solidFill>
                  <a:schemeClr val="dk2"/>
                </a:solidFill>
              </a:rPr>
              <a:t>methods</a:t>
            </a:r>
            <a:endParaRPr/>
          </a:p>
          <a:p>
            <a:pPr marL="742950" lvl="1" indent="-285750" algn="l" rtl="0">
              <a:spcBef>
                <a:spcPts val="1250"/>
              </a:spcBef>
              <a:spcAft>
                <a:spcPts val="0"/>
              </a:spcAft>
              <a:buSzPts val="1625"/>
              <a:buChar char="■"/>
            </a:pPr>
            <a:r>
              <a:rPr lang="en-US" sz="2500">
                <a:solidFill>
                  <a:schemeClr val="dk2"/>
                </a:solidFill>
              </a:rPr>
              <a:t>Provide </a:t>
            </a:r>
            <a:r>
              <a:rPr lang="en-US" sz="2500">
                <a:solidFill>
                  <a:srgbClr val="C00000"/>
                </a:solidFill>
              </a:rPr>
              <a:t>no accessor </a:t>
            </a:r>
            <a:r>
              <a:rPr lang="en-US" sz="2500">
                <a:solidFill>
                  <a:schemeClr val="dk2"/>
                </a:solidFill>
              </a:rPr>
              <a:t>methods that would return a reference to a mutable data field object</a:t>
            </a:r>
            <a:endParaRPr/>
          </a:p>
        </p:txBody>
      </p:sp>
      <p:cxnSp>
        <p:nvCxnSpPr>
          <p:cNvPr id="603" name="Google Shape;603;p55"/>
          <p:cNvCxnSpPr/>
          <p:nvPr/>
        </p:nvCxnSpPr>
        <p:spPr>
          <a:xfrm rot="10800000" flipH="1">
            <a:off x="1066801" y="914400"/>
            <a:ext cx="10167256" cy="59405"/>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56"/>
          <p:cNvSpPr/>
          <p:nvPr/>
        </p:nvSpPr>
        <p:spPr>
          <a:xfrm>
            <a:off x="660400" y="760412"/>
            <a:ext cx="8153400" cy="804649"/>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None/>
            </a:pPr>
            <a:r>
              <a:rPr lang="en-US" sz="4400" b="1">
                <a:solidFill>
                  <a:srgbClr val="595959"/>
                </a:solidFill>
                <a:latin typeface="Cambria"/>
                <a:ea typeface="Cambria"/>
                <a:cs typeface="Cambria"/>
                <a:sym typeface="Cambria"/>
              </a:rPr>
              <a:t>To Do</a:t>
            </a:r>
            <a:endParaRPr/>
          </a:p>
        </p:txBody>
      </p:sp>
      <p:sp>
        <p:nvSpPr>
          <p:cNvPr id="609" name="Google Shape;609;p56"/>
          <p:cNvSpPr/>
          <p:nvPr/>
        </p:nvSpPr>
        <p:spPr>
          <a:xfrm>
            <a:off x="660400" y="2058987"/>
            <a:ext cx="10871200" cy="40386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2"/>
              </a:buClr>
              <a:buSzPts val="2400"/>
              <a:buFont typeface="Noto Sans Symbols"/>
              <a:buChar char="■"/>
            </a:pPr>
            <a:r>
              <a:rPr lang="en-US" sz="3200">
                <a:solidFill>
                  <a:schemeClr val="dk2"/>
                </a:solidFill>
                <a:latin typeface="Cambria"/>
                <a:ea typeface="Cambria"/>
                <a:cs typeface="Cambria"/>
                <a:sym typeface="Cambria"/>
              </a:rPr>
              <a:t>Review the slides and source code for this chapter.</a:t>
            </a:r>
            <a:endParaRPr/>
          </a:p>
          <a:p>
            <a:pPr marL="342900" marR="0" lvl="0" indent="-342900" algn="l" rtl="0">
              <a:spcBef>
                <a:spcPts val="640"/>
              </a:spcBef>
              <a:spcAft>
                <a:spcPts val="0"/>
              </a:spcAft>
              <a:buClr>
                <a:schemeClr val="accent2"/>
              </a:buClr>
              <a:buSzPts val="2400"/>
              <a:buFont typeface="Noto Sans Symbols"/>
              <a:buChar char="■"/>
            </a:pPr>
            <a:r>
              <a:rPr lang="en-US" sz="3200">
                <a:solidFill>
                  <a:schemeClr val="dk2"/>
                </a:solidFill>
                <a:latin typeface="Cambria"/>
                <a:ea typeface="Cambria"/>
                <a:cs typeface="Cambria"/>
                <a:sym typeface="Cambria"/>
              </a:rPr>
              <a:t>Read up the relevant portions of the recommended text.</a:t>
            </a:r>
            <a:endParaRPr sz="3200">
              <a:solidFill>
                <a:schemeClr val="dk2"/>
              </a:solidFill>
              <a:latin typeface="Cambria"/>
              <a:ea typeface="Cambria"/>
              <a:cs typeface="Cambria"/>
              <a:sym typeface="Cambria"/>
            </a:endParaRPr>
          </a:p>
          <a:p>
            <a:pPr marL="342900" marR="0" lvl="0" indent="-342900" algn="l" rtl="0">
              <a:spcBef>
                <a:spcPts val="640"/>
              </a:spcBef>
              <a:spcAft>
                <a:spcPts val="0"/>
              </a:spcAft>
              <a:buClr>
                <a:schemeClr val="accent2"/>
              </a:buClr>
              <a:buSzPts val="2400"/>
              <a:buFont typeface="Noto Sans Symbols"/>
              <a:buChar char="■"/>
            </a:pPr>
            <a:r>
              <a:rPr lang="en-US" sz="3200">
                <a:solidFill>
                  <a:schemeClr val="dk2"/>
                </a:solidFill>
                <a:latin typeface="Cambria"/>
                <a:ea typeface="Cambria"/>
                <a:cs typeface="Cambria"/>
                <a:sym typeface="Cambria"/>
              </a:rPr>
              <a:t>Do the tutorial and complete the remaining practical questions for this chapter.</a:t>
            </a:r>
            <a:endParaRPr/>
          </a:p>
          <a:p>
            <a:pPr marL="742950" marR="0" lvl="1" indent="-285750" algn="l" rtl="0">
              <a:spcBef>
                <a:spcPts val="560"/>
              </a:spcBef>
              <a:spcAft>
                <a:spcPts val="0"/>
              </a:spcAft>
              <a:buClr>
                <a:schemeClr val="accent1"/>
              </a:buClr>
              <a:buSzPts val="1820"/>
              <a:buFont typeface="Noto Sans Symbols"/>
              <a:buChar char="■"/>
            </a:pPr>
            <a:r>
              <a:rPr lang="en-US" sz="2800" b="0" i="0" u="none" strike="noStrike" cap="none">
                <a:solidFill>
                  <a:schemeClr val="dk2"/>
                </a:solidFill>
                <a:latin typeface="Cambria"/>
                <a:ea typeface="Cambria"/>
                <a:cs typeface="Cambria"/>
                <a:sym typeface="Cambria"/>
              </a:rPr>
              <a:t>We shall selectively discuss them during class.</a:t>
            </a:r>
            <a:endParaRPr/>
          </a:p>
        </p:txBody>
      </p:sp>
      <p:cxnSp>
        <p:nvCxnSpPr>
          <p:cNvPr id="610" name="Google Shape;610;p56"/>
          <p:cNvCxnSpPr/>
          <p:nvPr/>
        </p:nvCxnSpPr>
        <p:spPr>
          <a:xfrm>
            <a:off x="660400" y="1565061"/>
            <a:ext cx="10430360" cy="0"/>
          </a:xfrm>
          <a:prstGeom prst="straightConnector1">
            <a:avLst/>
          </a:prstGeom>
          <a:noFill/>
          <a:ln w="31750" cap="flat" cmpd="sng">
            <a:solidFill>
              <a:srgbClr val="616196"/>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6"/>
          <p:cNvSpPr txBox="1">
            <a:spLocks noGrp="1"/>
          </p:cNvSpPr>
          <p:nvPr>
            <p:ph type="title"/>
          </p:nvPr>
        </p:nvSpPr>
        <p:spPr>
          <a:xfrm>
            <a:off x="692727" y="320676"/>
            <a:ext cx="9975273" cy="77787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a:solidFill>
                  <a:srgbClr val="0070C0"/>
                </a:solidFill>
              </a:rPr>
              <a:t>Strategies for Discovering Classes (1)</a:t>
            </a:r>
            <a:endParaRPr/>
          </a:p>
        </p:txBody>
      </p:sp>
      <p:sp>
        <p:nvSpPr>
          <p:cNvPr id="146" name="Google Shape;146;p6"/>
          <p:cNvSpPr txBox="1">
            <a:spLocks noGrp="1"/>
          </p:cNvSpPr>
          <p:nvPr>
            <p:ph type="body" idx="1"/>
          </p:nvPr>
        </p:nvSpPr>
        <p:spPr>
          <a:xfrm>
            <a:off x="692727" y="1416051"/>
            <a:ext cx="10843491" cy="48180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Char char="■"/>
            </a:pPr>
            <a:r>
              <a:rPr lang="en-US" sz="2400">
                <a:solidFill>
                  <a:schemeClr val="dk2"/>
                </a:solidFill>
              </a:rPr>
              <a:t>Step 1</a:t>
            </a:r>
            <a:endParaRPr/>
          </a:p>
          <a:p>
            <a:pPr marL="742950" lvl="1" indent="-285750" algn="l" rtl="0">
              <a:spcBef>
                <a:spcPts val="400"/>
              </a:spcBef>
              <a:spcAft>
                <a:spcPts val="0"/>
              </a:spcAft>
              <a:buSzPts val="1300"/>
              <a:buChar char="■"/>
            </a:pPr>
            <a:r>
              <a:rPr lang="en-US" sz="2000">
                <a:solidFill>
                  <a:schemeClr val="dk2"/>
                </a:solidFill>
              </a:rPr>
              <a:t>Look for </a:t>
            </a:r>
            <a:r>
              <a:rPr lang="en-US" sz="2000" i="1">
                <a:solidFill>
                  <a:srgbClr val="0070C0"/>
                </a:solidFill>
              </a:rPr>
              <a:t>nouns</a:t>
            </a:r>
            <a:r>
              <a:rPr lang="en-US" sz="2000">
                <a:solidFill>
                  <a:schemeClr val="dk2"/>
                </a:solidFill>
              </a:rPr>
              <a:t> in the problem description.</a:t>
            </a:r>
            <a:endParaRPr/>
          </a:p>
          <a:p>
            <a:pPr marL="742950" lvl="1" indent="-285750" algn="l" rtl="0">
              <a:spcBef>
                <a:spcPts val="400"/>
              </a:spcBef>
              <a:spcAft>
                <a:spcPts val="0"/>
              </a:spcAft>
              <a:buSzPts val="1300"/>
              <a:buChar char="■"/>
            </a:pPr>
            <a:r>
              <a:rPr lang="en-US" sz="2000" i="1">
                <a:solidFill>
                  <a:schemeClr val="dk2"/>
                </a:solidFill>
              </a:rPr>
              <a:t>E.g.,</a:t>
            </a:r>
            <a:r>
              <a:rPr lang="en-US" sz="2000">
                <a:solidFill>
                  <a:schemeClr val="dk2"/>
                </a:solidFill>
              </a:rPr>
              <a:t> to design an IS for a university, you would identify </a:t>
            </a:r>
            <a:r>
              <a:rPr lang="en-US" sz="2000" i="1">
                <a:solidFill>
                  <a:schemeClr val="dk2"/>
                </a:solidFill>
              </a:rPr>
              <a:t>Student</a:t>
            </a:r>
            <a:r>
              <a:rPr lang="en-US" sz="2000">
                <a:solidFill>
                  <a:schemeClr val="dk2"/>
                </a:solidFill>
              </a:rPr>
              <a:t>, </a:t>
            </a:r>
            <a:r>
              <a:rPr lang="en-US" sz="2000" i="1">
                <a:solidFill>
                  <a:schemeClr val="dk2"/>
                </a:solidFill>
              </a:rPr>
              <a:t>Lecturer</a:t>
            </a:r>
            <a:r>
              <a:rPr lang="en-US" sz="2000">
                <a:solidFill>
                  <a:schemeClr val="dk2"/>
                </a:solidFill>
              </a:rPr>
              <a:t> and </a:t>
            </a:r>
            <a:r>
              <a:rPr lang="en-US" sz="2000" i="1">
                <a:solidFill>
                  <a:schemeClr val="dk2"/>
                </a:solidFill>
              </a:rPr>
              <a:t>Course</a:t>
            </a:r>
            <a:r>
              <a:rPr lang="en-US" sz="2000">
                <a:solidFill>
                  <a:schemeClr val="dk2"/>
                </a:solidFill>
              </a:rPr>
              <a:t> as classes.</a:t>
            </a:r>
            <a:endParaRPr/>
          </a:p>
          <a:p>
            <a:pPr marL="742950" lvl="1" indent="-203200" algn="l" rtl="0">
              <a:spcBef>
                <a:spcPts val="400"/>
              </a:spcBef>
              <a:spcAft>
                <a:spcPts val="0"/>
              </a:spcAft>
              <a:buSzPts val="1300"/>
              <a:buNone/>
            </a:pPr>
            <a:endParaRPr sz="2000">
              <a:solidFill>
                <a:schemeClr val="dk2"/>
              </a:solidFill>
            </a:endParaRPr>
          </a:p>
          <a:p>
            <a:pPr marL="342900" lvl="0" indent="-342900" algn="l" rtl="0">
              <a:spcBef>
                <a:spcPts val="480"/>
              </a:spcBef>
              <a:spcAft>
                <a:spcPts val="0"/>
              </a:spcAft>
              <a:buSzPts val="1800"/>
              <a:buChar char="■"/>
            </a:pPr>
            <a:r>
              <a:rPr lang="en-US" sz="2400">
                <a:solidFill>
                  <a:schemeClr val="dk2"/>
                </a:solidFill>
              </a:rPr>
              <a:t>Step 2</a:t>
            </a:r>
            <a:endParaRPr/>
          </a:p>
          <a:p>
            <a:pPr marL="742950" lvl="1" indent="-285750" algn="l" rtl="0">
              <a:spcBef>
                <a:spcPts val="400"/>
              </a:spcBef>
              <a:spcAft>
                <a:spcPts val="0"/>
              </a:spcAft>
              <a:buSzPts val="1300"/>
              <a:buChar char="■"/>
            </a:pPr>
            <a:r>
              <a:rPr lang="en-US" sz="2000">
                <a:solidFill>
                  <a:schemeClr val="dk2"/>
                </a:solidFill>
              </a:rPr>
              <a:t>Determine the responsibilities of each class, i.e. the methods carried out by the objects of the class.</a:t>
            </a:r>
            <a:endParaRPr/>
          </a:p>
          <a:p>
            <a:pPr marL="742950" lvl="1" indent="-285750" algn="l" rtl="0">
              <a:spcBef>
                <a:spcPts val="400"/>
              </a:spcBef>
              <a:spcAft>
                <a:spcPts val="0"/>
              </a:spcAft>
              <a:buSzPts val="1300"/>
              <a:buChar char="■"/>
            </a:pPr>
            <a:r>
              <a:rPr lang="en-US" sz="2000">
                <a:solidFill>
                  <a:schemeClr val="dk2"/>
                </a:solidFill>
              </a:rPr>
              <a:t>Look for </a:t>
            </a:r>
            <a:r>
              <a:rPr lang="en-US" sz="2000" i="1">
                <a:solidFill>
                  <a:srgbClr val="0070C0"/>
                </a:solidFill>
              </a:rPr>
              <a:t>verbs</a:t>
            </a:r>
            <a:r>
              <a:rPr lang="en-US" sz="2000">
                <a:solidFill>
                  <a:schemeClr val="dk2"/>
                </a:solidFill>
              </a:rPr>
              <a:t> in the problem description and match the verbs to appropriate objects.</a:t>
            </a:r>
            <a:endParaRPr/>
          </a:p>
          <a:p>
            <a:pPr marL="742950" lvl="1" indent="-285750" algn="l" rtl="0">
              <a:spcBef>
                <a:spcPts val="400"/>
              </a:spcBef>
              <a:spcAft>
                <a:spcPts val="0"/>
              </a:spcAft>
              <a:buSzPts val="1300"/>
              <a:buChar char="■"/>
            </a:pPr>
            <a:r>
              <a:rPr lang="en-US" sz="2000" i="1">
                <a:solidFill>
                  <a:schemeClr val="dk2"/>
                </a:solidFill>
              </a:rPr>
              <a:t>E.g.,</a:t>
            </a:r>
            <a:r>
              <a:rPr lang="en-US" sz="2000">
                <a:solidFill>
                  <a:schemeClr val="dk2"/>
                </a:solidFill>
              </a:rPr>
              <a:t> “a student registers for a course.”</a:t>
            </a:r>
            <a:endParaRPr/>
          </a:p>
          <a:p>
            <a:pPr marL="1143000" lvl="2" indent="-228600" algn="l" rtl="0">
              <a:spcBef>
                <a:spcPts val="400"/>
              </a:spcBef>
              <a:spcAft>
                <a:spcPts val="0"/>
              </a:spcAft>
              <a:buSzPts val="1100"/>
              <a:buChar char="■"/>
            </a:pPr>
            <a:r>
              <a:rPr lang="en-US" sz="2000">
                <a:solidFill>
                  <a:schemeClr val="dk2"/>
                </a:solidFill>
              </a:rPr>
              <a:t>Registering for courses is the responsibility of the </a:t>
            </a:r>
            <a:r>
              <a:rPr lang="en-US" sz="2000" b="1">
                <a:solidFill>
                  <a:schemeClr val="dk2"/>
                </a:solidFill>
                <a:latin typeface="Courier New"/>
                <a:ea typeface="Courier New"/>
                <a:cs typeface="Courier New"/>
                <a:sym typeface="Courier New"/>
              </a:rPr>
              <a:t>Student</a:t>
            </a:r>
            <a:r>
              <a:rPr lang="en-US" sz="2000">
                <a:solidFill>
                  <a:schemeClr val="dk2"/>
                </a:solidFill>
              </a:rPr>
              <a:t> class.</a:t>
            </a:r>
            <a:endParaRPr/>
          </a:p>
          <a:p>
            <a:pPr marL="1143000" lvl="2" indent="-228600" algn="l" rtl="0">
              <a:spcBef>
                <a:spcPts val="400"/>
              </a:spcBef>
              <a:spcAft>
                <a:spcPts val="0"/>
              </a:spcAft>
              <a:buSzPts val="1100"/>
              <a:buChar char="■"/>
            </a:pPr>
            <a:r>
              <a:rPr lang="en-US" sz="2000">
                <a:solidFill>
                  <a:schemeClr val="dk2"/>
                </a:solidFill>
              </a:rPr>
              <a:t>The </a:t>
            </a:r>
            <a:r>
              <a:rPr lang="en-US" sz="2000" b="1">
                <a:solidFill>
                  <a:schemeClr val="dk2"/>
                </a:solidFill>
                <a:latin typeface="Courier New"/>
                <a:ea typeface="Courier New"/>
                <a:cs typeface="Courier New"/>
                <a:sym typeface="Courier New"/>
              </a:rPr>
              <a:t>Course</a:t>
            </a:r>
            <a:r>
              <a:rPr lang="en-US" sz="2000">
                <a:solidFill>
                  <a:schemeClr val="dk2"/>
                </a:solidFill>
              </a:rPr>
              <a:t> class is involved in this operation as a </a:t>
            </a:r>
            <a:r>
              <a:rPr lang="en-US" sz="2000" i="1">
                <a:solidFill>
                  <a:schemeClr val="dk2"/>
                </a:solidFill>
              </a:rPr>
              <a:t>collaborator</a:t>
            </a:r>
            <a:r>
              <a:rPr lang="en-US" sz="2000">
                <a:solidFill>
                  <a:schemeClr val="dk2"/>
                </a:solidFill>
              </a:rPr>
              <a:t> for the operation.</a:t>
            </a:r>
            <a:endParaRPr/>
          </a:p>
        </p:txBody>
      </p:sp>
      <p:cxnSp>
        <p:nvCxnSpPr>
          <p:cNvPr id="147" name="Google Shape;147;p6"/>
          <p:cNvCxnSpPr/>
          <p:nvPr/>
        </p:nvCxnSpPr>
        <p:spPr>
          <a:xfrm rot="10800000" flipH="1">
            <a:off x="766618" y="1196340"/>
            <a:ext cx="9901382" cy="22860"/>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txBox="1">
            <a:spLocks noGrp="1"/>
          </p:cNvSpPr>
          <p:nvPr>
            <p:ph type="body" idx="1"/>
          </p:nvPr>
        </p:nvSpPr>
        <p:spPr>
          <a:xfrm>
            <a:off x="775855" y="1143000"/>
            <a:ext cx="10363199" cy="1682750"/>
          </a:xfrm>
          <a:prstGeom prst="rect">
            <a:avLst/>
          </a:prstGeom>
          <a:noFill/>
          <a:ln>
            <a:noFill/>
          </a:ln>
        </p:spPr>
        <p:txBody>
          <a:bodyPr spcFirstLastPara="1" wrap="square" lIns="91425" tIns="45700" rIns="91425" bIns="45700" anchor="t" anchorCtr="0">
            <a:noAutofit/>
          </a:bodyPr>
          <a:lstStyle/>
          <a:p>
            <a:pPr marL="290513" lvl="0" indent="-290513" algn="l" rtl="0">
              <a:lnSpc>
                <a:spcPct val="120000"/>
              </a:lnSpc>
              <a:spcBef>
                <a:spcPts val="0"/>
              </a:spcBef>
              <a:spcAft>
                <a:spcPts val="0"/>
              </a:spcAft>
              <a:buSzPts val="1650"/>
              <a:buChar char="■"/>
            </a:pPr>
            <a:r>
              <a:rPr lang="en-US" sz="2200">
                <a:solidFill>
                  <a:schemeClr val="dk2"/>
                </a:solidFill>
              </a:rPr>
              <a:t>One popular way for facilitating the discovery process is by creating </a:t>
            </a:r>
            <a:r>
              <a:rPr lang="en-US" sz="2200">
                <a:solidFill>
                  <a:srgbClr val="3F3F3F"/>
                </a:solidFill>
              </a:rPr>
              <a:t>CRC cards </a:t>
            </a:r>
            <a:r>
              <a:rPr lang="en-US" sz="2200">
                <a:solidFill>
                  <a:schemeClr val="dk2"/>
                </a:solidFill>
              </a:rPr>
              <a:t>(</a:t>
            </a:r>
            <a:r>
              <a:rPr lang="en-US" sz="2200" i="1">
                <a:solidFill>
                  <a:schemeClr val="dk2"/>
                </a:solidFill>
              </a:rPr>
              <a:t>Classes, Responsibilities, and Collaborators)</a:t>
            </a:r>
            <a:endParaRPr/>
          </a:p>
          <a:p>
            <a:pPr marL="290513" lvl="0" indent="-290513" algn="l" rtl="0">
              <a:lnSpc>
                <a:spcPct val="120000"/>
              </a:lnSpc>
              <a:spcBef>
                <a:spcPts val="440"/>
              </a:spcBef>
              <a:spcAft>
                <a:spcPts val="0"/>
              </a:spcAft>
              <a:buSzPts val="1650"/>
              <a:buChar char="■"/>
            </a:pPr>
            <a:r>
              <a:rPr lang="en-US" sz="2200">
                <a:solidFill>
                  <a:schemeClr val="dk2"/>
                </a:solidFill>
              </a:rPr>
              <a:t>Use an index card for each class, as shown in the figure below.</a:t>
            </a:r>
            <a:endParaRPr/>
          </a:p>
        </p:txBody>
      </p:sp>
      <p:sp>
        <p:nvSpPr>
          <p:cNvPr id="153" name="Google Shape;153;p7"/>
          <p:cNvSpPr/>
          <p:nvPr/>
        </p:nvSpPr>
        <p:spPr>
          <a:xfrm>
            <a:off x="3900488" y="2857500"/>
            <a:ext cx="914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54" name="Google Shape;154;p7"/>
          <p:cNvSpPr/>
          <p:nvPr/>
        </p:nvSpPr>
        <p:spPr>
          <a:xfrm>
            <a:off x="1524000" y="2302947"/>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aphicFrame>
        <p:nvGraphicFramePr>
          <p:cNvPr id="155" name="Google Shape;155;p7"/>
          <p:cNvGraphicFramePr/>
          <p:nvPr/>
        </p:nvGraphicFramePr>
        <p:xfrm>
          <a:off x="1416627" y="2825750"/>
          <a:ext cx="8610600" cy="3070225"/>
        </p:xfrm>
        <a:graphic>
          <a:graphicData uri="http://schemas.openxmlformats.org/presentationml/2006/ole">
            <mc:AlternateContent xmlns:mc="http://schemas.openxmlformats.org/markup-compatibility/2006">
              <mc:Choice xmlns:v="urn:schemas-microsoft-com:vml" Requires="v">
                <p:oleObj spid="_x0000_s1027" r:id="rId4" imgW="8610600" imgH="3070225" progId="Word.Picture.8">
                  <p:embed/>
                </p:oleObj>
              </mc:Choice>
              <mc:Fallback>
                <p:oleObj r:id="rId4" imgW="8610600" imgH="3070225" progId="Word.Picture.8">
                  <p:embed/>
                  <p:pic>
                    <p:nvPicPr>
                      <p:cNvPr id="155" name="Google Shape;155;p7"/>
                      <p:cNvPicPr preferRelativeResize="0"/>
                      <p:nvPr/>
                    </p:nvPicPr>
                    <p:blipFill rotWithShape="1">
                      <a:blip r:embed="rId5">
                        <a:alphaModFix/>
                      </a:blip>
                      <a:srcRect/>
                      <a:stretch/>
                    </p:blipFill>
                    <p:spPr>
                      <a:xfrm>
                        <a:off x="1416627" y="2825750"/>
                        <a:ext cx="8610600" cy="3070225"/>
                      </a:xfrm>
                      <a:prstGeom prst="rect">
                        <a:avLst/>
                      </a:prstGeom>
                      <a:solidFill>
                        <a:schemeClr val="lt1"/>
                      </a:solidFill>
                      <a:ln>
                        <a:noFill/>
                      </a:ln>
                    </p:spPr>
                  </p:pic>
                </p:oleObj>
              </mc:Fallback>
            </mc:AlternateContent>
          </a:graphicData>
        </a:graphic>
      </p:graphicFrame>
      <p:sp>
        <p:nvSpPr>
          <p:cNvPr id="156" name="Google Shape;156;p7"/>
          <p:cNvSpPr/>
          <p:nvPr/>
        </p:nvSpPr>
        <p:spPr>
          <a:xfrm>
            <a:off x="611331" y="333375"/>
            <a:ext cx="8883650" cy="777875"/>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None/>
            </a:pPr>
            <a:r>
              <a:rPr lang="en-US" sz="4000" b="1">
                <a:solidFill>
                  <a:srgbClr val="0070C0"/>
                </a:solidFill>
                <a:latin typeface="Cambria"/>
                <a:ea typeface="Cambria"/>
                <a:cs typeface="Cambria"/>
                <a:sym typeface="Cambria"/>
              </a:rPr>
              <a:t>Strategies for Discovering Classes (2)</a:t>
            </a:r>
            <a:endParaRPr/>
          </a:p>
        </p:txBody>
      </p:sp>
      <p:cxnSp>
        <p:nvCxnSpPr>
          <p:cNvPr id="157" name="Google Shape;157;p7"/>
          <p:cNvCxnSpPr/>
          <p:nvPr/>
        </p:nvCxnSpPr>
        <p:spPr>
          <a:xfrm rot="10800000" flipH="1">
            <a:off x="775855" y="1098550"/>
            <a:ext cx="9892145" cy="1"/>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8"/>
          <p:cNvSpPr txBox="1">
            <a:spLocks noGrp="1"/>
          </p:cNvSpPr>
          <p:nvPr>
            <p:ph type="title"/>
          </p:nvPr>
        </p:nvSpPr>
        <p:spPr>
          <a:xfrm>
            <a:off x="1099127" y="381000"/>
            <a:ext cx="8883073" cy="782638"/>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sz="3600">
                <a:solidFill>
                  <a:srgbClr val="00B0F0"/>
                </a:solidFill>
              </a:rPr>
              <a:t>3.  Discovering Class Relationships</a:t>
            </a:r>
            <a:endParaRPr sz="3600" u="sng">
              <a:solidFill>
                <a:srgbClr val="00B0F0"/>
              </a:solidFill>
              <a:hlinkClick r:id="rId3">
                <a:extLst>
                  <a:ext uri="{A12FA001-AC4F-418D-AE19-62706E023703}">
                    <ahyp:hlinkClr xmlns:ahyp="http://schemas.microsoft.com/office/drawing/2018/hyperlinkcolor" val="tx"/>
                  </a:ext>
                </a:extLst>
              </a:hlinkClick>
            </a:endParaRPr>
          </a:p>
        </p:txBody>
      </p:sp>
      <p:sp>
        <p:nvSpPr>
          <p:cNvPr id="163" name="Google Shape;163;p8"/>
          <p:cNvSpPr txBox="1">
            <a:spLocks noGrp="1"/>
          </p:cNvSpPr>
          <p:nvPr>
            <p:ph type="body" idx="1"/>
          </p:nvPr>
        </p:nvSpPr>
        <p:spPr>
          <a:xfrm>
            <a:off x="968663" y="1468582"/>
            <a:ext cx="10151919" cy="3685309"/>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SzPts val="2325"/>
              <a:buFont typeface="Noto Sans Symbols"/>
              <a:buNone/>
            </a:pPr>
            <a:r>
              <a:rPr lang="en-US" sz="3100">
                <a:solidFill>
                  <a:schemeClr val="dk2"/>
                </a:solidFill>
              </a:rPr>
              <a:t>Common relationships among classes:</a:t>
            </a:r>
            <a:endParaRPr/>
          </a:p>
          <a:p>
            <a:pPr marL="342900" lvl="0" indent="-342900" algn="l" rtl="0">
              <a:lnSpc>
                <a:spcPct val="120000"/>
              </a:lnSpc>
              <a:spcBef>
                <a:spcPts val="560"/>
              </a:spcBef>
              <a:spcAft>
                <a:spcPts val="0"/>
              </a:spcAft>
              <a:buSzPts val="2100"/>
              <a:buChar char="■"/>
            </a:pPr>
            <a:r>
              <a:rPr lang="en-US">
                <a:solidFill>
                  <a:schemeClr val="dk2"/>
                </a:solidFill>
              </a:rPr>
              <a:t>Association</a:t>
            </a:r>
            <a:endParaRPr/>
          </a:p>
          <a:p>
            <a:pPr marL="342900" lvl="0" indent="-342900" algn="l" rtl="0">
              <a:lnSpc>
                <a:spcPct val="120000"/>
              </a:lnSpc>
              <a:spcBef>
                <a:spcPts val="560"/>
              </a:spcBef>
              <a:spcAft>
                <a:spcPts val="0"/>
              </a:spcAft>
              <a:buSzPts val="2100"/>
              <a:buChar char="■"/>
            </a:pPr>
            <a:r>
              <a:rPr lang="en-US">
                <a:solidFill>
                  <a:schemeClr val="dk2"/>
                </a:solidFill>
              </a:rPr>
              <a:t>Aggregation and Composition</a:t>
            </a:r>
            <a:endParaRPr/>
          </a:p>
          <a:p>
            <a:pPr marL="342900" lvl="0" indent="-342900" algn="l" rtl="0">
              <a:lnSpc>
                <a:spcPct val="120000"/>
              </a:lnSpc>
              <a:spcBef>
                <a:spcPts val="560"/>
              </a:spcBef>
              <a:spcAft>
                <a:spcPts val="0"/>
              </a:spcAft>
              <a:buSzPts val="2100"/>
              <a:buChar char="■"/>
            </a:pPr>
            <a:r>
              <a:rPr lang="en-US">
                <a:solidFill>
                  <a:schemeClr val="dk2"/>
                </a:solidFill>
              </a:rPr>
              <a:t>Dependency</a:t>
            </a:r>
            <a:endParaRPr/>
          </a:p>
          <a:p>
            <a:pPr marL="342900" lvl="0" indent="-342900" algn="l" rtl="0">
              <a:lnSpc>
                <a:spcPct val="120000"/>
              </a:lnSpc>
              <a:spcBef>
                <a:spcPts val="560"/>
              </a:spcBef>
              <a:spcAft>
                <a:spcPts val="0"/>
              </a:spcAft>
              <a:buSzPts val="2100"/>
              <a:buChar char="■"/>
            </a:pPr>
            <a:r>
              <a:rPr lang="en-US">
                <a:solidFill>
                  <a:schemeClr val="dk2"/>
                </a:solidFill>
              </a:rPr>
              <a:t>Inheritance</a:t>
            </a:r>
            <a:endParaRPr/>
          </a:p>
        </p:txBody>
      </p:sp>
      <p:cxnSp>
        <p:nvCxnSpPr>
          <p:cNvPr id="164" name="Google Shape;164;p8"/>
          <p:cNvCxnSpPr/>
          <p:nvPr/>
        </p:nvCxnSpPr>
        <p:spPr>
          <a:xfrm rot="10800000" flipH="1">
            <a:off x="968663" y="1163638"/>
            <a:ext cx="10004137" cy="53340"/>
          </a:xfrm>
          <a:prstGeom prst="straightConnector1">
            <a:avLst/>
          </a:prstGeom>
          <a:noFill/>
          <a:ln w="28575" cap="flat" cmpd="sng">
            <a:solidFill>
              <a:srgbClr val="00B050"/>
            </a:solidFill>
            <a:prstDash val="solid"/>
            <a:round/>
            <a:headEnd type="none" w="sm" len="sm"/>
            <a:tailEnd type="none" w="sm" len="sm"/>
          </a:ln>
        </p:spPr>
      </p:cxnSp>
      <p:pic>
        <p:nvPicPr>
          <p:cNvPr id="165" name="Google Shape;165;p8"/>
          <p:cNvPicPr preferRelativeResize="0"/>
          <p:nvPr/>
        </p:nvPicPr>
        <p:blipFill rotWithShape="1">
          <a:blip r:embed="rId4">
            <a:alphaModFix/>
          </a:blip>
          <a:srcRect/>
          <a:stretch/>
        </p:blipFill>
        <p:spPr>
          <a:xfrm>
            <a:off x="6612257" y="3561413"/>
            <a:ext cx="4917659" cy="25759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1059475" y="406462"/>
            <a:ext cx="8153400" cy="6096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None/>
            </a:pPr>
            <a:r>
              <a:rPr lang="en-US">
                <a:solidFill>
                  <a:srgbClr val="00B0F0"/>
                </a:solidFill>
              </a:rPr>
              <a:t>Association (1)</a:t>
            </a:r>
            <a:endParaRPr/>
          </a:p>
        </p:txBody>
      </p:sp>
      <p:sp>
        <p:nvSpPr>
          <p:cNvPr id="171" name="Google Shape;171;p9"/>
          <p:cNvSpPr txBox="1">
            <a:spLocks noGrp="1"/>
          </p:cNvSpPr>
          <p:nvPr>
            <p:ph type="body" idx="1"/>
          </p:nvPr>
        </p:nvSpPr>
        <p:spPr>
          <a:xfrm>
            <a:off x="1191491" y="1100140"/>
            <a:ext cx="9855200" cy="321468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solidFill>
                  <a:schemeClr val="dk2"/>
                </a:solidFill>
              </a:rPr>
              <a:t>Association represents a general binary </a:t>
            </a:r>
            <a:r>
              <a:rPr lang="en-US">
                <a:solidFill>
                  <a:srgbClr val="0070C0"/>
                </a:solidFill>
              </a:rPr>
              <a:t>relationship</a:t>
            </a:r>
            <a:r>
              <a:rPr lang="en-US">
                <a:solidFill>
                  <a:schemeClr val="dk2"/>
                </a:solidFill>
              </a:rPr>
              <a:t> that describes an activity between two classes.</a:t>
            </a:r>
            <a:endParaRPr/>
          </a:p>
          <a:p>
            <a:pPr marL="342900" lvl="0" indent="-342900" algn="l" rtl="0">
              <a:spcBef>
                <a:spcPts val="560"/>
              </a:spcBef>
              <a:spcAft>
                <a:spcPts val="0"/>
              </a:spcAft>
              <a:buSzPts val="2100"/>
              <a:buChar char="■"/>
            </a:pPr>
            <a:r>
              <a:rPr lang="en-US">
                <a:solidFill>
                  <a:schemeClr val="dk2"/>
                </a:solidFill>
              </a:rPr>
              <a:t>E.g.</a:t>
            </a:r>
            <a:endParaRPr/>
          </a:p>
          <a:p>
            <a:pPr marL="742950" lvl="1" indent="-285750" algn="l" rtl="0">
              <a:spcBef>
                <a:spcPts val="480"/>
              </a:spcBef>
              <a:spcAft>
                <a:spcPts val="0"/>
              </a:spcAft>
              <a:buSzPts val="1560"/>
              <a:buChar char="■"/>
            </a:pPr>
            <a:r>
              <a:rPr lang="en-US">
                <a:solidFill>
                  <a:schemeClr val="dk2"/>
                </a:solidFill>
              </a:rPr>
              <a:t>A student taking a course is an association between the </a:t>
            </a:r>
            <a:r>
              <a:rPr lang="en-US" b="1">
                <a:solidFill>
                  <a:schemeClr val="dk2"/>
                </a:solidFill>
                <a:latin typeface="Courier New"/>
                <a:ea typeface="Courier New"/>
                <a:cs typeface="Courier New"/>
                <a:sym typeface="Courier New"/>
              </a:rPr>
              <a:t>Student</a:t>
            </a:r>
            <a:r>
              <a:rPr lang="en-US">
                <a:solidFill>
                  <a:schemeClr val="dk2"/>
                </a:solidFill>
              </a:rPr>
              <a:t> class and the </a:t>
            </a:r>
            <a:r>
              <a:rPr lang="en-US" b="1">
                <a:solidFill>
                  <a:schemeClr val="dk2"/>
                </a:solidFill>
                <a:latin typeface="Courier New"/>
                <a:ea typeface="Courier New"/>
                <a:cs typeface="Courier New"/>
                <a:sym typeface="Courier New"/>
              </a:rPr>
              <a:t>Course</a:t>
            </a:r>
            <a:r>
              <a:rPr lang="en-US">
                <a:solidFill>
                  <a:schemeClr val="dk2"/>
                </a:solidFill>
              </a:rPr>
              <a:t> class.</a:t>
            </a:r>
            <a:endParaRPr/>
          </a:p>
          <a:p>
            <a:pPr marL="742950" lvl="1" indent="-285750" algn="l" rtl="0">
              <a:spcBef>
                <a:spcPts val="480"/>
              </a:spcBef>
              <a:spcAft>
                <a:spcPts val="0"/>
              </a:spcAft>
              <a:buSzPts val="1560"/>
              <a:buChar char="■"/>
            </a:pPr>
            <a:r>
              <a:rPr lang="en-US">
                <a:solidFill>
                  <a:schemeClr val="dk2"/>
                </a:solidFill>
              </a:rPr>
              <a:t>A faculty member teaching  a course is an association between the </a:t>
            </a:r>
            <a:r>
              <a:rPr lang="en-US" b="1">
                <a:solidFill>
                  <a:schemeClr val="dk2"/>
                </a:solidFill>
                <a:latin typeface="Courier New"/>
                <a:ea typeface="Courier New"/>
                <a:cs typeface="Courier New"/>
                <a:sym typeface="Courier New"/>
              </a:rPr>
              <a:t>Faculty</a:t>
            </a:r>
            <a:r>
              <a:rPr lang="en-US">
                <a:solidFill>
                  <a:schemeClr val="dk2"/>
                </a:solidFill>
              </a:rPr>
              <a:t> class and the </a:t>
            </a:r>
            <a:r>
              <a:rPr lang="en-US" b="1">
                <a:solidFill>
                  <a:schemeClr val="dk2"/>
                </a:solidFill>
                <a:latin typeface="Courier New"/>
                <a:ea typeface="Courier New"/>
                <a:cs typeface="Courier New"/>
                <a:sym typeface="Courier New"/>
              </a:rPr>
              <a:t>Course</a:t>
            </a:r>
            <a:r>
              <a:rPr lang="en-US">
                <a:solidFill>
                  <a:schemeClr val="dk2"/>
                </a:solidFill>
              </a:rPr>
              <a:t> class.</a:t>
            </a:r>
            <a:endParaRPr/>
          </a:p>
        </p:txBody>
      </p:sp>
      <p:sp>
        <p:nvSpPr>
          <p:cNvPr id="172" name="Google Shape;172;p9"/>
          <p:cNvSpPr/>
          <p:nvPr/>
        </p:nvSpPr>
        <p:spPr>
          <a:xfrm>
            <a:off x="1826637" y="4705350"/>
            <a:ext cx="8643937" cy="1930400"/>
          </a:xfrm>
          <a:prstGeom prst="rect">
            <a:avLst/>
          </a:prstGeom>
          <a:solidFill>
            <a:srgbClr val="7F7F7F"/>
          </a:solidFill>
          <a:ln w="38100" cap="flat" cmpd="sng">
            <a:solidFill>
              <a:srgbClr val="8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u="sng">
              <a:solidFill>
                <a:schemeClr val="lt1"/>
              </a:solidFill>
              <a:latin typeface="Arial"/>
              <a:ea typeface="Arial"/>
              <a:cs typeface="Arial"/>
              <a:sym typeface="Arial"/>
            </a:endParaRPr>
          </a:p>
          <a:p>
            <a:pPr marL="0" marR="0" lvl="0" indent="0" algn="l" rtl="0">
              <a:spcBef>
                <a:spcPts val="0"/>
              </a:spcBef>
              <a:spcAft>
                <a:spcPts val="0"/>
              </a:spcAft>
              <a:buNone/>
            </a:pPr>
            <a:endParaRPr sz="1800" b="1" u="sng">
              <a:solidFill>
                <a:schemeClr val="lt1"/>
              </a:solidFill>
              <a:latin typeface="Arial"/>
              <a:ea typeface="Arial"/>
              <a:cs typeface="Arial"/>
              <a:sym typeface="Arial"/>
            </a:endParaRPr>
          </a:p>
          <a:p>
            <a:pPr marL="0" marR="0" lvl="0" indent="0" algn="l" rtl="0">
              <a:spcBef>
                <a:spcPts val="0"/>
              </a:spcBef>
              <a:spcAft>
                <a:spcPts val="0"/>
              </a:spcAft>
              <a:buNone/>
            </a:pPr>
            <a:endParaRPr sz="1800" b="1" u="sng">
              <a:solidFill>
                <a:schemeClr val="lt1"/>
              </a:solidFill>
              <a:latin typeface="Arial"/>
              <a:ea typeface="Arial"/>
              <a:cs typeface="Arial"/>
              <a:sym typeface="Arial"/>
            </a:endParaRPr>
          </a:p>
          <a:p>
            <a:pPr marL="0" marR="0" lvl="0" indent="0" algn="l" rtl="0">
              <a:spcBef>
                <a:spcPts val="0"/>
              </a:spcBef>
              <a:spcAft>
                <a:spcPts val="0"/>
              </a:spcAft>
              <a:buNone/>
            </a:pPr>
            <a:endParaRPr sz="1800" b="1" u="sng">
              <a:solidFill>
                <a:schemeClr val="lt1"/>
              </a:solidFill>
              <a:latin typeface="Arial"/>
              <a:ea typeface="Arial"/>
              <a:cs typeface="Arial"/>
              <a:sym typeface="Arial"/>
            </a:endParaRPr>
          </a:p>
          <a:p>
            <a:pPr marL="0" marR="0" lvl="0" indent="0" algn="l" rtl="0">
              <a:spcBef>
                <a:spcPts val="0"/>
              </a:spcBef>
              <a:spcAft>
                <a:spcPts val="0"/>
              </a:spcAft>
              <a:buNone/>
            </a:pPr>
            <a:endParaRPr sz="1800" b="1" u="sng">
              <a:solidFill>
                <a:schemeClr val="lt1"/>
              </a:solidFill>
              <a:latin typeface="Arial"/>
              <a:ea typeface="Arial"/>
              <a:cs typeface="Arial"/>
              <a:sym typeface="Arial"/>
            </a:endParaRPr>
          </a:p>
          <a:p>
            <a:pPr marL="0" marR="0" lvl="0" indent="0" algn="l" rtl="0">
              <a:spcBef>
                <a:spcPts val="0"/>
              </a:spcBef>
              <a:spcAft>
                <a:spcPts val="0"/>
              </a:spcAft>
              <a:buNone/>
            </a:pPr>
            <a:endParaRPr sz="1800" b="1" u="sng">
              <a:solidFill>
                <a:schemeClr val="lt1"/>
              </a:solidFill>
              <a:latin typeface="Arial"/>
              <a:ea typeface="Arial"/>
              <a:cs typeface="Arial"/>
              <a:sym typeface="Arial"/>
            </a:endParaRPr>
          </a:p>
          <a:p>
            <a:pPr marL="0" marR="0" lvl="0" indent="0" algn="l" rtl="0">
              <a:spcBef>
                <a:spcPts val="0"/>
              </a:spcBef>
              <a:spcAft>
                <a:spcPts val="0"/>
              </a:spcAft>
              <a:buNone/>
            </a:pPr>
            <a:endParaRPr sz="1800" b="1" u="sng">
              <a:solidFill>
                <a:schemeClr val="lt1"/>
              </a:solidFill>
              <a:latin typeface="Arial"/>
              <a:ea typeface="Arial"/>
              <a:cs typeface="Arial"/>
              <a:sym typeface="Arial"/>
            </a:endParaRPr>
          </a:p>
          <a:p>
            <a:pPr marL="0" marR="0" lvl="0" indent="0" algn="l" rtl="0">
              <a:spcBef>
                <a:spcPts val="0"/>
              </a:spcBef>
              <a:spcAft>
                <a:spcPts val="0"/>
              </a:spcAft>
              <a:buNone/>
            </a:pPr>
            <a:endParaRPr sz="1800" b="1" u="sng">
              <a:solidFill>
                <a:schemeClr val="lt1"/>
              </a:solidFill>
              <a:latin typeface="Arial"/>
              <a:ea typeface="Arial"/>
              <a:cs typeface="Arial"/>
              <a:sym typeface="Arial"/>
            </a:endParaRPr>
          </a:p>
          <a:p>
            <a:pPr marL="0" marR="0" lvl="0" indent="0" algn="l" rtl="0">
              <a:spcBef>
                <a:spcPts val="0"/>
              </a:spcBef>
              <a:spcAft>
                <a:spcPts val="0"/>
              </a:spcAft>
              <a:buNone/>
            </a:pPr>
            <a:endParaRPr sz="1800" b="1" u="sng">
              <a:solidFill>
                <a:schemeClr val="lt1"/>
              </a:solidFill>
              <a:latin typeface="Arial"/>
              <a:ea typeface="Arial"/>
              <a:cs typeface="Arial"/>
              <a:sym typeface="Arial"/>
            </a:endParaRPr>
          </a:p>
          <a:p>
            <a:pPr marL="0" marR="0" lvl="0" indent="0" algn="l" rtl="0">
              <a:spcBef>
                <a:spcPts val="0"/>
              </a:spcBef>
              <a:spcAft>
                <a:spcPts val="0"/>
              </a:spcAft>
              <a:buNone/>
            </a:pPr>
            <a:endParaRPr sz="1800" b="1" u="sng">
              <a:solidFill>
                <a:schemeClr val="lt1"/>
              </a:solidFill>
              <a:latin typeface="Arial"/>
              <a:ea typeface="Arial"/>
              <a:cs typeface="Arial"/>
              <a:sym typeface="Arial"/>
            </a:endParaRPr>
          </a:p>
        </p:txBody>
      </p:sp>
      <p:grpSp>
        <p:nvGrpSpPr>
          <p:cNvPr id="173" name="Google Shape;173;p9"/>
          <p:cNvGrpSpPr/>
          <p:nvPr/>
        </p:nvGrpSpPr>
        <p:grpSpPr>
          <a:xfrm>
            <a:off x="2612449" y="5050416"/>
            <a:ext cx="7072312" cy="1090612"/>
            <a:chOff x="630" y="2835"/>
            <a:chExt cx="4455" cy="687"/>
          </a:xfrm>
        </p:grpSpPr>
        <p:sp>
          <p:nvSpPr>
            <p:cNvPr id="174" name="Google Shape;174;p9"/>
            <p:cNvSpPr/>
            <p:nvPr/>
          </p:nvSpPr>
          <p:spPr>
            <a:xfrm>
              <a:off x="630" y="3150"/>
              <a:ext cx="675" cy="225"/>
            </a:xfrm>
            <a:prstGeom prst="rect">
              <a:avLst/>
            </a:prstGeom>
            <a:solidFill>
              <a:schemeClr val="dk2"/>
            </a:solidFill>
            <a:ln w="38100" cap="flat" cmpd="sng">
              <a:solidFill>
                <a:srgbClr val="99FF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Student</a:t>
              </a:r>
              <a:endParaRPr sz="1800">
                <a:solidFill>
                  <a:schemeClr val="lt1"/>
                </a:solidFill>
                <a:latin typeface="Arial"/>
                <a:ea typeface="Arial"/>
                <a:cs typeface="Arial"/>
                <a:sym typeface="Arial"/>
              </a:endParaRPr>
            </a:p>
          </p:txBody>
        </p:sp>
        <p:sp>
          <p:nvSpPr>
            <p:cNvPr id="175" name="Google Shape;175;p9"/>
            <p:cNvSpPr/>
            <p:nvPr/>
          </p:nvSpPr>
          <p:spPr>
            <a:xfrm>
              <a:off x="2517" y="3158"/>
              <a:ext cx="675" cy="225"/>
            </a:xfrm>
            <a:prstGeom prst="rect">
              <a:avLst/>
            </a:prstGeom>
            <a:solidFill>
              <a:schemeClr val="dk2"/>
            </a:solidFill>
            <a:ln w="38100" cap="flat" cmpd="sng">
              <a:solidFill>
                <a:srgbClr val="99FF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Course</a:t>
              </a:r>
              <a:endParaRPr sz="1800">
                <a:solidFill>
                  <a:schemeClr val="lt1"/>
                </a:solidFill>
                <a:latin typeface="Arial"/>
                <a:ea typeface="Arial"/>
                <a:cs typeface="Arial"/>
                <a:sym typeface="Arial"/>
              </a:endParaRPr>
            </a:p>
          </p:txBody>
        </p:sp>
        <p:sp>
          <p:nvSpPr>
            <p:cNvPr id="176" name="Google Shape;176;p9"/>
            <p:cNvSpPr/>
            <p:nvPr/>
          </p:nvSpPr>
          <p:spPr>
            <a:xfrm>
              <a:off x="4410" y="3150"/>
              <a:ext cx="675" cy="225"/>
            </a:xfrm>
            <a:prstGeom prst="rect">
              <a:avLst/>
            </a:prstGeom>
            <a:solidFill>
              <a:schemeClr val="dk2"/>
            </a:solidFill>
            <a:ln w="38100" cap="flat" cmpd="sng">
              <a:solidFill>
                <a:srgbClr val="99FF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Faculty</a:t>
              </a:r>
              <a:endParaRPr sz="1800">
                <a:solidFill>
                  <a:schemeClr val="lt1"/>
                </a:solidFill>
                <a:latin typeface="Arial"/>
                <a:ea typeface="Arial"/>
                <a:cs typeface="Arial"/>
                <a:sym typeface="Arial"/>
              </a:endParaRPr>
            </a:p>
          </p:txBody>
        </p:sp>
        <p:cxnSp>
          <p:nvCxnSpPr>
            <p:cNvPr id="177" name="Google Shape;177;p9"/>
            <p:cNvCxnSpPr>
              <a:stCxn id="174" idx="3"/>
              <a:endCxn id="175" idx="1"/>
            </p:cNvCxnSpPr>
            <p:nvPr/>
          </p:nvCxnSpPr>
          <p:spPr>
            <a:xfrm>
              <a:off x="1305" y="3263"/>
              <a:ext cx="1200" cy="0"/>
            </a:xfrm>
            <a:prstGeom prst="straightConnector1">
              <a:avLst/>
            </a:prstGeom>
            <a:noFill/>
            <a:ln w="38100" cap="flat" cmpd="sng">
              <a:solidFill>
                <a:srgbClr val="CC99FF"/>
              </a:solidFill>
              <a:prstDash val="solid"/>
              <a:round/>
              <a:headEnd type="none" w="med" len="med"/>
              <a:tailEnd type="none" w="med" len="med"/>
            </a:ln>
          </p:spPr>
        </p:cxnSp>
        <p:cxnSp>
          <p:nvCxnSpPr>
            <p:cNvPr id="178" name="Google Shape;178;p9"/>
            <p:cNvCxnSpPr/>
            <p:nvPr/>
          </p:nvCxnSpPr>
          <p:spPr>
            <a:xfrm>
              <a:off x="3195" y="3240"/>
              <a:ext cx="1215" cy="1"/>
            </a:xfrm>
            <a:prstGeom prst="straightConnector1">
              <a:avLst/>
            </a:prstGeom>
            <a:noFill/>
            <a:ln w="38100" cap="flat" cmpd="sng">
              <a:solidFill>
                <a:srgbClr val="CC99FF"/>
              </a:solidFill>
              <a:prstDash val="solid"/>
              <a:round/>
              <a:headEnd type="none" w="med" len="med"/>
              <a:tailEnd type="none" w="med" len="med"/>
            </a:ln>
          </p:spPr>
        </p:cxnSp>
        <p:sp>
          <p:nvSpPr>
            <p:cNvPr id="179" name="Google Shape;179;p9"/>
            <p:cNvSpPr txBox="1"/>
            <p:nvPr/>
          </p:nvSpPr>
          <p:spPr>
            <a:xfrm>
              <a:off x="1260" y="3091"/>
              <a:ext cx="450" cy="1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Arial"/>
                  <a:ea typeface="Arial"/>
                  <a:cs typeface="Arial"/>
                  <a:sym typeface="Arial"/>
                </a:rPr>
                <a:t>5..60</a:t>
              </a:r>
              <a:endParaRPr sz="1400" b="1">
                <a:solidFill>
                  <a:schemeClr val="lt1"/>
                </a:solidFill>
                <a:latin typeface="Arial"/>
                <a:ea typeface="Arial"/>
                <a:cs typeface="Arial"/>
                <a:sym typeface="Arial"/>
              </a:endParaRPr>
            </a:p>
          </p:txBody>
        </p:sp>
        <p:sp>
          <p:nvSpPr>
            <p:cNvPr id="180" name="Google Shape;180;p9"/>
            <p:cNvSpPr txBox="1"/>
            <p:nvPr/>
          </p:nvSpPr>
          <p:spPr>
            <a:xfrm>
              <a:off x="2205" y="3060"/>
              <a:ext cx="450" cy="32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lt1"/>
                  </a:solidFill>
                  <a:latin typeface="Arial"/>
                  <a:ea typeface="Arial"/>
                  <a:cs typeface="Arial"/>
                  <a:sym typeface="Arial"/>
                </a:rPr>
                <a:t>*</a:t>
              </a:r>
              <a:endParaRPr sz="2800" b="1">
                <a:solidFill>
                  <a:schemeClr val="lt1"/>
                </a:solidFill>
                <a:latin typeface="Arial"/>
                <a:ea typeface="Arial"/>
                <a:cs typeface="Arial"/>
                <a:sym typeface="Arial"/>
              </a:endParaRPr>
            </a:p>
          </p:txBody>
        </p:sp>
        <p:sp>
          <p:nvSpPr>
            <p:cNvPr id="181" name="Google Shape;181;p9"/>
            <p:cNvSpPr txBox="1"/>
            <p:nvPr/>
          </p:nvSpPr>
          <p:spPr>
            <a:xfrm>
              <a:off x="4005" y="3060"/>
              <a:ext cx="450" cy="1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Arial"/>
                  <a:ea typeface="Arial"/>
                  <a:cs typeface="Arial"/>
                  <a:sym typeface="Arial"/>
                </a:rPr>
                <a:t>1</a:t>
              </a:r>
              <a:endParaRPr sz="1400" b="1">
                <a:solidFill>
                  <a:schemeClr val="lt1"/>
                </a:solidFill>
                <a:latin typeface="Arial"/>
                <a:ea typeface="Arial"/>
                <a:cs typeface="Arial"/>
                <a:sym typeface="Arial"/>
              </a:endParaRPr>
            </a:p>
          </p:txBody>
        </p:sp>
        <p:sp>
          <p:nvSpPr>
            <p:cNvPr id="182" name="Google Shape;182;p9"/>
            <p:cNvSpPr txBox="1"/>
            <p:nvPr/>
          </p:nvSpPr>
          <p:spPr>
            <a:xfrm>
              <a:off x="3150" y="3060"/>
              <a:ext cx="450" cy="1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Arial"/>
                  <a:ea typeface="Arial"/>
                  <a:cs typeface="Arial"/>
                  <a:sym typeface="Arial"/>
                </a:rPr>
                <a:t>0..3</a:t>
              </a:r>
              <a:endParaRPr sz="1400" b="1">
                <a:solidFill>
                  <a:schemeClr val="lt1"/>
                </a:solidFill>
                <a:latin typeface="Arial"/>
                <a:ea typeface="Arial"/>
                <a:cs typeface="Arial"/>
                <a:sym typeface="Arial"/>
              </a:endParaRPr>
            </a:p>
          </p:txBody>
        </p:sp>
        <p:sp>
          <p:nvSpPr>
            <p:cNvPr id="183" name="Google Shape;183;p9"/>
            <p:cNvSpPr txBox="1"/>
            <p:nvPr/>
          </p:nvSpPr>
          <p:spPr>
            <a:xfrm>
              <a:off x="1665" y="2880"/>
              <a:ext cx="450" cy="1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Arial"/>
                  <a:ea typeface="Arial"/>
                  <a:cs typeface="Arial"/>
                  <a:sym typeface="Arial"/>
                </a:rPr>
                <a:t>take</a:t>
              </a:r>
              <a:endParaRPr sz="1400" b="1">
                <a:solidFill>
                  <a:schemeClr val="lt1"/>
                </a:solidFill>
                <a:latin typeface="Arial"/>
                <a:ea typeface="Arial"/>
                <a:cs typeface="Arial"/>
                <a:sym typeface="Arial"/>
              </a:endParaRPr>
            </a:p>
          </p:txBody>
        </p:sp>
        <p:sp>
          <p:nvSpPr>
            <p:cNvPr id="184" name="Google Shape;184;p9"/>
            <p:cNvSpPr/>
            <p:nvPr/>
          </p:nvSpPr>
          <p:spPr>
            <a:xfrm rot="5400000">
              <a:off x="2025" y="2925"/>
              <a:ext cx="90" cy="9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txBox="1"/>
            <p:nvPr/>
          </p:nvSpPr>
          <p:spPr>
            <a:xfrm>
              <a:off x="2025" y="2948"/>
              <a:ext cx="45" cy="4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6" name="Google Shape;186;p9"/>
            <p:cNvSpPr txBox="1"/>
            <p:nvPr/>
          </p:nvSpPr>
          <p:spPr>
            <a:xfrm>
              <a:off x="3510" y="2880"/>
              <a:ext cx="540" cy="1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Arial"/>
                  <a:ea typeface="Arial"/>
                  <a:cs typeface="Arial"/>
                  <a:sym typeface="Arial"/>
                </a:rPr>
                <a:t>teach</a:t>
              </a:r>
              <a:endParaRPr sz="1400" b="1">
                <a:solidFill>
                  <a:schemeClr val="lt1"/>
                </a:solidFill>
                <a:latin typeface="Arial"/>
                <a:ea typeface="Arial"/>
                <a:cs typeface="Arial"/>
                <a:sym typeface="Arial"/>
              </a:endParaRPr>
            </a:p>
          </p:txBody>
        </p:sp>
        <p:sp>
          <p:nvSpPr>
            <p:cNvPr id="187" name="Google Shape;187;p9"/>
            <p:cNvSpPr/>
            <p:nvPr/>
          </p:nvSpPr>
          <p:spPr>
            <a:xfrm rot="-5400000">
              <a:off x="3960" y="2925"/>
              <a:ext cx="90" cy="9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txBox="1"/>
            <p:nvPr/>
          </p:nvSpPr>
          <p:spPr>
            <a:xfrm>
              <a:off x="3995" y="2948"/>
              <a:ext cx="45" cy="4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9" name="Google Shape;189;p9"/>
            <p:cNvSpPr/>
            <p:nvPr/>
          </p:nvSpPr>
          <p:spPr>
            <a:xfrm>
              <a:off x="3375" y="2835"/>
              <a:ext cx="855" cy="225"/>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0" name="Google Shape;190;p9"/>
            <p:cNvSpPr/>
            <p:nvPr/>
          </p:nvSpPr>
          <p:spPr>
            <a:xfrm>
              <a:off x="1530" y="2835"/>
              <a:ext cx="855" cy="225"/>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p9"/>
            <p:cNvSpPr txBox="1"/>
            <p:nvPr/>
          </p:nvSpPr>
          <p:spPr>
            <a:xfrm>
              <a:off x="3690" y="3330"/>
              <a:ext cx="945" cy="1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lt1"/>
                  </a:solidFill>
                  <a:latin typeface="Arial"/>
                  <a:ea typeface="Arial"/>
                  <a:cs typeface="Arial"/>
                  <a:sym typeface="Arial"/>
                </a:rPr>
                <a:t>Teacher</a:t>
              </a:r>
              <a:endParaRPr sz="1400">
                <a:solidFill>
                  <a:schemeClr val="lt1"/>
                </a:solidFill>
                <a:latin typeface="Arial"/>
                <a:ea typeface="Arial"/>
                <a:cs typeface="Arial"/>
                <a:sym typeface="Arial"/>
              </a:endParaRPr>
            </a:p>
          </p:txBody>
        </p:sp>
      </p:grpSp>
      <p:cxnSp>
        <p:nvCxnSpPr>
          <p:cNvPr id="192" name="Google Shape;192;p9"/>
          <p:cNvCxnSpPr/>
          <p:nvPr/>
        </p:nvCxnSpPr>
        <p:spPr>
          <a:xfrm>
            <a:off x="1059475" y="1046006"/>
            <a:ext cx="10134998" cy="7945"/>
          </a:xfrm>
          <a:prstGeom prst="straightConnector1">
            <a:avLst/>
          </a:prstGeom>
          <a:noFill/>
          <a:ln w="28575" cap="flat" cmpd="sng">
            <a:solidFill>
              <a:srgbClr val="00B050"/>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Refined">
  <a:themeElements>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4098</Words>
  <Application>Microsoft Office PowerPoint</Application>
  <PresentationFormat>Widescreen</PresentationFormat>
  <Paragraphs>431</Paragraphs>
  <Slides>56</Slides>
  <Notes>56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6" baseType="lpstr">
      <vt:lpstr>Book Antiqua</vt:lpstr>
      <vt:lpstr>Cambria</vt:lpstr>
      <vt:lpstr>Arial</vt:lpstr>
      <vt:lpstr>Courier New</vt:lpstr>
      <vt:lpstr>Noto Sans Symbols</vt:lpstr>
      <vt:lpstr>Times New Roman</vt:lpstr>
      <vt:lpstr>Courier</vt:lpstr>
      <vt:lpstr>Bell MT</vt:lpstr>
      <vt:lpstr>Refined</vt:lpstr>
      <vt:lpstr>Microsoft Word Picture</vt:lpstr>
      <vt:lpstr>OO Design &amp; Patterns</vt:lpstr>
      <vt:lpstr>Introduction</vt:lpstr>
      <vt:lpstr>Learning Outcomes </vt:lpstr>
      <vt:lpstr> </vt:lpstr>
      <vt:lpstr>2.  Discovering Classes</vt:lpstr>
      <vt:lpstr>Strategies for Discovering Classes (1)</vt:lpstr>
      <vt:lpstr>PowerPoint Presentation</vt:lpstr>
      <vt:lpstr>3.  Discovering Class Relationships</vt:lpstr>
      <vt:lpstr>Association (1)</vt:lpstr>
      <vt:lpstr>Association (2)</vt:lpstr>
      <vt:lpstr>Note</vt:lpstr>
      <vt:lpstr>Association Between Same Class</vt:lpstr>
      <vt:lpstr>Aggregation and Composition (1)</vt:lpstr>
      <vt:lpstr>Representing Aggregation in Classes (1)</vt:lpstr>
      <vt:lpstr>PowerPoint Presentation</vt:lpstr>
      <vt:lpstr>Dependency (1)</vt:lpstr>
      <vt:lpstr>PowerPoint Presentation</vt:lpstr>
      <vt:lpstr>Coupling</vt:lpstr>
      <vt:lpstr>PowerPoint Presentation</vt:lpstr>
      <vt:lpstr>Dependency vs. Association (2)</vt:lpstr>
      <vt:lpstr>Inheritance</vt:lpstr>
      <vt:lpstr>Weak Inheritance Relationship</vt:lpstr>
      <vt:lpstr>Example : Borrowing Loans </vt:lpstr>
      <vt:lpstr>3. Class Design Guidelines</vt:lpstr>
      <vt:lpstr>A. Cohesion</vt:lpstr>
      <vt:lpstr>B. Consistency</vt:lpstr>
      <vt:lpstr>C. Encapsulation (1)</vt:lpstr>
      <vt:lpstr>C. Encapsulation (2)</vt:lpstr>
      <vt:lpstr>D. Clarity</vt:lpstr>
      <vt:lpstr>E. Completeness</vt:lpstr>
      <vt:lpstr>F. Instance vs. Static</vt:lpstr>
      <vt:lpstr>G. Inheritance vs. Aggregation</vt:lpstr>
      <vt:lpstr>H. Interfaces vs. Abstract Classes (1)</vt:lpstr>
      <vt:lpstr>H. Interfaces vs. Abstract Classes (2)</vt:lpstr>
      <vt:lpstr>H. Interfaces vs. Abstract Classes (3)</vt:lpstr>
      <vt:lpstr>4. Using Packages</vt:lpstr>
      <vt:lpstr>Reasons for Using Packages</vt:lpstr>
      <vt:lpstr>Package Naming Conventions</vt:lpstr>
      <vt:lpstr>Example</vt:lpstr>
      <vt:lpstr>Package-Folder Mapping </vt:lpstr>
      <vt:lpstr>Steps for using packages</vt:lpstr>
      <vt:lpstr>2 ways to using classes from packages</vt:lpstr>
      <vt:lpstr>Example for importing </vt:lpstr>
      <vt:lpstr>5. The Java API</vt:lpstr>
      <vt:lpstr>Java API Packages</vt:lpstr>
      <vt:lpstr>Framework-Based Programming (1)</vt:lpstr>
      <vt:lpstr>Framework-Based Programming (2)</vt:lpstr>
      <vt:lpstr> 6. Design Patterns (1)</vt:lpstr>
      <vt:lpstr> Design Patterns (2)</vt:lpstr>
      <vt:lpstr>The Singleton Pattern</vt:lpstr>
      <vt:lpstr>7. Immutable Objects and Classes (1)</vt:lpstr>
      <vt:lpstr>Immutable Objects and Classes (2)</vt:lpstr>
      <vt:lpstr>Example</vt:lpstr>
      <vt:lpstr>Points to note about the example:</vt:lpstr>
      <vt:lpstr>What Class is Immutable?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 Design &amp; Patterns</dc:title>
  <dc:creator>Steve Armstrong</dc:creator>
  <cp:lastModifiedBy>TARUC</cp:lastModifiedBy>
  <cp:revision>1</cp:revision>
  <dcterms:created xsi:type="dcterms:W3CDTF">2006-08-06T18:27:27Z</dcterms:created>
  <dcterms:modified xsi:type="dcterms:W3CDTF">2024-01-26T08:21:24Z</dcterms:modified>
</cp:coreProperties>
</file>