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42"/>
  </p:notesMasterIdLst>
  <p:sldIdLst>
    <p:sldId id="330" r:id="rId2"/>
    <p:sldId id="417" r:id="rId3"/>
    <p:sldId id="357" r:id="rId4"/>
    <p:sldId id="323" r:id="rId5"/>
    <p:sldId id="324" r:id="rId6"/>
    <p:sldId id="363" r:id="rId7"/>
    <p:sldId id="335" r:id="rId8"/>
    <p:sldId id="354" r:id="rId9"/>
    <p:sldId id="437" r:id="rId10"/>
    <p:sldId id="439" r:id="rId11"/>
    <p:sldId id="440" r:id="rId12"/>
    <p:sldId id="442" r:id="rId13"/>
    <p:sldId id="429" r:id="rId14"/>
    <p:sldId id="430" r:id="rId15"/>
    <p:sldId id="259" r:id="rId16"/>
    <p:sldId id="394" r:id="rId17"/>
    <p:sldId id="431" r:id="rId18"/>
    <p:sldId id="383" r:id="rId19"/>
    <p:sldId id="258" r:id="rId20"/>
    <p:sldId id="447" r:id="rId21"/>
    <p:sldId id="448" r:id="rId22"/>
    <p:sldId id="446" r:id="rId23"/>
    <p:sldId id="449" r:id="rId24"/>
    <p:sldId id="444" r:id="rId25"/>
    <p:sldId id="344" r:id="rId26"/>
    <p:sldId id="450" r:id="rId27"/>
    <p:sldId id="451" r:id="rId28"/>
    <p:sldId id="452" r:id="rId29"/>
    <p:sldId id="453" r:id="rId30"/>
    <p:sldId id="455" r:id="rId31"/>
    <p:sldId id="454" r:id="rId32"/>
    <p:sldId id="462" r:id="rId33"/>
    <p:sldId id="463" r:id="rId34"/>
    <p:sldId id="464" r:id="rId35"/>
    <p:sldId id="466" r:id="rId36"/>
    <p:sldId id="467" r:id="rId37"/>
    <p:sldId id="458" r:id="rId38"/>
    <p:sldId id="459" r:id="rId39"/>
    <p:sldId id="460" r:id="rId40"/>
    <p:sldId id="461" r:id="rId41"/>
  </p:sldIdLst>
  <p:sldSz cx="9144000" cy="6858000" type="screen4x3"/>
  <p:notesSz cx="6858000" cy="9144000"/>
  <p:custShowLst>
    <p:custShow name="Custom Show 1" id="0">
      <p:sldLst/>
    </p:custShow>
  </p:custShowLst>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864">
          <p15:clr>
            <a:srgbClr val="A4A3A4"/>
          </p15:clr>
        </p15:guide>
        <p15:guide id="2" pos="57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0000"/>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5" autoAdjust="0"/>
  </p:normalViewPr>
  <p:slideViewPr>
    <p:cSldViewPr>
      <p:cViewPr varScale="1">
        <p:scale>
          <a:sx n="99" d="100"/>
          <a:sy n="99" d="100"/>
        </p:scale>
        <p:origin x="1456" y="51"/>
      </p:cViewPr>
      <p:guideLst>
        <p:guide orient="horz" pos="864"/>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40" d="100"/>
          <a:sy n="40" d="100"/>
        </p:scale>
        <p:origin x="-148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4EAD56C2-D486-4235-A097-3B48E960DBF2}"/>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3" name="Rectangle 3">
            <a:extLst>
              <a:ext uri="{FF2B5EF4-FFF2-40B4-BE49-F238E27FC236}">
                <a16:creationId xmlns:a16="http://schemas.microsoft.com/office/drawing/2014/main" id="{8FE4CF21-6DA0-4680-9165-9D103340CFFC}"/>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0ED84D29-5403-4C91-B333-3FE80AA4E163}"/>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3795" name="Rectangle 3">
            <a:extLst>
              <a:ext uri="{FF2B5EF4-FFF2-40B4-BE49-F238E27FC236}">
                <a16:creationId xmlns:a16="http://schemas.microsoft.com/office/drawing/2014/main" id="{35254973-82DE-4FCF-8744-CE3333FD39D1}"/>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E2F6ECAE-C757-4888-8419-898ABFCD0A51}"/>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3251" name="Rectangle 3">
            <a:extLst>
              <a:ext uri="{FF2B5EF4-FFF2-40B4-BE49-F238E27FC236}">
                <a16:creationId xmlns:a16="http://schemas.microsoft.com/office/drawing/2014/main" id="{A113A6FE-E2BE-4B18-8179-600B2549BB0C}"/>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59FFB5A7-631D-4C9B-821D-1D04B383C959}"/>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2467" name="Rectangle 3">
            <a:extLst>
              <a:ext uri="{FF2B5EF4-FFF2-40B4-BE49-F238E27FC236}">
                <a16:creationId xmlns:a16="http://schemas.microsoft.com/office/drawing/2014/main" id="{0F568CE1-0147-40FE-895E-CAB960744A1F}"/>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7013A5A8-94D0-4A3F-A8EE-CF070F1B7A2E}"/>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6563" name="Rectangle 3">
            <a:extLst>
              <a:ext uri="{FF2B5EF4-FFF2-40B4-BE49-F238E27FC236}">
                <a16:creationId xmlns:a16="http://schemas.microsoft.com/office/drawing/2014/main" id="{750E4C5B-4995-46EA-BBFD-2F99E5D28D75}"/>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FDF61286-EBA5-4DA3-966A-323B495CDA70}"/>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8611" name="Rectangle 3">
            <a:extLst>
              <a:ext uri="{FF2B5EF4-FFF2-40B4-BE49-F238E27FC236}">
                <a16:creationId xmlns:a16="http://schemas.microsoft.com/office/drawing/2014/main" id="{2B6D5AB0-A84F-462E-8CFE-7169758D2C0D}"/>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4D0D468F-5F88-4D1E-BEFB-9A7D76953C61}"/>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0659" name="Rectangle 3">
            <a:extLst>
              <a:ext uri="{FF2B5EF4-FFF2-40B4-BE49-F238E27FC236}">
                <a16:creationId xmlns:a16="http://schemas.microsoft.com/office/drawing/2014/main" id="{21B3D0DC-9B7A-433D-83DA-84F9815B6CD0}"/>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91AF4326-6828-4290-BAD0-B62BF6C32C1D}"/>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8851" name="Rectangle 3">
            <a:extLst>
              <a:ext uri="{FF2B5EF4-FFF2-40B4-BE49-F238E27FC236}">
                <a16:creationId xmlns:a16="http://schemas.microsoft.com/office/drawing/2014/main" id="{E9F11966-565C-4511-B464-F6D8A3354DA2}"/>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chemeClr val="bg1"/>
            </a:gs>
            <a:gs pos="100000">
              <a:schemeClr val="bg2"/>
            </a:gs>
          </a:gsLst>
          <a:path path="rect">
            <a:fillToRect r="100000" b="100000"/>
          </a:path>
        </a:gradFill>
        <a:effectLst/>
      </p:bgPr>
    </p:bg>
    <p:spTree>
      <p:nvGrpSpPr>
        <p:cNvPr id="1" name=""/>
        <p:cNvGrpSpPr/>
        <p:nvPr/>
      </p:nvGrpSpPr>
      <p:grpSpPr>
        <a:xfrm>
          <a:off x="0" y="0"/>
          <a:ext cx="0" cy="0"/>
          <a:chOff x="0" y="0"/>
          <a:chExt cx="0" cy="0"/>
        </a:xfrm>
      </p:grpSpPr>
      <p:grpSp>
        <p:nvGrpSpPr>
          <p:cNvPr id="4" name="Group 31">
            <a:extLst>
              <a:ext uri="{FF2B5EF4-FFF2-40B4-BE49-F238E27FC236}">
                <a16:creationId xmlns:a16="http://schemas.microsoft.com/office/drawing/2014/main" id="{BF66ED7F-D59B-4B22-A59D-A75C2AB4D4AC}"/>
              </a:ext>
            </a:extLst>
          </p:cNvPr>
          <p:cNvGrpSpPr>
            <a:grpSpLocks/>
          </p:cNvGrpSpPr>
          <p:nvPr/>
        </p:nvGrpSpPr>
        <p:grpSpPr bwMode="auto">
          <a:xfrm>
            <a:off x="0" y="114300"/>
            <a:ext cx="9142413" cy="6742113"/>
            <a:chOff x="0" y="72"/>
            <a:chExt cx="5759" cy="4247"/>
          </a:xfrm>
        </p:grpSpPr>
        <p:sp>
          <p:nvSpPr>
            <p:cNvPr id="5" name="Rectangle 2">
              <a:extLst>
                <a:ext uri="{FF2B5EF4-FFF2-40B4-BE49-F238E27FC236}">
                  <a16:creationId xmlns:a16="http://schemas.microsoft.com/office/drawing/2014/main" id="{9BC9F675-555F-49AB-B50E-4C8D0BC03E8E}"/>
                </a:ext>
              </a:extLst>
            </p:cNvPr>
            <p:cNvSpPr>
              <a:spLocks noChangeArrowheads="1"/>
            </p:cNvSpPr>
            <p:nvPr/>
          </p:nvSpPr>
          <p:spPr bwMode="hidden">
            <a:xfrm>
              <a:off x="0" y="2112"/>
              <a:ext cx="5759" cy="220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6" name="Group 30">
              <a:extLst>
                <a:ext uri="{FF2B5EF4-FFF2-40B4-BE49-F238E27FC236}">
                  <a16:creationId xmlns:a16="http://schemas.microsoft.com/office/drawing/2014/main" id="{E7448D40-9641-4463-B8B1-E7F48865FFBC}"/>
                </a:ext>
              </a:extLst>
            </p:cNvPr>
            <p:cNvGrpSpPr>
              <a:grpSpLocks/>
            </p:cNvGrpSpPr>
            <p:nvPr/>
          </p:nvGrpSpPr>
          <p:grpSpPr bwMode="auto">
            <a:xfrm>
              <a:off x="0" y="72"/>
              <a:ext cx="5759" cy="2040"/>
              <a:chOff x="0" y="72"/>
              <a:chExt cx="5759" cy="2040"/>
            </a:xfrm>
          </p:grpSpPr>
          <p:sp>
            <p:nvSpPr>
              <p:cNvPr id="7" name="Rectangle 3">
                <a:extLst>
                  <a:ext uri="{FF2B5EF4-FFF2-40B4-BE49-F238E27FC236}">
                    <a16:creationId xmlns:a16="http://schemas.microsoft.com/office/drawing/2014/main" id="{DA36C034-A492-42FD-ACA6-F7A391F4754C}"/>
                  </a:ext>
                </a:extLst>
              </p:cNvPr>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8" name="Group 9">
                <a:extLst>
                  <a:ext uri="{FF2B5EF4-FFF2-40B4-BE49-F238E27FC236}">
                    <a16:creationId xmlns:a16="http://schemas.microsoft.com/office/drawing/2014/main" id="{C4937096-DD28-437D-9227-042EBB513F45}"/>
                  </a:ext>
                </a:extLst>
              </p:cNvPr>
              <p:cNvGrpSpPr>
                <a:grpSpLocks/>
              </p:cNvGrpSpPr>
              <p:nvPr/>
            </p:nvGrpSpPr>
            <p:grpSpPr bwMode="auto">
              <a:xfrm>
                <a:off x="2289" y="72"/>
                <a:ext cx="1440" cy="1984"/>
                <a:chOff x="2289" y="72"/>
                <a:chExt cx="1440" cy="1984"/>
              </a:xfrm>
            </p:grpSpPr>
            <p:sp>
              <p:nvSpPr>
                <p:cNvPr id="29" name="Freeform 4">
                  <a:extLst>
                    <a:ext uri="{FF2B5EF4-FFF2-40B4-BE49-F238E27FC236}">
                      <a16:creationId xmlns:a16="http://schemas.microsoft.com/office/drawing/2014/main" id="{92F19926-CDEA-4843-9918-CB46822E3F80}"/>
                    </a:ext>
                  </a:extLst>
                </p:cNvPr>
                <p:cNvSpPr>
                  <a:spLocks/>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5">
                  <a:extLst>
                    <a:ext uri="{FF2B5EF4-FFF2-40B4-BE49-F238E27FC236}">
                      <a16:creationId xmlns:a16="http://schemas.microsoft.com/office/drawing/2014/main" id="{E597C7D7-A535-4870-9555-A9E0ABC03E91}"/>
                    </a:ext>
                  </a:extLst>
                </p:cNvPr>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6">
                  <a:extLst>
                    <a:ext uri="{FF2B5EF4-FFF2-40B4-BE49-F238E27FC236}">
                      <a16:creationId xmlns:a16="http://schemas.microsoft.com/office/drawing/2014/main" id="{0186F105-BE03-460D-BE11-358979B3BB51}"/>
                    </a:ext>
                  </a:extLst>
                </p:cNvPr>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7">
                  <a:extLst>
                    <a:ext uri="{FF2B5EF4-FFF2-40B4-BE49-F238E27FC236}">
                      <a16:creationId xmlns:a16="http://schemas.microsoft.com/office/drawing/2014/main" id="{A035FB0C-0D11-4E43-8FE7-E1907B8EA5F3}"/>
                    </a:ext>
                  </a:extLst>
                </p:cNvPr>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Freeform 8">
                  <a:extLst>
                    <a:ext uri="{FF2B5EF4-FFF2-40B4-BE49-F238E27FC236}">
                      <a16:creationId xmlns:a16="http://schemas.microsoft.com/office/drawing/2014/main" id="{DF885B2B-0D06-4CFA-99DE-47016CCE931C}"/>
                    </a:ext>
                  </a:extLst>
                </p:cNvPr>
                <p:cNvSpPr>
                  <a:spLocks/>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 name="Oval 10">
                <a:extLst>
                  <a:ext uri="{FF2B5EF4-FFF2-40B4-BE49-F238E27FC236}">
                    <a16:creationId xmlns:a16="http://schemas.microsoft.com/office/drawing/2014/main" id="{F5F8328E-D3F9-4C4C-A209-82D699D9973A}"/>
                  </a:ext>
                </a:extLst>
              </p:cNvPr>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10" name="Group 29">
                <a:extLst>
                  <a:ext uri="{FF2B5EF4-FFF2-40B4-BE49-F238E27FC236}">
                    <a16:creationId xmlns:a16="http://schemas.microsoft.com/office/drawing/2014/main" id="{9E315653-AB30-45CA-93FD-5E5CFBF55147}"/>
                  </a:ext>
                </a:extLst>
              </p:cNvPr>
              <p:cNvGrpSpPr>
                <a:grpSpLocks/>
              </p:cNvGrpSpPr>
              <p:nvPr/>
            </p:nvGrpSpPr>
            <p:grpSpPr bwMode="auto">
              <a:xfrm>
                <a:off x="2071" y="406"/>
                <a:ext cx="1392" cy="1109"/>
                <a:chOff x="2071" y="406"/>
                <a:chExt cx="1392" cy="1109"/>
              </a:xfrm>
            </p:grpSpPr>
            <p:sp>
              <p:nvSpPr>
                <p:cNvPr id="11" name="Freeform 11">
                  <a:extLst>
                    <a:ext uri="{FF2B5EF4-FFF2-40B4-BE49-F238E27FC236}">
                      <a16:creationId xmlns:a16="http://schemas.microsoft.com/office/drawing/2014/main" id="{AF78218A-F113-4BD0-A5BD-1FF847A739E3}"/>
                    </a:ext>
                  </a:extLst>
                </p:cNvPr>
                <p:cNvSpPr>
                  <a:spLocks/>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Freeform 12">
                  <a:extLst>
                    <a:ext uri="{FF2B5EF4-FFF2-40B4-BE49-F238E27FC236}">
                      <a16:creationId xmlns:a16="http://schemas.microsoft.com/office/drawing/2014/main" id="{213CAEF5-BB8F-47E7-A46D-CD9B8294DA8E}"/>
                    </a:ext>
                  </a:extLst>
                </p:cNvPr>
                <p:cNvSpPr>
                  <a:spLocks/>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Freeform 13">
                  <a:extLst>
                    <a:ext uri="{FF2B5EF4-FFF2-40B4-BE49-F238E27FC236}">
                      <a16:creationId xmlns:a16="http://schemas.microsoft.com/office/drawing/2014/main" id="{4BCB3FF9-3A87-448D-A79B-3267CF98F329}"/>
                    </a:ext>
                  </a:extLst>
                </p:cNvPr>
                <p:cNvSpPr>
                  <a:spLocks/>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Freeform 14">
                  <a:extLst>
                    <a:ext uri="{FF2B5EF4-FFF2-40B4-BE49-F238E27FC236}">
                      <a16:creationId xmlns:a16="http://schemas.microsoft.com/office/drawing/2014/main" id="{280586E6-7FC7-4E7D-BFAA-4BA3E45F9A7F}"/>
                    </a:ext>
                  </a:extLst>
                </p:cNvPr>
                <p:cNvSpPr>
                  <a:spLocks/>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Freeform 15">
                  <a:extLst>
                    <a:ext uri="{FF2B5EF4-FFF2-40B4-BE49-F238E27FC236}">
                      <a16:creationId xmlns:a16="http://schemas.microsoft.com/office/drawing/2014/main" id="{89FF1BCE-CD71-4899-A536-B52FC85EEDA6}"/>
                    </a:ext>
                  </a:extLst>
                </p:cNvPr>
                <p:cNvSpPr>
                  <a:spLocks/>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Freeform 16">
                  <a:extLst>
                    <a:ext uri="{FF2B5EF4-FFF2-40B4-BE49-F238E27FC236}">
                      <a16:creationId xmlns:a16="http://schemas.microsoft.com/office/drawing/2014/main" id="{9E233E74-81A8-40FC-B35E-D8B9F75EA5B6}"/>
                    </a:ext>
                  </a:extLst>
                </p:cNvPr>
                <p:cNvSpPr>
                  <a:spLocks/>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Freeform 17">
                  <a:extLst>
                    <a:ext uri="{FF2B5EF4-FFF2-40B4-BE49-F238E27FC236}">
                      <a16:creationId xmlns:a16="http://schemas.microsoft.com/office/drawing/2014/main" id="{ADF32589-4A88-4517-AE79-125147A8B8A8}"/>
                    </a:ext>
                  </a:extLst>
                </p:cNvPr>
                <p:cNvSpPr>
                  <a:spLocks/>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Freeform 18">
                  <a:extLst>
                    <a:ext uri="{FF2B5EF4-FFF2-40B4-BE49-F238E27FC236}">
                      <a16:creationId xmlns:a16="http://schemas.microsoft.com/office/drawing/2014/main" id="{CAAB46E8-7A2B-4169-8E41-5CE70911399A}"/>
                    </a:ext>
                  </a:extLst>
                </p:cNvPr>
                <p:cNvSpPr>
                  <a:spLocks/>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Freeform 19">
                  <a:extLst>
                    <a:ext uri="{FF2B5EF4-FFF2-40B4-BE49-F238E27FC236}">
                      <a16:creationId xmlns:a16="http://schemas.microsoft.com/office/drawing/2014/main" id="{442EB836-DBC9-4C29-9FBA-D2C29FD86D64}"/>
                    </a:ext>
                  </a:extLst>
                </p:cNvPr>
                <p:cNvSpPr>
                  <a:spLocks/>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Freeform 20">
                  <a:extLst>
                    <a:ext uri="{FF2B5EF4-FFF2-40B4-BE49-F238E27FC236}">
                      <a16:creationId xmlns:a16="http://schemas.microsoft.com/office/drawing/2014/main" id="{9895F490-1A86-4B93-B2CF-6133960E5905}"/>
                    </a:ext>
                  </a:extLst>
                </p:cNvPr>
                <p:cNvSpPr>
                  <a:spLocks/>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Freeform 21">
                  <a:extLst>
                    <a:ext uri="{FF2B5EF4-FFF2-40B4-BE49-F238E27FC236}">
                      <a16:creationId xmlns:a16="http://schemas.microsoft.com/office/drawing/2014/main" id="{195C47E7-2644-4C79-8F1A-C3ECCF6571E2}"/>
                    </a:ext>
                  </a:extLst>
                </p:cNvPr>
                <p:cNvSpPr>
                  <a:spLocks/>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Freeform 22">
                  <a:extLst>
                    <a:ext uri="{FF2B5EF4-FFF2-40B4-BE49-F238E27FC236}">
                      <a16:creationId xmlns:a16="http://schemas.microsoft.com/office/drawing/2014/main" id="{4E0FD0CF-87DD-497D-9C14-AC9687BEA301}"/>
                    </a:ext>
                  </a:extLst>
                </p:cNvPr>
                <p:cNvSpPr>
                  <a:spLocks/>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Freeform 23">
                  <a:extLst>
                    <a:ext uri="{FF2B5EF4-FFF2-40B4-BE49-F238E27FC236}">
                      <a16:creationId xmlns:a16="http://schemas.microsoft.com/office/drawing/2014/main" id="{B457E329-5C90-479D-9B60-B70BBD37F8FB}"/>
                    </a:ext>
                  </a:extLst>
                </p:cNvPr>
                <p:cNvSpPr>
                  <a:spLocks/>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Freeform 24">
                  <a:extLst>
                    <a:ext uri="{FF2B5EF4-FFF2-40B4-BE49-F238E27FC236}">
                      <a16:creationId xmlns:a16="http://schemas.microsoft.com/office/drawing/2014/main" id="{022B3938-7D2C-4402-A749-18A26485470D}"/>
                    </a:ext>
                  </a:extLst>
                </p:cNvPr>
                <p:cNvSpPr>
                  <a:spLocks/>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Freeform 25">
                  <a:extLst>
                    <a:ext uri="{FF2B5EF4-FFF2-40B4-BE49-F238E27FC236}">
                      <a16:creationId xmlns:a16="http://schemas.microsoft.com/office/drawing/2014/main" id="{AD00EA05-1F78-41DA-BFA1-E9A7FDB3ED75}"/>
                    </a:ext>
                  </a:extLst>
                </p:cNvPr>
                <p:cNvSpPr>
                  <a:spLocks/>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26">
                  <a:extLst>
                    <a:ext uri="{FF2B5EF4-FFF2-40B4-BE49-F238E27FC236}">
                      <a16:creationId xmlns:a16="http://schemas.microsoft.com/office/drawing/2014/main" id="{B838D5FC-9CF6-47D8-9546-852BA0012C6B}"/>
                    </a:ext>
                  </a:extLst>
                </p:cNvPr>
                <p:cNvSpPr>
                  <a:spLocks/>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27">
                  <a:extLst>
                    <a:ext uri="{FF2B5EF4-FFF2-40B4-BE49-F238E27FC236}">
                      <a16:creationId xmlns:a16="http://schemas.microsoft.com/office/drawing/2014/main" id="{A7A80C62-6567-4525-A778-FDB54D194B69}"/>
                    </a:ext>
                  </a:extLst>
                </p:cNvPr>
                <p:cNvSpPr>
                  <a:spLocks/>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Freeform 28">
                  <a:extLst>
                    <a:ext uri="{FF2B5EF4-FFF2-40B4-BE49-F238E27FC236}">
                      <a16:creationId xmlns:a16="http://schemas.microsoft.com/office/drawing/2014/main" id="{F0FA34FA-23F0-4070-B590-8E8337A49D5E}"/>
                    </a:ext>
                  </a:extLst>
                </p:cNvPr>
                <p:cNvSpPr>
                  <a:spLocks/>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noProof="0"/>
              <a:t>Click to edit Master title style</a:t>
            </a:r>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noProof="0"/>
              <a:t>Click to edit Master subtitle style</a:t>
            </a:r>
          </a:p>
        </p:txBody>
      </p:sp>
      <p:sp>
        <p:nvSpPr>
          <p:cNvPr id="34" name="Rectangle 34">
            <a:extLst>
              <a:ext uri="{FF2B5EF4-FFF2-40B4-BE49-F238E27FC236}">
                <a16:creationId xmlns:a16="http://schemas.microsoft.com/office/drawing/2014/main" id="{45B47E9F-31AC-4864-88D1-D09290E31A29}"/>
              </a:ext>
            </a:extLst>
          </p:cNvPr>
          <p:cNvSpPr>
            <a:spLocks noGrp="1" noChangeArrowheads="1"/>
          </p:cNvSpPr>
          <p:nvPr>
            <p:ph type="dt" sz="quarter" idx="10"/>
          </p:nvPr>
        </p:nvSpPr>
        <p:spPr/>
        <p:txBody>
          <a:bodyPr/>
          <a:lstStyle>
            <a:lvl1pPr>
              <a:defRPr/>
            </a:lvl1pPr>
          </a:lstStyle>
          <a:p>
            <a:pPr>
              <a:defRPr/>
            </a:pPr>
            <a:fld id="{FE13A0DE-8A26-49CE-8B6F-CE60CAE61D60}" type="datetime1">
              <a:rPr lang="en-US"/>
              <a:pPr>
                <a:defRPr/>
              </a:pPr>
              <a:t>6/30/2022</a:t>
            </a:fld>
            <a:endParaRPr lang="en-US"/>
          </a:p>
        </p:txBody>
      </p:sp>
      <p:sp>
        <p:nvSpPr>
          <p:cNvPr id="35" name="Rectangle 35">
            <a:extLst>
              <a:ext uri="{FF2B5EF4-FFF2-40B4-BE49-F238E27FC236}">
                <a16:creationId xmlns:a16="http://schemas.microsoft.com/office/drawing/2014/main" id="{7C0BBB85-0558-4A84-B0CC-C68F57153218}"/>
              </a:ext>
            </a:extLst>
          </p:cNvPr>
          <p:cNvSpPr>
            <a:spLocks noGrp="1" noChangeArrowheads="1"/>
          </p:cNvSpPr>
          <p:nvPr>
            <p:ph type="ftr" sz="quarter" idx="11"/>
          </p:nvPr>
        </p:nvSpPr>
        <p:spPr bwMode="auto">
          <a:xfrm>
            <a:off x="3124200" y="64008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a:defRPr sz="1400"/>
            </a:lvl1pPr>
          </a:lstStyle>
          <a:p>
            <a:pPr>
              <a:defRPr/>
            </a:pPr>
            <a:r>
              <a:rPr lang="en-US"/>
              <a:t>Liang, Introduction to Java Programming, Ninth Edition, Eleventh Edition, (c) 2017 Pearson Education, Inc. All rights reserved. </a:t>
            </a:r>
          </a:p>
        </p:txBody>
      </p:sp>
      <p:sp>
        <p:nvSpPr>
          <p:cNvPr id="36" name="Rectangle 36">
            <a:extLst>
              <a:ext uri="{FF2B5EF4-FFF2-40B4-BE49-F238E27FC236}">
                <a16:creationId xmlns:a16="http://schemas.microsoft.com/office/drawing/2014/main" id="{51AA9BE4-A998-4F0B-BC86-7286CF3C7B40}"/>
              </a:ext>
            </a:extLst>
          </p:cNvPr>
          <p:cNvSpPr>
            <a:spLocks noGrp="1" noChangeArrowheads="1"/>
          </p:cNvSpPr>
          <p:nvPr>
            <p:ph type="sldNum" sz="quarter" idx="12"/>
          </p:nvPr>
        </p:nvSpPr>
        <p:spPr>
          <a:xfrm>
            <a:off x="6553200" y="6400800"/>
            <a:ext cx="1905000" cy="457200"/>
          </a:xfrm>
        </p:spPr>
        <p:txBody>
          <a:bodyPr/>
          <a:lstStyle>
            <a:lvl1pPr>
              <a:defRPr/>
            </a:lvl1pPr>
          </a:lstStyle>
          <a:p>
            <a:pPr>
              <a:defRPr/>
            </a:pPr>
            <a:fld id="{D1AF5767-DF88-49C4-A167-39F831FFAD97}" type="slidenum">
              <a:rPr lang="en-US" altLang="en-US"/>
              <a:pPr>
                <a:defRPr/>
              </a:pPr>
              <a:t>‹#›</a:t>
            </a:fld>
            <a:endParaRPr lang="en-US" altLang="en-US"/>
          </a:p>
        </p:txBody>
      </p:sp>
    </p:spTree>
    <p:extLst>
      <p:ext uri="{BB962C8B-B14F-4D97-AF65-F5344CB8AC3E}">
        <p14:creationId xmlns:p14="http://schemas.microsoft.com/office/powerpoint/2010/main" val="148582991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7AA1F9FA-B178-4D40-A3DF-92D69EE21AB5}"/>
              </a:ext>
            </a:extLst>
          </p:cNvPr>
          <p:cNvSpPr>
            <a:spLocks noGrp="1" noChangeArrowheads="1"/>
          </p:cNvSpPr>
          <p:nvPr>
            <p:ph type="dt" sz="half" idx="10"/>
          </p:nvPr>
        </p:nvSpPr>
        <p:spPr>
          <a:ln/>
        </p:spPr>
        <p:txBody>
          <a:bodyPr/>
          <a:lstStyle>
            <a:lvl1pPr>
              <a:defRPr/>
            </a:lvl1pPr>
          </a:lstStyle>
          <a:p>
            <a:pPr>
              <a:defRPr/>
            </a:pPr>
            <a:fld id="{D9391097-5331-4780-8A08-143F4088D7A2}" type="datetime1">
              <a:rPr lang="en-US"/>
              <a:pPr>
                <a:defRPr/>
              </a:pPr>
              <a:t>6/30/2022</a:t>
            </a:fld>
            <a:endParaRPr lang="en-US"/>
          </a:p>
        </p:txBody>
      </p:sp>
      <p:sp>
        <p:nvSpPr>
          <p:cNvPr id="5" name="Rectangle 34">
            <a:extLst>
              <a:ext uri="{FF2B5EF4-FFF2-40B4-BE49-F238E27FC236}">
                <a16:creationId xmlns:a16="http://schemas.microsoft.com/office/drawing/2014/main" id="{4B4645DC-E4D2-4888-BC81-8269521CB2BE}"/>
              </a:ext>
            </a:extLst>
          </p:cNvPr>
          <p:cNvSpPr>
            <a:spLocks noGrp="1" noChangeArrowheads="1"/>
          </p:cNvSpPr>
          <p:nvPr>
            <p:ph type="sldNum" sz="quarter" idx="11"/>
          </p:nvPr>
        </p:nvSpPr>
        <p:spPr>
          <a:ln/>
        </p:spPr>
        <p:txBody>
          <a:bodyPr/>
          <a:lstStyle>
            <a:lvl1pPr>
              <a:defRPr/>
            </a:lvl1pPr>
          </a:lstStyle>
          <a:p>
            <a:pPr>
              <a:defRPr/>
            </a:pPr>
            <a:fld id="{2C1224A3-7EFC-49CF-80D7-40066D92DA62}" type="slidenum">
              <a:rPr lang="en-US" altLang="en-US"/>
              <a:pPr>
                <a:defRPr/>
              </a:pPr>
              <a:t>‹#›</a:t>
            </a:fld>
            <a:endParaRPr lang="en-US" altLang="en-US"/>
          </a:p>
        </p:txBody>
      </p:sp>
    </p:spTree>
    <p:extLst>
      <p:ext uri="{BB962C8B-B14F-4D97-AF65-F5344CB8AC3E}">
        <p14:creationId xmlns:p14="http://schemas.microsoft.com/office/powerpoint/2010/main" val="819537765"/>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63216625-8294-4D62-A573-35400A31CD78}"/>
              </a:ext>
            </a:extLst>
          </p:cNvPr>
          <p:cNvSpPr>
            <a:spLocks noGrp="1" noChangeArrowheads="1"/>
          </p:cNvSpPr>
          <p:nvPr>
            <p:ph type="dt" sz="half" idx="10"/>
          </p:nvPr>
        </p:nvSpPr>
        <p:spPr>
          <a:ln/>
        </p:spPr>
        <p:txBody>
          <a:bodyPr/>
          <a:lstStyle>
            <a:lvl1pPr>
              <a:defRPr/>
            </a:lvl1pPr>
          </a:lstStyle>
          <a:p>
            <a:pPr>
              <a:defRPr/>
            </a:pPr>
            <a:fld id="{2C93829F-73AE-4C38-B159-C53982F0FD75}" type="datetime1">
              <a:rPr lang="en-US"/>
              <a:pPr>
                <a:defRPr/>
              </a:pPr>
              <a:t>6/30/2022</a:t>
            </a:fld>
            <a:endParaRPr lang="en-US"/>
          </a:p>
        </p:txBody>
      </p:sp>
      <p:sp>
        <p:nvSpPr>
          <p:cNvPr id="5" name="Rectangle 34">
            <a:extLst>
              <a:ext uri="{FF2B5EF4-FFF2-40B4-BE49-F238E27FC236}">
                <a16:creationId xmlns:a16="http://schemas.microsoft.com/office/drawing/2014/main" id="{25BC8DBC-8704-4058-8B6B-B92EEBA1689B}"/>
              </a:ext>
            </a:extLst>
          </p:cNvPr>
          <p:cNvSpPr>
            <a:spLocks noGrp="1" noChangeArrowheads="1"/>
          </p:cNvSpPr>
          <p:nvPr>
            <p:ph type="sldNum" sz="quarter" idx="11"/>
          </p:nvPr>
        </p:nvSpPr>
        <p:spPr>
          <a:ln/>
        </p:spPr>
        <p:txBody>
          <a:bodyPr/>
          <a:lstStyle>
            <a:lvl1pPr>
              <a:defRPr/>
            </a:lvl1pPr>
          </a:lstStyle>
          <a:p>
            <a:pPr>
              <a:defRPr/>
            </a:pPr>
            <a:fld id="{BBDC6F1B-3459-4352-9AD2-C02299CF28B5}" type="slidenum">
              <a:rPr lang="en-US" altLang="en-US"/>
              <a:pPr>
                <a:defRPr/>
              </a:pPr>
              <a:t>‹#›</a:t>
            </a:fld>
            <a:endParaRPr lang="en-US" altLang="en-US"/>
          </a:p>
        </p:txBody>
      </p:sp>
    </p:spTree>
    <p:extLst>
      <p:ext uri="{BB962C8B-B14F-4D97-AF65-F5344CB8AC3E}">
        <p14:creationId xmlns:p14="http://schemas.microsoft.com/office/powerpoint/2010/main" val="373963538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328F22-9BB1-40BA-AC72-93CEEECA09F2}"/>
              </a:ext>
            </a:extLst>
          </p:cNvPr>
          <p:cNvSpPr>
            <a:spLocks noGrp="1"/>
          </p:cNvSpPr>
          <p:nvPr>
            <p:ph type="dt" sz="half" idx="10"/>
          </p:nvPr>
        </p:nvSpPr>
        <p:spPr/>
        <p:txBody>
          <a:bodyPr/>
          <a:lstStyle>
            <a:lvl1pPr>
              <a:defRPr/>
            </a:lvl1pPr>
          </a:lstStyle>
          <a:p>
            <a:pPr>
              <a:defRPr/>
            </a:pPr>
            <a:fld id="{D440376E-321C-4DA2-A9A3-42117A798682}" type="datetime1">
              <a:rPr lang="en-US"/>
              <a:pPr>
                <a:defRPr/>
              </a:pPr>
              <a:t>6/30/2022</a:t>
            </a:fld>
            <a:endParaRPr lang="en-US"/>
          </a:p>
        </p:txBody>
      </p:sp>
      <p:sp>
        <p:nvSpPr>
          <p:cNvPr id="5" name="Slide Number Placeholder 4">
            <a:extLst>
              <a:ext uri="{FF2B5EF4-FFF2-40B4-BE49-F238E27FC236}">
                <a16:creationId xmlns:a16="http://schemas.microsoft.com/office/drawing/2014/main" id="{DE196966-29B4-4BE1-8E6A-4D0F186E43E0}"/>
              </a:ext>
            </a:extLst>
          </p:cNvPr>
          <p:cNvSpPr>
            <a:spLocks noGrp="1"/>
          </p:cNvSpPr>
          <p:nvPr>
            <p:ph type="sldNum" sz="quarter" idx="11"/>
          </p:nvPr>
        </p:nvSpPr>
        <p:spPr/>
        <p:txBody>
          <a:bodyPr/>
          <a:lstStyle>
            <a:lvl1pPr>
              <a:defRPr/>
            </a:lvl1pPr>
          </a:lstStyle>
          <a:p>
            <a:pPr>
              <a:defRPr/>
            </a:pPr>
            <a:fld id="{07039C33-6A58-4664-A826-EA5253411CDB}" type="slidenum">
              <a:rPr lang="en-US" altLang="en-US"/>
              <a:pPr>
                <a:defRPr/>
              </a:pPr>
              <a:t>‹#›</a:t>
            </a:fld>
            <a:endParaRPr lang="en-US" altLang="en-US"/>
          </a:p>
        </p:txBody>
      </p:sp>
    </p:spTree>
    <p:extLst>
      <p:ext uri="{BB962C8B-B14F-4D97-AF65-F5344CB8AC3E}">
        <p14:creationId xmlns:p14="http://schemas.microsoft.com/office/powerpoint/2010/main" val="2310549943"/>
      </p:ext>
    </p:extLst>
  </p:cSld>
  <p:clrMapOvr>
    <a:overrideClrMapping bg1="lt1" tx1="dk1" bg2="lt2" tx2="dk2" accent1="accent1" accent2="accent2" accent3="accent3" accent4="accent4" accent5="accent5" accent6="accent6" hlink="hlink" folHlink="folHlink"/>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32">
            <a:extLst>
              <a:ext uri="{FF2B5EF4-FFF2-40B4-BE49-F238E27FC236}">
                <a16:creationId xmlns:a16="http://schemas.microsoft.com/office/drawing/2014/main" id="{35FBE912-1C66-4116-8B92-6284EDAF644B}"/>
              </a:ext>
            </a:extLst>
          </p:cNvPr>
          <p:cNvSpPr>
            <a:spLocks noGrp="1" noChangeArrowheads="1"/>
          </p:cNvSpPr>
          <p:nvPr>
            <p:ph type="dt" sz="half" idx="10"/>
          </p:nvPr>
        </p:nvSpPr>
        <p:spPr>
          <a:ln/>
        </p:spPr>
        <p:txBody>
          <a:bodyPr/>
          <a:lstStyle>
            <a:lvl1pPr>
              <a:defRPr/>
            </a:lvl1pPr>
          </a:lstStyle>
          <a:p>
            <a:pPr>
              <a:defRPr/>
            </a:pPr>
            <a:fld id="{4F257B79-056F-42BD-92D1-23B44E94F5BA}" type="datetime1">
              <a:rPr lang="en-US"/>
              <a:pPr>
                <a:defRPr/>
              </a:pPr>
              <a:t>6/30/2022</a:t>
            </a:fld>
            <a:endParaRPr lang="en-US"/>
          </a:p>
        </p:txBody>
      </p:sp>
      <p:sp>
        <p:nvSpPr>
          <p:cNvPr id="5" name="Rectangle 34">
            <a:extLst>
              <a:ext uri="{FF2B5EF4-FFF2-40B4-BE49-F238E27FC236}">
                <a16:creationId xmlns:a16="http://schemas.microsoft.com/office/drawing/2014/main" id="{036BA0F9-FB31-4FC1-834D-89433ED27409}"/>
              </a:ext>
            </a:extLst>
          </p:cNvPr>
          <p:cNvSpPr>
            <a:spLocks noGrp="1" noChangeArrowheads="1"/>
          </p:cNvSpPr>
          <p:nvPr>
            <p:ph type="sldNum" sz="quarter" idx="11"/>
          </p:nvPr>
        </p:nvSpPr>
        <p:spPr>
          <a:ln/>
        </p:spPr>
        <p:txBody>
          <a:bodyPr/>
          <a:lstStyle>
            <a:lvl1pPr>
              <a:defRPr/>
            </a:lvl1pPr>
          </a:lstStyle>
          <a:p>
            <a:pPr>
              <a:defRPr/>
            </a:pPr>
            <a:fld id="{D0AF1B7A-C192-4EF9-8022-298D7CC3B0B9}" type="slidenum">
              <a:rPr lang="en-US" altLang="en-US"/>
              <a:pPr>
                <a:defRPr/>
              </a:pPr>
              <a:t>‹#›</a:t>
            </a:fld>
            <a:endParaRPr lang="en-US" altLang="en-US"/>
          </a:p>
        </p:txBody>
      </p:sp>
    </p:spTree>
    <p:extLst>
      <p:ext uri="{BB962C8B-B14F-4D97-AF65-F5344CB8AC3E}">
        <p14:creationId xmlns:p14="http://schemas.microsoft.com/office/powerpoint/2010/main" val="286107836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2">
            <a:extLst>
              <a:ext uri="{FF2B5EF4-FFF2-40B4-BE49-F238E27FC236}">
                <a16:creationId xmlns:a16="http://schemas.microsoft.com/office/drawing/2014/main" id="{64FABD77-81A7-452E-B44D-82D7F87B0B50}"/>
              </a:ext>
            </a:extLst>
          </p:cNvPr>
          <p:cNvSpPr>
            <a:spLocks noGrp="1" noChangeArrowheads="1"/>
          </p:cNvSpPr>
          <p:nvPr>
            <p:ph type="dt" sz="half" idx="10"/>
          </p:nvPr>
        </p:nvSpPr>
        <p:spPr>
          <a:ln/>
        </p:spPr>
        <p:txBody>
          <a:bodyPr/>
          <a:lstStyle>
            <a:lvl1pPr>
              <a:defRPr/>
            </a:lvl1pPr>
          </a:lstStyle>
          <a:p>
            <a:pPr>
              <a:defRPr/>
            </a:pPr>
            <a:fld id="{A4ACDC4B-2811-4802-9265-4FA71D442C7E}" type="datetime1">
              <a:rPr lang="en-US"/>
              <a:pPr>
                <a:defRPr/>
              </a:pPr>
              <a:t>6/30/2022</a:t>
            </a:fld>
            <a:endParaRPr lang="en-US"/>
          </a:p>
        </p:txBody>
      </p:sp>
      <p:sp>
        <p:nvSpPr>
          <p:cNvPr id="6" name="Rectangle 34">
            <a:extLst>
              <a:ext uri="{FF2B5EF4-FFF2-40B4-BE49-F238E27FC236}">
                <a16:creationId xmlns:a16="http://schemas.microsoft.com/office/drawing/2014/main" id="{035F040C-1AFA-46C3-8A83-5D21E8E63305}"/>
              </a:ext>
            </a:extLst>
          </p:cNvPr>
          <p:cNvSpPr>
            <a:spLocks noGrp="1" noChangeArrowheads="1"/>
          </p:cNvSpPr>
          <p:nvPr>
            <p:ph type="sldNum" sz="quarter" idx="11"/>
          </p:nvPr>
        </p:nvSpPr>
        <p:spPr>
          <a:ln/>
        </p:spPr>
        <p:txBody>
          <a:bodyPr/>
          <a:lstStyle>
            <a:lvl1pPr>
              <a:defRPr/>
            </a:lvl1pPr>
          </a:lstStyle>
          <a:p>
            <a:pPr>
              <a:defRPr/>
            </a:pPr>
            <a:fld id="{55DDB2E3-0D0E-4DDD-8C5A-42AFF36F79DE}" type="slidenum">
              <a:rPr lang="en-US" altLang="en-US"/>
              <a:pPr>
                <a:defRPr/>
              </a:pPr>
              <a:t>‹#›</a:t>
            </a:fld>
            <a:endParaRPr lang="en-US" altLang="en-US"/>
          </a:p>
        </p:txBody>
      </p:sp>
    </p:spTree>
    <p:extLst>
      <p:ext uri="{BB962C8B-B14F-4D97-AF65-F5344CB8AC3E}">
        <p14:creationId xmlns:p14="http://schemas.microsoft.com/office/powerpoint/2010/main" val="46039446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2">
            <a:extLst>
              <a:ext uri="{FF2B5EF4-FFF2-40B4-BE49-F238E27FC236}">
                <a16:creationId xmlns:a16="http://schemas.microsoft.com/office/drawing/2014/main" id="{393659B1-2857-40FB-BE7F-5026789F6FE0}"/>
              </a:ext>
            </a:extLst>
          </p:cNvPr>
          <p:cNvSpPr>
            <a:spLocks noGrp="1" noChangeArrowheads="1"/>
          </p:cNvSpPr>
          <p:nvPr>
            <p:ph type="dt" sz="half" idx="10"/>
          </p:nvPr>
        </p:nvSpPr>
        <p:spPr>
          <a:ln/>
        </p:spPr>
        <p:txBody>
          <a:bodyPr/>
          <a:lstStyle>
            <a:lvl1pPr>
              <a:defRPr/>
            </a:lvl1pPr>
          </a:lstStyle>
          <a:p>
            <a:pPr>
              <a:defRPr/>
            </a:pPr>
            <a:fld id="{EA0BB637-8D6F-4E3D-AFFB-516428302CEF}" type="datetime1">
              <a:rPr lang="en-US"/>
              <a:pPr>
                <a:defRPr/>
              </a:pPr>
              <a:t>6/30/2022</a:t>
            </a:fld>
            <a:endParaRPr lang="en-US"/>
          </a:p>
        </p:txBody>
      </p:sp>
      <p:sp>
        <p:nvSpPr>
          <p:cNvPr id="8" name="Rectangle 34">
            <a:extLst>
              <a:ext uri="{FF2B5EF4-FFF2-40B4-BE49-F238E27FC236}">
                <a16:creationId xmlns:a16="http://schemas.microsoft.com/office/drawing/2014/main" id="{A3613171-8E4E-459B-807A-E953BC4E5D76}"/>
              </a:ext>
            </a:extLst>
          </p:cNvPr>
          <p:cNvSpPr>
            <a:spLocks noGrp="1" noChangeArrowheads="1"/>
          </p:cNvSpPr>
          <p:nvPr>
            <p:ph type="sldNum" sz="quarter" idx="11"/>
          </p:nvPr>
        </p:nvSpPr>
        <p:spPr>
          <a:ln/>
        </p:spPr>
        <p:txBody>
          <a:bodyPr/>
          <a:lstStyle>
            <a:lvl1pPr>
              <a:defRPr/>
            </a:lvl1pPr>
          </a:lstStyle>
          <a:p>
            <a:pPr>
              <a:defRPr/>
            </a:pPr>
            <a:fld id="{CF357AD3-9386-4230-A8B4-0D9B07016FFB}" type="slidenum">
              <a:rPr lang="en-US" altLang="en-US"/>
              <a:pPr>
                <a:defRPr/>
              </a:pPr>
              <a:t>‹#›</a:t>
            </a:fld>
            <a:endParaRPr lang="en-US" altLang="en-US"/>
          </a:p>
        </p:txBody>
      </p:sp>
    </p:spTree>
    <p:extLst>
      <p:ext uri="{BB962C8B-B14F-4D97-AF65-F5344CB8AC3E}">
        <p14:creationId xmlns:p14="http://schemas.microsoft.com/office/powerpoint/2010/main" val="333282973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2">
            <a:extLst>
              <a:ext uri="{FF2B5EF4-FFF2-40B4-BE49-F238E27FC236}">
                <a16:creationId xmlns:a16="http://schemas.microsoft.com/office/drawing/2014/main" id="{9D9D768D-D661-4F41-B70B-D1F97BFC77A0}"/>
              </a:ext>
            </a:extLst>
          </p:cNvPr>
          <p:cNvSpPr>
            <a:spLocks noGrp="1" noChangeArrowheads="1"/>
          </p:cNvSpPr>
          <p:nvPr>
            <p:ph type="dt" sz="half" idx="10"/>
          </p:nvPr>
        </p:nvSpPr>
        <p:spPr>
          <a:ln/>
        </p:spPr>
        <p:txBody>
          <a:bodyPr/>
          <a:lstStyle>
            <a:lvl1pPr>
              <a:defRPr/>
            </a:lvl1pPr>
          </a:lstStyle>
          <a:p>
            <a:pPr>
              <a:defRPr/>
            </a:pPr>
            <a:fld id="{5E777A3F-E38B-400C-BF2A-264944E6F7CF}" type="datetime1">
              <a:rPr lang="en-US"/>
              <a:pPr>
                <a:defRPr/>
              </a:pPr>
              <a:t>6/30/2022</a:t>
            </a:fld>
            <a:endParaRPr lang="en-US"/>
          </a:p>
        </p:txBody>
      </p:sp>
      <p:sp>
        <p:nvSpPr>
          <p:cNvPr id="4" name="Rectangle 34">
            <a:extLst>
              <a:ext uri="{FF2B5EF4-FFF2-40B4-BE49-F238E27FC236}">
                <a16:creationId xmlns:a16="http://schemas.microsoft.com/office/drawing/2014/main" id="{314D62DB-4270-42C6-B9EF-CA559899E2F3}"/>
              </a:ext>
            </a:extLst>
          </p:cNvPr>
          <p:cNvSpPr>
            <a:spLocks noGrp="1" noChangeArrowheads="1"/>
          </p:cNvSpPr>
          <p:nvPr>
            <p:ph type="sldNum" sz="quarter" idx="11"/>
          </p:nvPr>
        </p:nvSpPr>
        <p:spPr>
          <a:ln/>
        </p:spPr>
        <p:txBody>
          <a:bodyPr/>
          <a:lstStyle>
            <a:lvl1pPr>
              <a:defRPr/>
            </a:lvl1pPr>
          </a:lstStyle>
          <a:p>
            <a:pPr>
              <a:defRPr/>
            </a:pPr>
            <a:fld id="{ED237E16-E3C7-4F3A-ADCA-7BC85E6B3425}" type="slidenum">
              <a:rPr lang="en-US" altLang="en-US"/>
              <a:pPr>
                <a:defRPr/>
              </a:pPr>
              <a:t>‹#›</a:t>
            </a:fld>
            <a:endParaRPr lang="en-US" altLang="en-US"/>
          </a:p>
        </p:txBody>
      </p:sp>
    </p:spTree>
    <p:extLst>
      <p:ext uri="{BB962C8B-B14F-4D97-AF65-F5344CB8AC3E}">
        <p14:creationId xmlns:p14="http://schemas.microsoft.com/office/powerpoint/2010/main" val="119736382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2">
            <a:extLst>
              <a:ext uri="{FF2B5EF4-FFF2-40B4-BE49-F238E27FC236}">
                <a16:creationId xmlns:a16="http://schemas.microsoft.com/office/drawing/2014/main" id="{652F8664-4D71-45F7-A908-B265AAD41D5E}"/>
              </a:ext>
            </a:extLst>
          </p:cNvPr>
          <p:cNvSpPr>
            <a:spLocks noGrp="1" noChangeArrowheads="1"/>
          </p:cNvSpPr>
          <p:nvPr>
            <p:ph type="dt" sz="half" idx="10"/>
          </p:nvPr>
        </p:nvSpPr>
        <p:spPr>
          <a:ln/>
        </p:spPr>
        <p:txBody>
          <a:bodyPr/>
          <a:lstStyle>
            <a:lvl1pPr>
              <a:defRPr/>
            </a:lvl1pPr>
          </a:lstStyle>
          <a:p>
            <a:pPr>
              <a:defRPr/>
            </a:pPr>
            <a:fld id="{54B86925-819E-43B2-856D-504FD6A63BF7}" type="datetime1">
              <a:rPr lang="en-US"/>
              <a:pPr>
                <a:defRPr/>
              </a:pPr>
              <a:t>6/30/2022</a:t>
            </a:fld>
            <a:endParaRPr lang="en-US"/>
          </a:p>
        </p:txBody>
      </p:sp>
      <p:sp>
        <p:nvSpPr>
          <p:cNvPr id="3" name="Rectangle 34">
            <a:extLst>
              <a:ext uri="{FF2B5EF4-FFF2-40B4-BE49-F238E27FC236}">
                <a16:creationId xmlns:a16="http://schemas.microsoft.com/office/drawing/2014/main" id="{3C6C94D6-3A9C-454C-9902-C02AF14112B4}"/>
              </a:ext>
            </a:extLst>
          </p:cNvPr>
          <p:cNvSpPr>
            <a:spLocks noGrp="1" noChangeArrowheads="1"/>
          </p:cNvSpPr>
          <p:nvPr>
            <p:ph type="sldNum" sz="quarter" idx="11"/>
          </p:nvPr>
        </p:nvSpPr>
        <p:spPr>
          <a:ln/>
        </p:spPr>
        <p:txBody>
          <a:bodyPr/>
          <a:lstStyle>
            <a:lvl1pPr>
              <a:defRPr/>
            </a:lvl1pPr>
          </a:lstStyle>
          <a:p>
            <a:pPr>
              <a:defRPr/>
            </a:pPr>
            <a:fld id="{6E5E0A04-5614-4DD0-8B4F-CCA161C36058}" type="slidenum">
              <a:rPr lang="en-US" altLang="en-US"/>
              <a:pPr>
                <a:defRPr/>
              </a:pPr>
              <a:t>‹#›</a:t>
            </a:fld>
            <a:endParaRPr lang="en-US" altLang="en-US"/>
          </a:p>
        </p:txBody>
      </p:sp>
    </p:spTree>
    <p:extLst>
      <p:ext uri="{BB962C8B-B14F-4D97-AF65-F5344CB8AC3E}">
        <p14:creationId xmlns:p14="http://schemas.microsoft.com/office/powerpoint/2010/main" val="255297910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19670F68-B172-4B57-BE4A-F8B1A916986D}"/>
              </a:ext>
            </a:extLst>
          </p:cNvPr>
          <p:cNvSpPr>
            <a:spLocks noGrp="1" noChangeArrowheads="1"/>
          </p:cNvSpPr>
          <p:nvPr>
            <p:ph type="dt" sz="half" idx="10"/>
          </p:nvPr>
        </p:nvSpPr>
        <p:spPr>
          <a:ln/>
        </p:spPr>
        <p:txBody>
          <a:bodyPr/>
          <a:lstStyle>
            <a:lvl1pPr>
              <a:defRPr/>
            </a:lvl1pPr>
          </a:lstStyle>
          <a:p>
            <a:pPr>
              <a:defRPr/>
            </a:pPr>
            <a:fld id="{59709B4D-282F-468C-9E7F-D957B90701C3}" type="datetime1">
              <a:rPr lang="en-US"/>
              <a:pPr>
                <a:defRPr/>
              </a:pPr>
              <a:t>6/30/2022</a:t>
            </a:fld>
            <a:endParaRPr lang="en-US"/>
          </a:p>
        </p:txBody>
      </p:sp>
      <p:sp>
        <p:nvSpPr>
          <p:cNvPr id="6" name="Rectangle 34">
            <a:extLst>
              <a:ext uri="{FF2B5EF4-FFF2-40B4-BE49-F238E27FC236}">
                <a16:creationId xmlns:a16="http://schemas.microsoft.com/office/drawing/2014/main" id="{3BD0AEA5-978A-424B-BB18-6648D759279C}"/>
              </a:ext>
            </a:extLst>
          </p:cNvPr>
          <p:cNvSpPr>
            <a:spLocks noGrp="1" noChangeArrowheads="1"/>
          </p:cNvSpPr>
          <p:nvPr>
            <p:ph type="sldNum" sz="quarter" idx="11"/>
          </p:nvPr>
        </p:nvSpPr>
        <p:spPr>
          <a:ln/>
        </p:spPr>
        <p:txBody>
          <a:bodyPr/>
          <a:lstStyle>
            <a:lvl1pPr>
              <a:defRPr/>
            </a:lvl1pPr>
          </a:lstStyle>
          <a:p>
            <a:pPr>
              <a:defRPr/>
            </a:pPr>
            <a:fld id="{3CE913FE-13A0-4B7A-9D80-CED11B6136D7}" type="slidenum">
              <a:rPr lang="en-US" altLang="en-US"/>
              <a:pPr>
                <a:defRPr/>
              </a:pPr>
              <a:t>‹#›</a:t>
            </a:fld>
            <a:endParaRPr lang="en-US" altLang="en-US"/>
          </a:p>
        </p:txBody>
      </p:sp>
    </p:spTree>
    <p:extLst>
      <p:ext uri="{BB962C8B-B14F-4D97-AF65-F5344CB8AC3E}">
        <p14:creationId xmlns:p14="http://schemas.microsoft.com/office/powerpoint/2010/main" val="2965791600"/>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C016E2D6-F404-46ED-AE74-9DF218AF43D0}"/>
              </a:ext>
            </a:extLst>
          </p:cNvPr>
          <p:cNvSpPr>
            <a:spLocks noGrp="1" noChangeArrowheads="1"/>
          </p:cNvSpPr>
          <p:nvPr>
            <p:ph type="dt" sz="half" idx="10"/>
          </p:nvPr>
        </p:nvSpPr>
        <p:spPr>
          <a:ln/>
        </p:spPr>
        <p:txBody>
          <a:bodyPr/>
          <a:lstStyle>
            <a:lvl1pPr>
              <a:defRPr/>
            </a:lvl1pPr>
          </a:lstStyle>
          <a:p>
            <a:pPr>
              <a:defRPr/>
            </a:pPr>
            <a:fld id="{BD296075-B4CA-4148-9F80-77C3AA6F3A1B}" type="datetime1">
              <a:rPr lang="en-US"/>
              <a:pPr>
                <a:defRPr/>
              </a:pPr>
              <a:t>6/30/2022</a:t>
            </a:fld>
            <a:endParaRPr lang="en-US"/>
          </a:p>
        </p:txBody>
      </p:sp>
      <p:sp>
        <p:nvSpPr>
          <p:cNvPr id="6" name="Rectangle 34">
            <a:extLst>
              <a:ext uri="{FF2B5EF4-FFF2-40B4-BE49-F238E27FC236}">
                <a16:creationId xmlns:a16="http://schemas.microsoft.com/office/drawing/2014/main" id="{1358AE74-A4BB-4A41-B0A6-E30A67AAB0C2}"/>
              </a:ext>
            </a:extLst>
          </p:cNvPr>
          <p:cNvSpPr>
            <a:spLocks noGrp="1" noChangeArrowheads="1"/>
          </p:cNvSpPr>
          <p:nvPr>
            <p:ph type="sldNum" sz="quarter" idx="11"/>
          </p:nvPr>
        </p:nvSpPr>
        <p:spPr>
          <a:ln/>
        </p:spPr>
        <p:txBody>
          <a:bodyPr/>
          <a:lstStyle>
            <a:lvl1pPr>
              <a:defRPr/>
            </a:lvl1pPr>
          </a:lstStyle>
          <a:p>
            <a:pPr>
              <a:defRPr/>
            </a:pPr>
            <a:fld id="{C6C2EF45-27F9-4F0C-AA51-854C3B6AA6DB}" type="slidenum">
              <a:rPr lang="en-US" altLang="en-US"/>
              <a:pPr>
                <a:defRPr/>
              </a:pPr>
              <a:t>‹#›</a:t>
            </a:fld>
            <a:endParaRPr lang="en-US" altLang="en-US"/>
          </a:p>
        </p:txBody>
      </p:sp>
    </p:spTree>
    <p:extLst>
      <p:ext uri="{BB962C8B-B14F-4D97-AF65-F5344CB8AC3E}">
        <p14:creationId xmlns:p14="http://schemas.microsoft.com/office/powerpoint/2010/main" val="101923183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hlink"/>
            </a:gs>
          </a:gsLst>
          <a:path path="rect">
            <a:fillToRect r="100000" b="100000"/>
          </a:path>
        </a:gradFill>
        <a:effectLst/>
      </p:bgPr>
    </p:bg>
    <p:spTree>
      <p:nvGrpSpPr>
        <p:cNvPr id="1" name=""/>
        <p:cNvGrpSpPr/>
        <p:nvPr/>
      </p:nvGrpSpPr>
      <p:grpSpPr>
        <a:xfrm>
          <a:off x="0" y="0"/>
          <a:ext cx="0" cy="0"/>
          <a:chOff x="0" y="0"/>
          <a:chExt cx="0" cy="0"/>
        </a:xfrm>
      </p:grpSpPr>
      <p:grpSp>
        <p:nvGrpSpPr>
          <p:cNvPr id="1026" name="Group 29">
            <a:extLst>
              <a:ext uri="{FF2B5EF4-FFF2-40B4-BE49-F238E27FC236}">
                <a16:creationId xmlns:a16="http://schemas.microsoft.com/office/drawing/2014/main" id="{E00DC638-3B3E-47C3-9578-C94DCFF304AF}"/>
              </a:ext>
            </a:extLst>
          </p:cNvPr>
          <p:cNvGrpSpPr>
            <a:grpSpLocks/>
          </p:cNvGrpSpPr>
          <p:nvPr/>
        </p:nvGrpSpPr>
        <p:grpSpPr bwMode="auto">
          <a:xfrm>
            <a:off x="0" y="4367213"/>
            <a:ext cx="9131300" cy="2478087"/>
            <a:chOff x="0" y="2751"/>
            <a:chExt cx="5752" cy="1561"/>
          </a:xfrm>
        </p:grpSpPr>
        <p:sp>
          <p:nvSpPr>
            <p:cNvPr id="1032" name="Rectangle 2">
              <a:extLst>
                <a:ext uri="{FF2B5EF4-FFF2-40B4-BE49-F238E27FC236}">
                  <a16:creationId xmlns:a16="http://schemas.microsoft.com/office/drawing/2014/main" id="{9DBD60A1-E968-4C1C-8B53-7F9B267ED30F}"/>
                </a:ext>
              </a:extLst>
            </p:cNvPr>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1033" name="Group 28">
              <a:extLst>
                <a:ext uri="{FF2B5EF4-FFF2-40B4-BE49-F238E27FC236}">
                  <a16:creationId xmlns:a16="http://schemas.microsoft.com/office/drawing/2014/main" id="{E6B39F4F-EFF9-490E-8E47-6A67A007509D}"/>
                </a:ext>
              </a:extLst>
            </p:cNvPr>
            <p:cNvGrpSpPr>
              <a:grpSpLocks/>
            </p:cNvGrpSpPr>
            <p:nvPr/>
          </p:nvGrpSpPr>
          <p:grpSpPr bwMode="auto">
            <a:xfrm>
              <a:off x="4458" y="2751"/>
              <a:ext cx="1190" cy="1426"/>
              <a:chOff x="4458" y="2751"/>
              <a:chExt cx="1190" cy="1426"/>
            </a:xfrm>
          </p:grpSpPr>
          <p:sp>
            <p:nvSpPr>
              <p:cNvPr id="1034" name="Freeform 3">
                <a:extLst>
                  <a:ext uri="{FF2B5EF4-FFF2-40B4-BE49-F238E27FC236}">
                    <a16:creationId xmlns:a16="http://schemas.microsoft.com/office/drawing/2014/main" id="{3C63A500-16F0-4B6F-A735-CC1EBDE54806}"/>
                  </a:ext>
                </a:extLst>
              </p:cNvPr>
              <p:cNvSpPr>
                <a:spLocks/>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 name="Line 4">
                <a:extLst>
                  <a:ext uri="{FF2B5EF4-FFF2-40B4-BE49-F238E27FC236}">
                    <a16:creationId xmlns:a16="http://schemas.microsoft.com/office/drawing/2014/main" id="{8752B939-1E06-40AD-A1F5-45A7A40ED357}"/>
                  </a:ext>
                </a:extLst>
              </p:cNvPr>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6" name="Line 5">
                <a:extLst>
                  <a:ext uri="{FF2B5EF4-FFF2-40B4-BE49-F238E27FC236}">
                    <a16:creationId xmlns:a16="http://schemas.microsoft.com/office/drawing/2014/main" id="{8BCB3A37-7B40-4733-BFEF-3AE0BED4E042}"/>
                  </a:ext>
                </a:extLst>
              </p:cNvPr>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7" name="Line 6">
                <a:extLst>
                  <a:ext uri="{FF2B5EF4-FFF2-40B4-BE49-F238E27FC236}">
                    <a16:creationId xmlns:a16="http://schemas.microsoft.com/office/drawing/2014/main" id="{D4FD4E32-3EDE-4F8C-B5EE-F192D90F3C8E}"/>
                  </a:ext>
                </a:extLst>
              </p:cNvPr>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8" name="Freeform 7">
                <a:extLst>
                  <a:ext uri="{FF2B5EF4-FFF2-40B4-BE49-F238E27FC236}">
                    <a16:creationId xmlns:a16="http://schemas.microsoft.com/office/drawing/2014/main" id="{F39970C4-0B48-40A7-961B-F40912E0337C}"/>
                  </a:ext>
                </a:extLst>
              </p:cNvPr>
              <p:cNvSpPr>
                <a:spLocks/>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9" name="Oval 8">
                <a:extLst>
                  <a:ext uri="{FF2B5EF4-FFF2-40B4-BE49-F238E27FC236}">
                    <a16:creationId xmlns:a16="http://schemas.microsoft.com/office/drawing/2014/main" id="{8CECB086-8C3A-4F70-834D-C17D2163EC40}"/>
                  </a:ext>
                </a:extLst>
              </p:cNvPr>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1040" name="Group 27">
                <a:extLst>
                  <a:ext uri="{FF2B5EF4-FFF2-40B4-BE49-F238E27FC236}">
                    <a16:creationId xmlns:a16="http://schemas.microsoft.com/office/drawing/2014/main" id="{9A16E30C-5C4B-42A9-9CFD-544E9F629E3E}"/>
                  </a:ext>
                </a:extLst>
              </p:cNvPr>
              <p:cNvGrpSpPr>
                <a:grpSpLocks/>
              </p:cNvGrpSpPr>
              <p:nvPr/>
            </p:nvGrpSpPr>
            <p:grpSpPr bwMode="auto">
              <a:xfrm>
                <a:off x="4458" y="2991"/>
                <a:ext cx="999" cy="797"/>
                <a:chOff x="4458" y="2991"/>
                <a:chExt cx="999" cy="797"/>
              </a:xfrm>
            </p:grpSpPr>
            <p:sp>
              <p:nvSpPr>
                <p:cNvPr id="1041" name="Freeform 9">
                  <a:extLst>
                    <a:ext uri="{FF2B5EF4-FFF2-40B4-BE49-F238E27FC236}">
                      <a16:creationId xmlns:a16="http://schemas.microsoft.com/office/drawing/2014/main" id="{B39046B2-26AA-4214-A2B1-615B25AEAE26}"/>
                    </a:ext>
                  </a:extLst>
                </p:cNvPr>
                <p:cNvSpPr>
                  <a:spLocks/>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2" name="Freeform 10">
                  <a:extLst>
                    <a:ext uri="{FF2B5EF4-FFF2-40B4-BE49-F238E27FC236}">
                      <a16:creationId xmlns:a16="http://schemas.microsoft.com/office/drawing/2014/main" id="{6AC1F9F2-2186-47C1-B1EF-DFB27E1F8A01}"/>
                    </a:ext>
                  </a:extLst>
                </p:cNvPr>
                <p:cNvSpPr>
                  <a:spLocks/>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3" name="Freeform 11">
                  <a:extLst>
                    <a:ext uri="{FF2B5EF4-FFF2-40B4-BE49-F238E27FC236}">
                      <a16:creationId xmlns:a16="http://schemas.microsoft.com/office/drawing/2014/main" id="{88AF5524-52EC-4542-A360-5C2F638E435D}"/>
                    </a:ext>
                  </a:extLst>
                </p:cNvPr>
                <p:cNvSpPr>
                  <a:spLocks/>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 name="Freeform 12">
                  <a:extLst>
                    <a:ext uri="{FF2B5EF4-FFF2-40B4-BE49-F238E27FC236}">
                      <a16:creationId xmlns:a16="http://schemas.microsoft.com/office/drawing/2014/main" id="{41985453-F6E8-440F-886A-2BF1C4A2309D}"/>
                    </a:ext>
                  </a:extLst>
                </p:cNvPr>
                <p:cNvSpPr>
                  <a:spLocks/>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5" name="Freeform 13">
                  <a:extLst>
                    <a:ext uri="{FF2B5EF4-FFF2-40B4-BE49-F238E27FC236}">
                      <a16:creationId xmlns:a16="http://schemas.microsoft.com/office/drawing/2014/main" id="{D834ED06-1168-4A55-AC5A-687298037159}"/>
                    </a:ext>
                  </a:extLst>
                </p:cNvPr>
                <p:cNvSpPr>
                  <a:spLocks/>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6" name="Freeform 14">
                  <a:extLst>
                    <a:ext uri="{FF2B5EF4-FFF2-40B4-BE49-F238E27FC236}">
                      <a16:creationId xmlns:a16="http://schemas.microsoft.com/office/drawing/2014/main" id="{FACCBBC2-55C5-4790-A50F-44F8A563DD2B}"/>
                    </a:ext>
                  </a:extLst>
                </p:cNvPr>
                <p:cNvSpPr>
                  <a:spLocks/>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7" name="Freeform 15">
                  <a:extLst>
                    <a:ext uri="{FF2B5EF4-FFF2-40B4-BE49-F238E27FC236}">
                      <a16:creationId xmlns:a16="http://schemas.microsoft.com/office/drawing/2014/main" id="{F6051386-D999-4376-B231-A2D66EDE406D}"/>
                    </a:ext>
                  </a:extLst>
                </p:cNvPr>
                <p:cNvSpPr>
                  <a:spLocks/>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8" name="Freeform 16">
                  <a:extLst>
                    <a:ext uri="{FF2B5EF4-FFF2-40B4-BE49-F238E27FC236}">
                      <a16:creationId xmlns:a16="http://schemas.microsoft.com/office/drawing/2014/main" id="{1B66ED4D-8467-4F8E-8D52-4E92594056D7}"/>
                    </a:ext>
                  </a:extLst>
                </p:cNvPr>
                <p:cNvSpPr>
                  <a:spLocks/>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9" name="Freeform 17">
                  <a:extLst>
                    <a:ext uri="{FF2B5EF4-FFF2-40B4-BE49-F238E27FC236}">
                      <a16:creationId xmlns:a16="http://schemas.microsoft.com/office/drawing/2014/main" id="{99E473D8-3A81-41A2-BEDD-B202E38247DC}"/>
                    </a:ext>
                  </a:extLst>
                </p:cNvPr>
                <p:cNvSpPr>
                  <a:spLocks/>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0" name="Freeform 18">
                  <a:extLst>
                    <a:ext uri="{FF2B5EF4-FFF2-40B4-BE49-F238E27FC236}">
                      <a16:creationId xmlns:a16="http://schemas.microsoft.com/office/drawing/2014/main" id="{F11C3582-8746-4EA8-B5FB-25E0643B3139}"/>
                    </a:ext>
                  </a:extLst>
                </p:cNvPr>
                <p:cNvSpPr>
                  <a:spLocks/>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1" name="Freeform 19">
                  <a:extLst>
                    <a:ext uri="{FF2B5EF4-FFF2-40B4-BE49-F238E27FC236}">
                      <a16:creationId xmlns:a16="http://schemas.microsoft.com/office/drawing/2014/main" id="{96086777-A1E4-43B5-86DE-27BD6AD0AA28}"/>
                    </a:ext>
                  </a:extLst>
                </p:cNvPr>
                <p:cNvSpPr>
                  <a:spLocks/>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2" name="Freeform 20">
                  <a:extLst>
                    <a:ext uri="{FF2B5EF4-FFF2-40B4-BE49-F238E27FC236}">
                      <a16:creationId xmlns:a16="http://schemas.microsoft.com/office/drawing/2014/main" id="{E54DEC23-8162-4559-8A94-F29329A8E596}"/>
                    </a:ext>
                  </a:extLst>
                </p:cNvPr>
                <p:cNvSpPr>
                  <a:spLocks/>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3" name="Freeform 21">
                  <a:extLst>
                    <a:ext uri="{FF2B5EF4-FFF2-40B4-BE49-F238E27FC236}">
                      <a16:creationId xmlns:a16="http://schemas.microsoft.com/office/drawing/2014/main" id="{44B98FC6-89CC-47C6-A1B2-D09076B7DE0D}"/>
                    </a:ext>
                  </a:extLst>
                </p:cNvPr>
                <p:cNvSpPr>
                  <a:spLocks/>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4" name="Freeform 22">
                  <a:extLst>
                    <a:ext uri="{FF2B5EF4-FFF2-40B4-BE49-F238E27FC236}">
                      <a16:creationId xmlns:a16="http://schemas.microsoft.com/office/drawing/2014/main" id="{53C515FA-1ECA-4EF5-9C99-7C537E9A4F84}"/>
                    </a:ext>
                  </a:extLst>
                </p:cNvPr>
                <p:cNvSpPr>
                  <a:spLocks/>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 name="Freeform 23">
                  <a:extLst>
                    <a:ext uri="{FF2B5EF4-FFF2-40B4-BE49-F238E27FC236}">
                      <a16:creationId xmlns:a16="http://schemas.microsoft.com/office/drawing/2014/main" id="{0224351A-5C66-4B5C-8EF5-D03EC656B5D7}"/>
                    </a:ext>
                  </a:extLst>
                </p:cNvPr>
                <p:cNvSpPr>
                  <a:spLocks/>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reeform 24">
                  <a:extLst>
                    <a:ext uri="{FF2B5EF4-FFF2-40B4-BE49-F238E27FC236}">
                      <a16:creationId xmlns:a16="http://schemas.microsoft.com/office/drawing/2014/main" id="{4C2531B6-537F-42EE-8F79-80FD741EB871}"/>
                    </a:ext>
                  </a:extLst>
                </p:cNvPr>
                <p:cNvSpPr>
                  <a:spLocks/>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7" name="Freeform 25">
                  <a:extLst>
                    <a:ext uri="{FF2B5EF4-FFF2-40B4-BE49-F238E27FC236}">
                      <a16:creationId xmlns:a16="http://schemas.microsoft.com/office/drawing/2014/main" id="{07C97C70-4F74-4B1A-9D89-241F7AA13E79}"/>
                    </a:ext>
                  </a:extLst>
                </p:cNvPr>
                <p:cNvSpPr>
                  <a:spLocks/>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 name="Freeform 26">
                  <a:extLst>
                    <a:ext uri="{FF2B5EF4-FFF2-40B4-BE49-F238E27FC236}">
                      <a16:creationId xmlns:a16="http://schemas.microsoft.com/office/drawing/2014/main" id="{5AB7AB5E-990D-4A88-ABC4-EBF96E2D4113}"/>
                    </a:ext>
                  </a:extLst>
                </p:cNvPr>
                <p:cNvSpPr>
                  <a:spLocks/>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1027" name="Rectangle 30">
            <a:extLst>
              <a:ext uri="{FF2B5EF4-FFF2-40B4-BE49-F238E27FC236}">
                <a16:creationId xmlns:a16="http://schemas.microsoft.com/office/drawing/2014/main" id="{271BA99C-A76B-4387-807A-8B1A09492411}"/>
              </a:ext>
            </a:extLst>
          </p:cNvPr>
          <p:cNvSpPr>
            <a:spLocks noGrp="1" noChangeArrowheads="1"/>
          </p:cNvSpPr>
          <p:nvPr>
            <p:ph type="title"/>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1028" name="Rectangle 31">
            <a:extLst>
              <a:ext uri="{FF2B5EF4-FFF2-40B4-BE49-F238E27FC236}">
                <a16:creationId xmlns:a16="http://schemas.microsoft.com/office/drawing/2014/main" id="{BBC66F17-F6A4-41ED-8851-BB47B32E6192}"/>
              </a:ext>
            </a:extLst>
          </p:cNvPr>
          <p:cNvSpPr>
            <a:spLocks noGrp="1" noChangeArrowheads="1"/>
          </p:cNvSpPr>
          <p:nvPr>
            <p:ph type="body" idx="1"/>
          </p:nvPr>
        </p:nvSpPr>
        <p:spPr bwMode="auto">
          <a:xfrm>
            <a:off x="685800" y="16573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56" name="Rectangle 32">
            <a:extLst>
              <a:ext uri="{FF2B5EF4-FFF2-40B4-BE49-F238E27FC236}">
                <a16:creationId xmlns:a16="http://schemas.microsoft.com/office/drawing/2014/main" id="{D2E8339B-BCCC-4A6F-8454-B31D1ED7BA33}"/>
              </a:ext>
            </a:extLst>
          </p:cNvPr>
          <p:cNvSpPr>
            <a:spLocks noGrp="1" noChangeArrowheads="1"/>
          </p:cNvSpPr>
          <p:nvPr>
            <p:ph type="dt" sz="half" idx="2"/>
          </p:nvPr>
        </p:nvSpPr>
        <p:spPr bwMode="auto">
          <a:xfrm>
            <a:off x="685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defRPr sz="1400"/>
            </a:lvl1pPr>
          </a:lstStyle>
          <a:p>
            <a:pPr>
              <a:defRPr/>
            </a:pPr>
            <a:fld id="{206B2F8D-5258-448D-9ABA-9356EB48A4D6}" type="datetime1">
              <a:rPr lang="en-US"/>
              <a:pPr>
                <a:defRPr/>
              </a:pPr>
              <a:t>6/30/2022</a:t>
            </a:fld>
            <a:endParaRPr lang="en-US"/>
          </a:p>
        </p:txBody>
      </p:sp>
      <p:sp>
        <p:nvSpPr>
          <p:cNvPr id="1058" name="Rectangle 34">
            <a:extLst>
              <a:ext uri="{FF2B5EF4-FFF2-40B4-BE49-F238E27FC236}">
                <a16:creationId xmlns:a16="http://schemas.microsoft.com/office/drawing/2014/main" id="{3E3E3AE0-67B7-4B5D-84A9-74D9EA20F483}"/>
              </a:ext>
            </a:extLst>
          </p:cNvPr>
          <p:cNvSpPr>
            <a:spLocks noGrp="1" noChangeArrowheads="1"/>
          </p:cNvSpPr>
          <p:nvPr>
            <p:ph type="sldNum" sz="quarter" idx="4"/>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a:lvl1pPr>
          </a:lstStyle>
          <a:p>
            <a:pPr>
              <a:defRPr/>
            </a:pPr>
            <a:fld id="{51850167-F2C1-4721-B942-85B45A8663F4}" type="slidenum">
              <a:rPr lang="en-US" altLang="en-US"/>
              <a:pPr>
                <a:defRPr/>
              </a:pPr>
              <a:t>‹#›</a:t>
            </a:fld>
            <a:endParaRPr lang="en-US" altLang="en-US"/>
          </a:p>
        </p:txBody>
      </p:sp>
      <p:sp>
        <p:nvSpPr>
          <p:cNvPr id="1031" name="Rectangle 35">
            <a:extLst>
              <a:ext uri="{FF2B5EF4-FFF2-40B4-BE49-F238E27FC236}">
                <a16:creationId xmlns:a16="http://schemas.microsoft.com/office/drawing/2014/main" id="{E9128F9B-87AD-4335-A1C8-E1A631C48199}"/>
              </a:ext>
            </a:extLst>
          </p:cNvPr>
          <p:cNvSpPr>
            <a:spLocks noChangeArrowheads="1"/>
          </p:cNvSpPr>
          <p:nvPr/>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r>
              <a:rPr lang="en-US" sz="1000" dirty="0">
                <a:latin typeface="Arial" panose="020B0604020202020204" pitchFamily="34" charset="0"/>
              </a:rPr>
              <a:t>Liang, Introduction to Java Programming and Data Structures, Twelfth Edition, (c) 2020 Pearson Education, Inc. All rights reserved. </a:t>
            </a:r>
          </a:p>
        </p:txBody>
      </p:sp>
    </p:spTree>
  </p:cSld>
  <p:clrMap bg1="lt1" tx1="dk1" bg2="lt2" tx2="dk2" accent1="accent1" accent2="accent2" accent3="accent3" accent4="accent4" accent5="accent5" accent6="accent6" hlink="hlink" folHlink="folHlink"/>
  <p:sldLayoutIdLst>
    <p:sldLayoutId id="2147484113" r:id="rId1"/>
    <p:sldLayoutId id="2147484114" r:id="rId2"/>
    <p:sldLayoutId id="2147484104" r:id="rId3"/>
    <p:sldLayoutId id="2147484105" r:id="rId4"/>
    <p:sldLayoutId id="2147484106" r:id="rId5"/>
    <p:sldLayoutId id="2147484107" r:id="rId6"/>
    <p:sldLayoutId id="2147484108" r:id="rId7"/>
    <p:sldLayoutId id="2147484109" r:id="rId8"/>
    <p:sldLayoutId id="2147484110" r:id="rId9"/>
    <p:sldLayoutId id="2147484111" r:id="rId10"/>
    <p:sldLayoutId id="2147484112" r:id="rId11"/>
  </p:sldLayoutIdLst>
  <p:transition/>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liveexample.pearsoncmg.com/html/WelcomeWithThreeMessages.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liveexample.pearsoncmg.com/html/ComputeExpression.html"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liveexample.pearsoncmg.com/html/ShowSyntaxErrors.html"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liveexample.pearsoncmg.com/html/ShowRuntimeErrors.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java.com/en/javahistory/index.jsp"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liveexample.pearsoncmg.com/html/ShowLogicErrors.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liveexample.pearsoncmg.com/html/Welcome.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4">
            <a:extLst>
              <a:ext uri="{FF2B5EF4-FFF2-40B4-BE49-F238E27FC236}">
                <a16:creationId xmlns:a16="http://schemas.microsoft.com/office/drawing/2014/main" id="{69D883B1-57B3-42F7-8137-199EB3EE4A0D}"/>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772B28D-1B9E-4061-92DC-86C43634F26D}" type="slidenum">
              <a:rPr lang="en-US" altLang="en-US" sz="1400" smtClean="0"/>
              <a:pPr>
                <a:spcBef>
                  <a:spcPct val="0"/>
                </a:spcBef>
                <a:buClrTx/>
                <a:buSzTx/>
                <a:buFontTx/>
                <a:buNone/>
              </a:pPr>
              <a:t>1</a:t>
            </a:fld>
            <a:endParaRPr lang="en-US" altLang="en-US" sz="1400"/>
          </a:p>
        </p:txBody>
      </p:sp>
      <p:sp>
        <p:nvSpPr>
          <p:cNvPr id="4099" name="Rectangle 2">
            <a:extLst>
              <a:ext uri="{FF2B5EF4-FFF2-40B4-BE49-F238E27FC236}">
                <a16:creationId xmlns:a16="http://schemas.microsoft.com/office/drawing/2014/main" id="{41685ABA-8C16-4848-A54F-7CFADE9BB7F9}"/>
              </a:ext>
            </a:extLst>
          </p:cNvPr>
          <p:cNvSpPr>
            <a:spLocks noGrp="1" noChangeArrowheads="1"/>
          </p:cNvSpPr>
          <p:nvPr>
            <p:ph type="title"/>
          </p:nvPr>
        </p:nvSpPr>
        <p:spPr>
          <a:xfrm>
            <a:off x="685800" y="304799"/>
            <a:ext cx="7924800" cy="3962399"/>
          </a:xfrm>
        </p:spPr>
        <p:txBody>
          <a:bodyPr/>
          <a:lstStyle/>
          <a:p>
            <a:r>
              <a:rPr lang="en-US" altLang="en-US" dirty="0"/>
              <a:t>Appendix A1 </a:t>
            </a:r>
            <a:br>
              <a:rPr lang="en-US" altLang="en-US" dirty="0"/>
            </a:br>
            <a:r>
              <a:rPr lang="en-US" altLang="en-US" dirty="0"/>
              <a:t>Introduction to Computers, Programs, and Java</a:t>
            </a:r>
          </a:p>
        </p:txBody>
      </p:sp>
      <p:sp>
        <p:nvSpPr>
          <p:cNvPr id="4100" name="Rectangle 6">
            <a:extLst>
              <a:ext uri="{FF2B5EF4-FFF2-40B4-BE49-F238E27FC236}">
                <a16:creationId xmlns:a16="http://schemas.microsoft.com/office/drawing/2014/main" id="{7EC1570C-0839-439E-84D6-96DEE458FC6A}"/>
              </a:ext>
            </a:extLst>
          </p:cNvPr>
          <p:cNvSpPr>
            <a:spLocks noChangeArrowheads="1"/>
          </p:cNvSpPr>
          <p:nvPr/>
        </p:nvSpPr>
        <p:spPr bwMode="auto">
          <a:xfrm>
            <a:off x="3052763" y="2057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101" name="Rectangle 1029">
            <a:extLst>
              <a:ext uri="{FF2B5EF4-FFF2-40B4-BE49-F238E27FC236}">
                <a16:creationId xmlns:a16="http://schemas.microsoft.com/office/drawing/2014/main" id="{0EE8A8D5-41EB-436C-9DEF-8333A1C76DAA}"/>
              </a:ext>
            </a:extLst>
          </p:cNvPr>
          <p:cNvSpPr>
            <a:spLocks noChangeArrowheads="1"/>
          </p:cNvSpPr>
          <p:nvPr/>
        </p:nvSpPr>
        <p:spPr bwMode="auto">
          <a:xfrm>
            <a:off x="0" y="2405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102" name="Rectangle 1031">
            <a:extLst>
              <a:ext uri="{FF2B5EF4-FFF2-40B4-BE49-F238E27FC236}">
                <a16:creationId xmlns:a16="http://schemas.microsoft.com/office/drawing/2014/main" id="{2ABE305A-792A-49D0-86E0-A26CEB952BC7}"/>
              </a:ext>
            </a:extLst>
          </p:cNvPr>
          <p:cNvSpPr>
            <a:spLocks noChangeArrowheads="1"/>
          </p:cNvSpPr>
          <p:nvPr/>
        </p:nvSpPr>
        <p:spPr bwMode="auto">
          <a:xfrm>
            <a:off x="0" y="2263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4">
            <a:extLst>
              <a:ext uri="{FF2B5EF4-FFF2-40B4-BE49-F238E27FC236}">
                <a16:creationId xmlns:a16="http://schemas.microsoft.com/office/drawing/2014/main" id="{8C6E00E0-F5D5-44ED-8F56-6AC8BACC68DF}"/>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E433DD3-198C-4E17-8EEF-B7B7B049F795}" type="slidenum">
              <a:rPr lang="en-US" altLang="en-US" sz="1400" smtClean="0"/>
              <a:pPr>
                <a:spcBef>
                  <a:spcPct val="0"/>
                </a:spcBef>
                <a:buClrTx/>
                <a:buSzTx/>
                <a:buFontTx/>
                <a:buNone/>
              </a:pPr>
              <a:t>10</a:t>
            </a:fld>
            <a:endParaRPr lang="en-US" altLang="en-US" sz="1400"/>
          </a:p>
        </p:txBody>
      </p:sp>
      <p:sp>
        <p:nvSpPr>
          <p:cNvPr id="50179" name="Rectangle 2">
            <a:extLst>
              <a:ext uri="{FF2B5EF4-FFF2-40B4-BE49-F238E27FC236}">
                <a16:creationId xmlns:a16="http://schemas.microsoft.com/office/drawing/2014/main" id="{3D7CC83A-B4F0-45E4-8A3F-74861BCA9FF0}"/>
              </a:ext>
            </a:extLst>
          </p:cNvPr>
          <p:cNvSpPr>
            <a:spLocks noChangeArrowheads="1"/>
          </p:cNvSpPr>
          <p:nvPr/>
        </p:nvSpPr>
        <p:spPr bwMode="auto">
          <a:xfrm>
            <a:off x="457200" y="2362200"/>
            <a:ext cx="8305800" cy="25908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p>
            <a:pPr marL="342900" indent="-342900">
              <a:spcBef>
                <a:spcPct val="20000"/>
              </a:spcBef>
              <a:buClr>
                <a:schemeClr val="tx2"/>
              </a:buClr>
              <a:buSzPct val="75000"/>
              <a:buFont typeface="Monotype Sorts" pitchFamily="2" charset="2"/>
              <a:buNone/>
              <a:defRPr/>
            </a:pPr>
            <a:r>
              <a:rPr lang="en-US" b="1" dirty="0">
                <a:solidFill>
                  <a:schemeClr val="accent4"/>
                </a:solidFill>
                <a:latin typeface="Courier New" pitchFamily="49" charset="0"/>
              </a:rPr>
              <a:t>// This program prints Welcome to Java! </a:t>
            </a:r>
          </a:p>
          <a:p>
            <a:pPr marL="342900" indent="-342900">
              <a:buClr>
                <a:schemeClr val="tx2"/>
              </a:buClr>
              <a:buSzPct val="75000"/>
              <a:buFont typeface="Monotype Sorts" pitchFamily="2" charset="2"/>
              <a:buNone/>
              <a:defRPr/>
            </a:pPr>
            <a:r>
              <a:rPr lang="en-US" b="1" dirty="0">
                <a:solidFill>
                  <a:schemeClr val="accent4"/>
                </a:solidFill>
                <a:latin typeface="Courier New" pitchFamily="49" charset="0"/>
              </a:rPr>
              <a:t>public class Welcome {	</a:t>
            </a:r>
          </a:p>
          <a:p>
            <a:pPr marL="342900" indent="-342900">
              <a:buClr>
                <a:schemeClr val="tx2"/>
              </a:buClr>
              <a:buSzPct val="75000"/>
              <a:buFont typeface="Monotype Sorts" pitchFamily="2" charset="2"/>
              <a:buNone/>
              <a:defRPr/>
            </a:pPr>
            <a:r>
              <a:rPr lang="en-US" b="1" dirty="0">
                <a:solidFill>
                  <a:schemeClr val="accent4"/>
                </a:solidFill>
                <a:latin typeface="Courier New" pitchFamily="49" charset="0"/>
              </a:rPr>
              <a:t>  public static void main(String[] </a:t>
            </a:r>
            <a:r>
              <a:rPr lang="en-US" b="1" dirty="0" err="1">
                <a:solidFill>
                  <a:schemeClr val="accent4"/>
                </a:solidFill>
                <a:latin typeface="Courier New" pitchFamily="49" charset="0"/>
              </a:rPr>
              <a:t>args</a:t>
            </a:r>
            <a:r>
              <a:rPr lang="en-US" b="1" dirty="0">
                <a:solidFill>
                  <a:schemeClr val="accent4"/>
                </a:solidFill>
                <a:latin typeface="Courier New" pitchFamily="49" charset="0"/>
              </a:rPr>
              <a:t>) { </a:t>
            </a:r>
          </a:p>
          <a:p>
            <a:pPr marL="342900" indent="-342900">
              <a:buClr>
                <a:schemeClr val="tx2"/>
              </a:buClr>
              <a:buSzPct val="75000"/>
              <a:buFont typeface="Monotype Sorts" pitchFamily="2" charset="2"/>
              <a:buNone/>
              <a:defRPr/>
            </a:pPr>
            <a:r>
              <a:rPr lang="en-US" b="1" dirty="0">
                <a:solidFill>
                  <a:schemeClr val="accent4"/>
                </a:solidFill>
                <a:latin typeface="Courier New" pitchFamily="49" charset="0"/>
              </a:rPr>
              <a:t>    </a:t>
            </a:r>
            <a:r>
              <a:rPr lang="en-US" b="1" dirty="0" err="1">
                <a:solidFill>
                  <a:schemeClr val="accent4"/>
                </a:solidFill>
                <a:latin typeface="Courier New" pitchFamily="49" charset="0"/>
              </a:rPr>
              <a:t>System.out.println</a:t>
            </a:r>
            <a:r>
              <a:rPr lang="en-US" b="1" dirty="0">
                <a:solidFill>
                  <a:schemeClr val="accent4"/>
                </a:solidFill>
                <a:latin typeface="Courier New" pitchFamily="49" charset="0"/>
              </a:rPr>
              <a:t>("Welcome to Java!");</a:t>
            </a:r>
          </a:p>
          <a:p>
            <a:pPr marL="342900" indent="-342900">
              <a:buClr>
                <a:schemeClr val="tx2"/>
              </a:buClr>
              <a:buSzPct val="75000"/>
              <a:buFont typeface="Monotype Sorts" pitchFamily="2" charset="2"/>
              <a:buNone/>
              <a:defRPr/>
            </a:pPr>
            <a:r>
              <a:rPr lang="en-US" b="1" dirty="0">
                <a:solidFill>
                  <a:schemeClr val="accent4"/>
                </a:solidFill>
                <a:latin typeface="Courier New" pitchFamily="49" charset="0"/>
              </a:rPr>
              <a:t>  }</a:t>
            </a:r>
          </a:p>
          <a:p>
            <a:pPr marL="342900" indent="-342900">
              <a:buClr>
                <a:schemeClr val="tx2"/>
              </a:buClr>
              <a:buSzPct val="75000"/>
              <a:buFont typeface="Monotype Sorts" pitchFamily="2" charset="2"/>
              <a:buNone/>
              <a:defRPr/>
            </a:pPr>
            <a:r>
              <a:rPr lang="en-US" b="1" dirty="0">
                <a:solidFill>
                  <a:schemeClr val="accent4"/>
                </a:solidFill>
                <a:latin typeface="Courier New" pitchFamily="49" charset="0"/>
              </a:rPr>
              <a:t>}</a:t>
            </a:r>
            <a:endParaRPr lang="en-US" sz="2800" b="1" dirty="0">
              <a:solidFill>
                <a:schemeClr val="accent4"/>
              </a:solidFill>
            </a:endParaRPr>
          </a:p>
        </p:txBody>
      </p:sp>
      <p:sp>
        <p:nvSpPr>
          <p:cNvPr id="59396" name="Rectangle 3">
            <a:extLst>
              <a:ext uri="{FF2B5EF4-FFF2-40B4-BE49-F238E27FC236}">
                <a16:creationId xmlns:a16="http://schemas.microsoft.com/office/drawing/2014/main" id="{7256E174-1929-40AF-A2EA-CB5EFAEFF203}"/>
              </a:ext>
            </a:extLst>
          </p:cNvPr>
          <p:cNvSpPr>
            <a:spLocks noGrp="1" noChangeArrowheads="1"/>
          </p:cNvSpPr>
          <p:nvPr>
            <p:ph type="title"/>
          </p:nvPr>
        </p:nvSpPr>
        <p:spPr>
          <a:xfrm>
            <a:off x="685800" y="381000"/>
            <a:ext cx="7772400" cy="533400"/>
          </a:xfrm>
          <a:noFill/>
        </p:spPr>
        <p:txBody>
          <a:bodyPr/>
          <a:lstStyle/>
          <a:p>
            <a:r>
              <a:rPr lang="en-US" altLang="en-US" sz="4300"/>
              <a:t>Trace a Program Execution</a:t>
            </a:r>
          </a:p>
        </p:txBody>
      </p:sp>
      <p:sp>
        <p:nvSpPr>
          <p:cNvPr id="59397" name="Rectangle 4">
            <a:extLst>
              <a:ext uri="{FF2B5EF4-FFF2-40B4-BE49-F238E27FC236}">
                <a16:creationId xmlns:a16="http://schemas.microsoft.com/office/drawing/2014/main" id="{8084E4D6-0A94-47E3-B1BB-FFC9CD477D6B}"/>
              </a:ext>
            </a:extLst>
          </p:cNvPr>
          <p:cNvSpPr>
            <a:spLocks noChangeArrowheads="1"/>
          </p:cNvSpPr>
          <p:nvPr/>
        </p:nvSpPr>
        <p:spPr bwMode="auto">
          <a:xfrm>
            <a:off x="1219200" y="3505200"/>
            <a:ext cx="71628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725" name="AutoShape 5">
            <a:extLst>
              <a:ext uri="{FF2B5EF4-FFF2-40B4-BE49-F238E27FC236}">
                <a16:creationId xmlns:a16="http://schemas.microsoft.com/office/drawing/2014/main" id="{2B482066-1277-4BC9-8041-4B2C8EAB485F}"/>
              </a:ext>
            </a:extLst>
          </p:cNvPr>
          <p:cNvSpPr>
            <a:spLocks noChangeArrowheads="1"/>
          </p:cNvSpPr>
          <p:nvPr/>
        </p:nvSpPr>
        <p:spPr bwMode="auto">
          <a:xfrm>
            <a:off x="5943600" y="1219200"/>
            <a:ext cx="2490788" cy="615950"/>
          </a:xfrm>
          <a:prstGeom prst="wedgeRoundRectCallout">
            <a:avLst>
              <a:gd name="adj1" fmla="val -107491"/>
              <a:gd name="adj2" fmla="val 325259"/>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Execute statement</a:t>
            </a:r>
          </a:p>
        </p:txBody>
      </p:sp>
      <p:sp>
        <p:nvSpPr>
          <p:cNvPr id="59399" name="Rectangle 6">
            <a:extLst>
              <a:ext uri="{FF2B5EF4-FFF2-40B4-BE49-F238E27FC236}">
                <a16:creationId xmlns:a16="http://schemas.microsoft.com/office/drawing/2014/main" id="{98B18BE5-BF81-4DC5-882C-34F1C041DA0F}"/>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86725"/>
                                        </p:tgtEl>
                                        <p:attrNameLst>
                                          <p:attrName>style.visibility</p:attrName>
                                        </p:attrNameLst>
                                      </p:cBhvr>
                                      <p:to>
                                        <p:strVal val="visible"/>
                                      </p:to>
                                    </p:set>
                                    <p:anim calcmode="lin" valueType="num">
                                      <p:cBhvr additive="base">
                                        <p:cTn id="7" dur="500" fill="hold"/>
                                        <p:tgtEl>
                                          <p:spTgt spid="286725"/>
                                        </p:tgtEl>
                                        <p:attrNameLst>
                                          <p:attrName>ppt_x</p:attrName>
                                        </p:attrNameLst>
                                      </p:cBhvr>
                                      <p:tavLst>
                                        <p:tav tm="0">
                                          <p:val>
                                            <p:strVal val="0-#ppt_w/2"/>
                                          </p:val>
                                        </p:tav>
                                        <p:tav tm="100000">
                                          <p:val>
                                            <p:strVal val="#ppt_x"/>
                                          </p:val>
                                        </p:tav>
                                      </p:tavLst>
                                    </p:anim>
                                    <p:anim calcmode="lin" valueType="num">
                                      <p:cBhvr additive="base">
                                        <p:cTn id="8" dur="500" fill="hold"/>
                                        <p:tgtEl>
                                          <p:spTgt spid="2867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4">
            <a:extLst>
              <a:ext uri="{FF2B5EF4-FFF2-40B4-BE49-F238E27FC236}">
                <a16:creationId xmlns:a16="http://schemas.microsoft.com/office/drawing/2014/main" id="{64E68AE2-9466-40BB-BF5D-CA7773A99243}"/>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4D62D47-CF81-4329-8892-DC4AF772E93B}" type="slidenum">
              <a:rPr lang="en-US" altLang="en-US" sz="1400" smtClean="0"/>
              <a:pPr>
                <a:spcBef>
                  <a:spcPct val="0"/>
                </a:spcBef>
                <a:buClrTx/>
                <a:buSzTx/>
                <a:buFontTx/>
                <a:buNone/>
              </a:pPr>
              <a:t>11</a:t>
            </a:fld>
            <a:endParaRPr lang="en-US" altLang="en-US" sz="1400"/>
          </a:p>
        </p:txBody>
      </p:sp>
      <p:sp>
        <p:nvSpPr>
          <p:cNvPr id="51203" name="Rectangle 2">
            <a:extLst>
              <a:ext uri="{FF2B5EF4-FFF2-40B4-BE49-F238E27FC236}">
                <a16:creationId xmlns:a16="http://schemas.microsoft.com/office/drawing/2014/main" id="{92AFDEB5-7D12-4A31-A2E4-63DF0EA9EB53}"/>
              </a:ext>
            </a:extLst>
          </p:cNvPr>
          <p:cNvSpPr>
            <a:spLocks noChangeArrowheads="1"/>
          </p:cNvSpPr>
          <p:nvPr/>
        </p:nvSpPr>
        <p:spPr bwMode="auto">
          <a:xfrm>
            <a:off x="457200" y="2362200"/>
            <a:ext cx="8305800" cy="25908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p>
            <a:pPr marL="342900" indent="-342900">
              <a:spcBef>
                <a:spcPct val="20000"/>
              </a:spcBef>
              <a:buClr>
                <a:schemeClr val="tx2"/>
              </a:buClr>
              <a:buSzPct val="75000"/>
              <a:buFont typeface="Monotype Sorts" pitchFamily="2" charset="2"/>
              <a:buNone/>
              <a:defRPr/>
            </a:pPr>
            <a:r>
              <a:rPr lang="en-US" b="1" dirty="0">
                <a:solidFill>
                  <a:schemeClr val="accent4"/>
                </a:solidFill>
                <a:latin typeface="Courier New" pitchFamily="49" charset="0"/>
              </a:rPr>
              <a:t>// This program prints Welcome to Java! </a:t>
            </a:r>
          </a:p>
          <a:p>
            <a:pPr marL="342900" indent="-342900">
              <a:buClr>
                <a:schemeClr val="tx2"/>
              </a:buClr>
              <a:buSzPct val="75000"/>
              <a:buFont typeface="Monotype Sorts" pitchFamily="2" charset="2"/>
              <a:buNone/>
              <a:defRPr/>
            </a:pPr>
            <a:r>
              <a:rPr lang="en-US" b="1" dirty="0">
                <a:solidFill>
                  <a:schemeClr val="accent4"/>
                </a:solidFill>
                <a:latin typeface="Courier New" pitchFamily="49" charset="0"/>
              </a:rPr>
              <a:t>public class Welcome {	</a:t>
            </a:r>
          </a:p>
          <a:p>
            <a:pPr marL="342900" indent="-342900">
              <a:buClr>
                <a:schemeClr val="tx2"/>
              </a:buClr>
              <a:buSzPct val="75000"/>
              <a:buFont typeface="Monotype Sorts" pitchFamily="2" charset="2"/>
              <a:buNone/>
              <a:defRPr/>
            </a:pPr>
            <a:r>
              <a:rPr lang="en-US" b="1" dirty="0">
                <a:solidFill>
                  <a:schemeClr val="accent4"/>
                </a:solidFill>
                <a:latin typeface="Courier New" pitchFamily="49" charset="0"/>
              </a:rPr>
              <a:t>  public static void main(String[] </a:t>
            </a:r>
            <a:r>
              <a:rPr lang="en-US" b="1" dirty="0" err="1">
                <a:solidFill>
                  <a:schemeClr val="accent4"/>
                </a:solidFill>
                <a:latin typeface="Courier New" pitchFamily="49" charset="0"/>
              </a:rPr>
              <a:t>args</a:t>
            </a:r>
            <a:r>
              <a:rPr lang="en-US" b="1" dirty="0">
                <a:solidFill>
                  <a:schemeClr val="accent4"/>
                </a:solidFill>
                <a:latin typeface="Courier New" pitchFamily="49" charset="0"/>
              </a:rPr>
              <a:t>) { </a:t>
            </a:r>
          </a:p>
          <a:p>
            <a:pPr marL="342900" indent="-342900">
              <a:buClr>
                <a:schemeClr val="tx2"/>
              </a:buClr>
              <a:buSzPct val="75000"/>
              <a:buFont typeface="Monotype Sorts" pitchFamily="2" charset="2"/>
              <a:buNone/>
              <a:defRPr/>
            </a:pPr>
            <a:r>
              <a:rPr lang="en-US" b="1" dirty="0">
                <a:solidFill>
                  <a:schemeClr val="accent4"/>
                </a:solidFill>
                <a:latin typeface="Courier New" pitchFamily="49" charset="0"/>
              </a:rPr>
              <a:t>    </a:t>
            </a:r>
            <a:r>
              <a:rPr lang="en-US" b="1" dirty="0" err="1">
                <a:solidFill>
                  <a:schemeClr val="accent4"/>
                </a:solidFill>
                <a:latin typeface="Courier New" pitchFamily="49" charset="0"/>
              </a:rPr>
              <a:t>System.out.println</a:t>
            </a:r>
            <a:r>
              <a:rPr lang="en-US" b="1" dirty="0">
                <a:solidFill>
                  <a:schemeClr val="accent4"/>
                </a:solidFill>
                <a:latin typeface="Courier New" pitchFamily="49" charset="0"/>
              </a:rPr>
              <a:t>("Welcome to Java!");</a:t>
            </a:r>
          </a:p>
          <a:p>
            <a:pPr marL="342900" indent="-342900">
              <a:buClr>
                <a:schemeClr val="tx2"/>
              </a:buClr>
              <a:buSzPct val="75000"/>
              <a:buFont typeface="Monotype Sorts" pitchFamily="2" charset="2"/>
              <a:buNone/>
              <a:defRPr/>
            </a:pPr>
            <a:r>
              <a:rPr lang="en-US" b="1" dirty="0">
                <a:solidFill>
                  <a:schemeClr val="accent4"/>
                </a:solidFill>
                <a:latin typeface="Courier New" pitchFamily="49" charset="0"/>
              </a:rPr>
              <a:t>  }</a:t>
            </a:r>
          </a:p>
          <a:p>
            <a:pPr marL="342900" indent="-342900">
              <a:buClr>
                <a:schemeClr val="tx2"/>
              </a:buClr>
              <a:buSzPct val="75000"/>
              <a:buFont typeface="Monotype Sorts" pitchFamily="2" charset="2"/>
              <a:buNone/>
              <a:defRPr/>
            </a:pPr>
            <a:r>
              <a:rPr lang="en-US" b="1" dirty="0">
                <a:solidFill>
                  <a:schemeClr val="accent4"/>
                </a:solidFill>
                <a:latin typeface="Courier New" pitchFamily="49" charset="0"/>
              </a:rPr>
              <a:t>}</a:t>
            </a:r>
            <a:endParaRPr lang="en-US" sz="2800" b="1" dirty="0">
              <a:solidFill>
                <a:schemeClr val="accent4"/>
              </a:solidFill>
            </a:endParaRPr>
          </a:p>
        </p:txBody>
      </p:sp>
      <p:sp>
        <p:nvSpPr>
          <p:cNvPr id="60420" name="Rectangle 3">
            <a:extLst>
              <a:ext uri="{FF2B5EF4-FFF2-40B4-BE49-F238E27FC236}">
                <a16:creationId xmlns:a16="http://schemas.microsoft.com/office/drawing/2014/main" id="{2AE86360-C937-4FC8-BFEE-7292329375BA}"/>
              </a:ext>
            </a:extLst>
          </p:cNvPr>
          <p:cNvSpPr>
            <a:spLocks noGrp="1" noChangeArrowheads="1"/>
          </p:cNvSpPr>
          <p:nvPr>
            <p:ph type="title"/>
          </p:nvPr>
        </p:nvSpPr>
        <p:spPr>
          <a:xfrm>
            <a:off x="685800" y="381000"/>
            <a:ext cx="7772400" cy="533400"/>
          </a:xfrm>
          <a:noFill/>
        </p:spPr>
        <p:txBody>
          <a:bodyPr/>
          <a:lstStyle/>
          <a:p>
            <a:r>
              <a:rPr lang="en-US" altLang="en-US" sz="4300"/>
              <a:t>Trace a Program Execution</a:t>
            </a:r>
          </a:p>
        </p:txBody>
      </p:sp>
      <p:sp>
        <p:nvSpPr>
          <p:cNvPr id="60421" name="Rectangle 4">
            <a:extLst>
              <a:ext uri="{FF2B5EF4-FFF2-40B4-BE49-F238E27FC236}">
                <a16:creationId xmlns:a16="http://schemas.microsoft.com/office/drawing/2014/main" id="{B592254F-FFD7-40A1-8753-B40C29EFAE59}"/>
              </a:ext>
            </a:extLst>
          </p:cNvPr>
          <p:cNvSpPr>
            <a:spLocks noChangeArrowheads="1"/>
          </p:cNvSpPr>
          <p:nvPr/>
        </p:nvSpPr>
        <p:spPr bwMode="auto">
          <a:xfrm>
            <a:off x="1219200" y="3505200"/>
            <a:ext cx="71628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0422" name="Rectangle 6">
            <a:extLst>
              <a:ext uri="{FF2B5EF4-FFF2-40B4-BE49-F238E27FC236}">
                <a16:creationId xmlns:a16="http://schemas.microsoft.com/office/drawing/2014/main" id="{082F8F3E-745A-4EC8-BA1F-06AAD4B639A8}"/>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
        <p:nvSpPr>
          <p:cNvPr id="60423" name="Line 8">
            <a:extLst>
              <a:ext uri="{FF2B5EF4-FFF2-40B4-BE49-F238E27FC236}">
                <a16:creationId xmlns:a16="http://schemas.microsoft.com/office/drawing/2014/main" id="{94381C22-5522-4970-BAEC-AA19D9C3922D}"/>
              </a:ext>
            </a:extLst>
          </p:cNvPr>
          <p:cNvSpPr>
            <a:spLocks noChangeShapeType="1"/>
          </p:cNvSpPr>
          <p:nvPr/>
        </p:nvSpPr>
        <p:spPr bwMode="auto">
          <a:xfrm flipH="1">
            <a:off x="3962400" y="3810000"/>
            <a:ext cx="1219200" cy="13716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753" name="AutoShape 9">
            <a:extLst>
              <a:ext uri="{FF2B5EF4-FFF2-40B4-BE49-F238E27FC236}">
                <a16:creationId xmlns:a16="http://schemas.microsoft.com/office/drawing/2014/main" id="{A5E5E596-29A0-44C4-9CA5-74DFB4EC2F1C}"/>
              </a:ext>
            </a:extLst>
          </p:cNvPr>
          <p:cNvSpPr>
            <a:spLocks noChangeArrowheads="1"/>
          </p:cNvSpPr>
          <p:nvPr/>
        </p:nvSpPr>
        <p:spPr bwMode="auto">
          <a:xfrm>
            <a:off x="6096000" y="5410200"/>
            <a:ext cx="2687638" cy="692150"/>
          </a:xfrm>
          <a:prstGeom prst="wedgeRoundRectCallout">
            <a:avLst>
              <a:gd name="adj1" fmla="val -122829"/>
              <a:gd name="adj2" fmla="val -917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t>print a message to the console</a:t>
            </a:r>
          </a:p>
        </p:txBody>
      </p:sp>
      <p:pic>
        <p:nvPicPr>
          <p:cNvPr id="60425" name="Picture 10">
            <a:extLst>
              <a:ext uri="{FF2B5EF4-FFF2-40B4-BE49-F238E27FC236}">
                <a16:creationId xmlns:a16="http://schemas.microsoft.com/office/drawing/2014/main" id="{9D6D301B-6A24-467C-AFAA-055533D5B0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5257800"/>
            <a:ext cx="2073275" cy="1036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287753"/>
                                        </p:tgtEl>
                                        <p:attrNameLst>
                                          <p:attrName>style.visibility</p:attrName>
                                        </p:attrNameLst>
                                      </p:cBhvr>
                                      <p:to>
                                        <p:strVal val="visible"/>
                                      </p:to>
                                    </p:set>
                                    <p:anim to="" calcmode="lin" valueType="num">
                                      <p:cBhvr>
                                        <p:cTn id="7" dur="1" fill="hold"/>
                                        <p:tgtEl>
                                          <p:spTgt spid="28775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5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4">
            <a:extLst>
              <a:ext uri="{FF2B5EF4-FFF2-40B4-BE49-F238E27FC236}">
                <a16:creationId xmlns:a16="http://schemas.microsoft.com/office/drawing/2014/main" id="{5BFDFE81-D591-4A19-B006-B76DD15235E1}"/>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E86ADE5-106A-4AE5-B335-BB1A1B1ED2AF}" type="slidenum">
              <a:rPr lang="en-US" altLang="en-US" sz="1400" smtClean="0"/>
              <a:pPr>
                <a:spcBef>
                  <a:spcPct val="0"/>
                </a:spcBef>
                <a:buClrTx/>
                <a:buSzTx/>
                <a:buFontTx/>
                <a:buNone/>
              </a:pPr>
              <a:t>12</a:t>
            </a:fld>
            <a:endParaRPr lang="en-US" altLang="en-US" sz="1400"/>
          </a:p>
        </p:txBody>
      </p:sp>
      <p:sp>
        <p:nvSpPr>
          <p:cNvPr id="61443" name="Rectangle 2">
            <a:extLst>
              <a:ext uri="{FF2B5EF4-FFF2-40B4-BE49-F238E27FC236}">
                <a16:creationId xmlns:a16="http://schemas.microsoft.com/office/drawing/2014/main" id="{438A2B0D-34E7-43A8-9417-EDE6081737DE}"/>
              </a:ext>
            </a:extLst>
          </p:cNvPr>
          <p:cNvSpPr>
            <a:spLocks noGrp="1" noChangeArrowheads="1"/>
          </p:cNvSpPr>
          <p:nvPr>
            <p:ph type="title"/>
          </p:nvPr>
        </p:nvSpPr>
        <p:spPr>
          <a:xfrm>
            <a:off x="685800" y="152400"/>
            <a:ext cx="7772400" cy="609600"/>
          </a:xfrm>
          <a:noFill/>
        </p:spPr>
        <p:txBody>
          <a:bodyPr/>
          <a:lstStyle/>
          <a:p>
            <a:r>
              <a:rPr lang="en-US" altLang="en-US"/>
              <a:t>Two More Simple Examples</a:t>
            </a:r>
            <a:endParaRPr lang="en-US" altLang="en-US">
              <a:solidFill>
                <a:schemeClr val="tx1"/>
              </a:solidFill>
            </a:endParaRPr>
          </a:p>
        </p:txBody>
      </p:sp>
      <p:sp>
        <p:nvSpPr>
          <p:cNvPr id="61446" name="Rectangle 11">
            <a:hlinkClick r:id="rId3"/>
            <a:extLst>
              <a:ext uri="{FF2B5EF4-FFF2-40B4-BE49-F238E27FC236}">
                <a16:creationId xmlns:a16="http://schemas.microsoft.com/office/drawing/2014/main" id="{D27A90D0-3F86-453B-A333-2BFEC8F858E4}"/>
              </a:ext>
            </a:extLst>
          </p:cNvPr>
          <p:cNvSpPr>
            <a:spLocks noChangeArrowheads="1"/>
          </p:cNvSpPr>
          <p:nvPr/>
        </p:nvSpPr>
        <p:spPr bwMode="auto">
          <a:xfrm>
            <a:off x="4495800" y="4038600"/>
            <a:ext cx="3230563"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err="1"/>
              <a:t>WelcomeWithThreeMessages</a:t>
            </a:r>
            <a:endParaRPr lang="en-US" altLang="en-US" sz="2000" dirty="0"/>
          </a:p>
        </p:txBody>
      </p:sp>
      <p:sp>
        <p:nvSpPr>
          <p:cNvPr id="61447" name="Rectangle 12">
            <a:hlinkClick r:id="rId4"/>
            <a:extLst>
              <a:ext uri="{FF2B5EF4-FFF2-40B4-BE49-F238E27FC236}">
                <a16:creationId xmlns:a16="http://schemas.microsoft.com/office/drawing/2014/main" id="{BC0235AB-DB48-4351-A681-852FEFC8C77E}"/>
              </a:ext>
            </a:extLst>
          </p:cNvPr>
          <p:cNvSpPr>
            <a:spLocks noChangeArrowheads="1"/>
          </p:cNvSpPr>
          <p:nvPr/>
        </p:nvSpPr>
        <p:spPr bwMode="auto">
          <a:xfrm>
            <a:off x="4495800" y="4652963"/>
            <a:ext cx="3230563"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ComputeExpression</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4">
            <a:extLst>
              <a:ext uri="{FF2B5EF4-FFF2-40B4-BE49-F238E27FC236}">
                <a16:creationId xmlns:a16="http://schemas.microsoft.com/office/drawing/2014/main" id="{51A7BCC5-EFF7-41B4-8A04-2B78A31AF696}"/>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AA9A679-8DF1-48F3-BA7A-792622F3DB3B}" type="slidenum">
              <a:rPr lang="en-US" altLang="en-US" sz="1400" smtClean="0"/>
              <a:pPr>
                <a:spcBef>
                  <a:spcPct val="0"/>
                </a:spcBef>
                <a:buClrTx/>
                <a:buSzTx/>
                <a:buFontTx/>
                <a:buNone/>
              </a:pPr>
              <a:t>13</a:t>
            </a:fld>
            <a:endParaRPr lang="en-US" altLang="en-US" sz="1400"/>
          </a:p>
        </p:txBody>
      </p:sp>
      <p:sp>
        <p:nvSpPr>
          <p:cNvPr id="54275" name="Rectangle 2">
            <a:extLst>
              <a:ext uri="{FF2B5EF4-FFF2-40B4-BE49-F238E27FC236}">
                <a16:creationId xmlns:a16="http://schemas.microsoft.com/office/drawing/2014/main" id="{DFDFE61E-1C13-43D6-807B-4104C44159B2}"/>
              </a:ext>
            </a:extLst>
          </p:cNvPr>
          <p:cNvSpPr>
            <a:spLocks noGrp="1" noChangeArrowheads="1"/>
          </p:cNvSpPr>
          <p:nvPr>
            <p:ph type="title"/>
          </p:nvPr>
        </p:nvSpPr>
        <p:spPr>
          <a:xfrm>
            <a:off x="228600" y="228600"/>
            <a:ext cx="8534400" cy="609600"/>
          </a:xfrm>
        </p:spPr>
        <p:txBody>
          <a:bodyPr/>
          <a:lstStyle/>
          <a:p>
            <a:r>
              <a:rPr lang="en-US" altLang="en-US"/>
              <a:t>Creating and Editing Using NotePad</a:t>
            </a:r>
          </a:p>
        </p:txBody>
      </p:sp>
      <p:sp>
        <p:nvSpPr>
          <p:cNvPr id="54276" name="Rectangle 3">
            <a:extLst>
              <a:ext uri="{FF2B5EF4-FFF2-40B4-BE49-F238E27FC236}">
                <a16:creationId xmlns:a16="http://schemas.microsoft.com/office/drawing/2014/main" id="{E96379BA-6CEA-4F92-B9A8-A983A56156C5}"/>
              </a:ext>
            </a:extLst>
          </p:cNvPr>
          <p:cNvSpPr>
            <a:spLocks noGrp="1" noChangeArrowheads="1"/>
          </p:cNvSpPr>
          <p:nvPr>
            <p:ph type="body" idx="1"/>
          </p:nvPr>
        </p:nvSpPr>
        <p:spPr>
          <a:xfrm>
            <a:off x="228600" y="1066800"/>
            <a:ext cx="4724400" cy="1600200"/>
          </a:xfrm>
        </p:spPr>
        <p:txBody>
          <a:bodyPr/>
          <a:lstStyle/>
          <a:p>
            <a:pPr>
              <a:lnSpc>
                <a:spcPct val="90000"/>
              </a:lnSpc>
              <a:buFont typeface="Monotype Sorts" pitchFamily="2" charset="2"/>
              <a:buNone/>
            </a:pPr>
            <a:r>
              <a:rPr lang="en-US" altLang="en-US" sz="3000">
                <a:latin typeface="Palatino" pitchFamily="18" charset="0"/>
                <a:cs typeface="Times New Roman" panose="02020603050405020304" pitchFamily="18" charset="0"/>
              </a:rPr>
              <a:t>To use NotePad, type </a:t>
            </a:r>
          </a:p>
          <a:p>
            <a:pPr lvl="1">
              <a:lnSpc>
                <a:spcPct val="90000"/>
              </a:lnSpc>
              <a:buFontTx/>
              <a:buNone/>
            </a:pPr>
            <a:r>
              <a:rPr lang="en-US" altLang="en-US" sz="3000">
                <a:latin typeface="Palatino" pitchFamily="18" charset="0"/>
                <a:cs typeface="Times New Roman" panose="02020603050405020304" pitchFamily="18" charset="0"/>
              </a:rPr>
              <a:t>notepad Welcome.java </a:t>
            </a:r>
          </a:p>
          <a:p>
            <a:pPr>
              <a:lnSpc>
                <a:spcPct val="90000"/>
              </a:lnSpc>
              <a:buFont typeface="Monotype Sorts" pitchFamily="2" charset="2"/>
              <a:buNone/>
            </a:pPr>
            <a:r>
              <a:rPr lang="en-US" altLang="en-US" sz="3000">
                <a:latin typeface="Palatino" pitchFamily="18" charset="0"/>
                <a:cs typeface="Times New Roman" panose="02020603050405020304" pitchFamily="18" charset="0"/>
              </a:rPr>
              <a:t>from the DOS prompt.</a:t>
            </a:r>
          </a:p>
        </p:txBody>
      </p:sp>
      <p:pic>
        <p:nvPicPr>
          <p:cNvPr id="54277" name="Picture 4">
            <a:extLst>
              <a:ext uri="{FF2B5EF4-FFF2-40B4-BE49-F238E27FC236}">
                <a16:creationId xmlns:a16="http://schemas.microsoft.com/office/drawing/2014/main" id="{B17B62F5-4E2F-48D0-98A0-0E949E55F6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1219200"/>
            <a:ext cx="3962400" cy="1179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278" name="Line 7">
            <a:extLst>
              <a:ext uri="{FF2B5EF4-FFF2-40B4-BE49-F238E27FC236}">
                <a16:creationId xmlns:a16="http://schemas.microsoft.com/office/drawing/2014/main" id="{96F5C613-DE56-4C6C-8C7A-81866FF7557C}"/>
              </a:ext>
            </a:extLst>
          </p:cNvPr>
          <p:cNvSpPr>
            <a:spLocks noChangeShapeType="1"/>
          </p:cNvSpPr>
          <p:nvPr/>
        </p:nvSpPr>
        <p:spPr bwMode="auto">
          <a:xfrm>
            <a:off x="2514600" y="1447800"/>
            <a:ext cx="1066800" cy="1981200"/>
          </a:xfrm>
          <a:prstGeom prst="line">
            <a:avLst/>
          </a:prstGeom>
          <a:noFill/>
          <a:ln w="127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279" name="Line 8">
            <a:extLst>
              <a:ext uri="{FF2B5EF4-FFF2-40B4-BE49-F238E27FC236}">
                <a16:creationId xmlns:a16="http://schemas.microsoft.com/office/drawing/2014/main" id="{F62687C2-8D2D-4D7C-A1F0-81B58CEE82DA}"/>
              </a:ext>
            </a:extLst>
          </p:cNvPr>
          <p:cNvSpPr>
            <a:spLocks noChangeShapeType="1"/>
          </p:cNvSpPr>
          <p:nvPr/>
        </p:nvSpPr>
        <p:spPr bwMode="auto">
          <a:xfrm>
            <a:off x="4648200" y="1828800"/>
            <a:ext cx="381000" cy="0"/>
          </a:xfrm>
          <a:prstGeom prst="line">
            <a:avLst/>
          </a:prstGeom>
          <a:noFill/>
          <a:ln w="127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54280" name="Picture 9">
            <a:extLst>
              <a:ext uri="{FF2B5EF4-FFF2-40B4-BE49-F238E27FC236}">
                <a16:creationId xmlns:a16="http://schemas.microsoft.com/office/drawing/2014/main" id="{4E9898C0-161D-4D9B-98A7-15919332B5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0238" y="3457575"/>
            <a:ext cx="6865937"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4">
            <a:extLst>
              <a:ext uri="{FF2B5EF4-FFF2-40B4-BE49-F238E27FC236}">
                <a16:creationId xmlns:a16="http://schemas.microsoft.com/office/drawing/2014/main" id="{99919140-1732-47CD-BC9F-53AAB05BB452}"/>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8847A43-4B7F-4BAB-AD2D-C6A4B7231DC6}" type="slidenum">
              <a:rPr lang="en-US" altLang="en-US" sz="1400" smtClean="0"/>
              <a:pPr>
                <a:spcBef>
                  <a:spcPct val="0"/>
                </a:spcBef>
                <a:buClrTx/>
                <a:buSzTx/>
                <a:buFontTx/>
                <a:buNone/>
              </a:pPr>
              <a:t>14</a:t>
            </a:fld>
            <a:endParaRPr lang="en-US" altLang="en-US" sz="1400"/>
          </a:p>
        </p:txBody>
      </p:sp>
      <p:sp>
        <p:nvSpPr>
          <p:cNvPr id="55299" name="Rectangle 2">
            <a:extLst>
              <a:ext uri="{FF2B5EF4-FFF2-40B4-BE49-F238E27FC236}">
                <a16:creationId xmlns:a16="http://schemas.microsoft.com/office/drawing/2014/main" id="{602DE1DB-4CFF-4201-8FD2-436CB51C3715}"/>
              </a:ext>
            </a:extLst>
          </p:cNvPr>
          <p:cNvSpPr>
            <a:spLocks noGrp="1" noChangeArrowheads="1"/>
          </p:cNvSpPr>
          <p:nvPr>
            <p:ph type="title"/>
          </p:nvPr>
        </p:nvSpPr>
        <p:spPr>
          <a:xfrm>
            <a:off x="228600" y="228600"/>
            <a:ext cx="8763000" cy="533400"/>
          </a:xfrm>
        </p:spPr>
        <p:txBody>
          <a:bodyPr/>
          <a:lstStyle/>
          <a:p>
            <a:r>
              <a:rPr lang="en-US" altLang="en-US"/>
              <a:t>Creating and Editing Using WordPad</a:t>
            </a:r>
          </a:p>
        </p:txBody>
      </p:sp>
      <p:sp>
        <p:nvSpPr>
          <p:cNvPr id="55300" name="Rectangle 3">
            <a:extLst>
              <a:ext uri="{FF2B5EF4-FFF2-40B4-BE49-F238E27FC236}">
                <a16:creationId xmlns:a16="http://schemas.microsoft.com/office/drawing/2014/main" id="{47608C4E-4301-4C1A-98E5-6EDD7E3DC0BA}"/>
              </a:ext>
            </a:extLst>
          </p:cNvPr>
          <p:cNvSpPr>
            <a:spLocks noGrp="1" noChangeArrowheads="1"/>
          </p:cNvSpPr>
          <p:nvPr>
            <p:ph type="body" idx="1"/>
          </p:nvPr>
        </p:nvSpPr>
        <p:spPr>
          <a:xfrm>
            <a:off x="228600" y="1066800"/>
            <a:ext cx="4724400" cy="1600200"/>
          </a:xfrm>
        </p:spPr>
        <p:txBody>
          <a:bodyPr/>
          <a:lstStyle/>
          <a:p>
            <a:pPr>
              <a:lnSpc>
                <a:spcPct val="90000"/>
              </a:lnSpc>
              <a:buFont typeface="Monotype Sorts" pitchFamily="2" charset="2"/>
              <a:buNone/>
            </a:pPr>
            <a:r>
              <a:rPr lang="en-US" altLang="en-US" sz="3000">
                <a:latin typeface="Palatino" pitchFamily="18" charset="0"/>
                <a:cs typeface="Times New Roman" panose="02020603050405020304" pitchFamily="18" charset="0"/>
              </a:rPr>
              <a:t>To use WordPad, type </a:t>
            </a:r>
          </a:p>
          <a:p>
            <a:pPr lvl="1">
              <a:lnSpc>
                <a:spcPct val="90000"/>
              </a:lnSpc>
              <a:buFontTx/>
              <a:buNone/>
            </a:pPr>
            <a:r>
              <a:rPr lang="en-US" altLang="en-US" sz="3000">
                <a:latin typeface="Palatino" pitchFamily="18" charset="0"/>
                <a:cs typeface="Times New Roman" panose="02020603050405020304" pitchFamily="18" charset="0"/>
              </a:rPr>
              <a:t>write Welcome.java </a:t>
            </a:r>
          </a:p>
          <a:p>
            <a:pPr>
              <a:lnSpc>
                <a:spcPct val="90000"/>
              </a:lnSpc>
              <a:buFont typeface="Monotype Sorts" pitchFamily="2" charset="2"/>
              <a:buNone/>
            </a:pPr>
            <a:r>
              <a:rPr lang="en-US" altLang="en-US" sz="3000">
                <a:latin typeface="Palatino" pitchFamily="18" charset="0"/>
                <a:cs typeface="Times New Roman" panose="02020603050405020304" pitchFamily="18" charset="0"/>
              </a:rPr>
              <a:t>from the DOS prompt.</a:t>
            </a:r>
          </a:p>
        </p:txBody>
      </p:sp>
      <p:pic>
        <p:nvPicPr>
          <p:cNvPr id="55301" name="Picture 6">
            <a:extLst>
              <a:ext uri="{FF2B5EF4-FFF2-40B4-BE49-F238E27FC236}">
                <a16:creationId xmlns:a16="http://schemas.microsoft.com/office/drawing/2014/main" id="{96545F9E-3A7C-4723-B3D0-86E37245C9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1295400"/>
            <a:ext cx="3505200" cy="108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302" name="Line 8">
            <a:extLst>
              <a:ext uri="{FF2B5EF4-FFF2-40B4-BE49-F238E27FC236}">
                <a16:creationId xmlns:a16="http://schemas.microsoft.com/office/drawing/2014/main" id="{62BCF972-0D94-4777-B3FF-3EC9A5AC1911}"/>
              </a:ext>
            </a:extLst>
          </p:cNvPr>
          <p:cNvSpPr>
            <a:spLocks noChangeShapeType="1"/>
          </p:cNvSpPr>
          <p:nvPr/>
        </p:nvSpPr>
        <p:spPr bwMode="auto">
          <a:xfrm>
            <a:off x="4114800" y="1828800"/>
            <a:ext cx="990600" cy="0"/>
          </a:xfrm>
          <a:prstGeom prst="line">
            <a:avLst/>
          </a:prstGeom>
          <a:noFill/>
          <a:ln w="127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03" name="Line 9">
            <a:extLst>
              <a:ext uri="{FF2B5EF4-FFF2-40B4-BE49-F238E27FC236}">
                <a16:creationId xmlns:a16="http://schemas.microsoft.com/office/drawing/2014/main" id="{687A5B11-AAF5-409E-B261-9336A5E9140F}"/>
              </a:ext>
            </a:extLst>
          </p:cNvPr>
          <p:cNvSpPr>
            <a:spLocks noChangeShapeType="1"/>
          </p:cNvSpPr>
          <p:nvPr/>
        </p:nvSpPr>
        <p:spPr bwMode="auto">
          <a:xfrm>
            <a:off x="2514600" y="1447800"/>
            <a:ext cx="1066800" cy="1371600"/>
          </a:xfrm>
          <a:prstGeom prst="line">
            <a:avLst/>
          </a:prstGeom>
          <a:noFill/>
          <a:ln w="127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55304" name="Picture 9">
            <a:extLst>
              <a:ext uri="{FF2B5EF4-FFF2-40B4-BE49-F238E27FC236}">
                <a16:creationId xmlns:a16="http://schemas.microsoft.com/office/drawing/2014/main" id="{49F1D969-1B36-4095-9E33-A34C28DD01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819400"/>
            <a:ext cx="7934325" cy="3581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4">
            <a:extLst>
              <a:ext uri="{FF2B5EF4-FFF2-40B4-BE49-F238E27FC236}">
                <a16:creationId xmlns:a16="http://schemas.microsoft.com/office/drawing/2014/main" id="{43FC3629-5CF4-40C9-944E-AFB8387088CF}"/>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4B3B691-808D-440A-AC82-E5D166BA0238}" type="slidenum">
              <a:rPr lang="en-US" altLang="en-US" sz="1400" smtClean="0"/>
              <a:pPr>
                <a:spcBef>
                  <a:spcPct val="0"/>
                </a:spcBef>
                <a:buClrTx/>
                <a:buSzTx/>
                <a:buFontTx/>
                <a:buNone/>
              </a:pPr>
              <a:t>15</a:t>
            </a:fld>
            <a:endParaRPr lang="en-US" altLang="en-US" sz="1400"/>
          </a:p>
        </p:txBody>
      </p:sp>
      <p:sp>
        <p:nvSpPr>
          <p:cNvPr id="56323" name="Rectangle 9">
            <a:extLst>
              <a:ext uri="{FF2B5EF4-FFF2-40B4-BE49-F238E27FC236}">
                <a16:creationId xmlns:a16="http://schemas.microsoft.com/office/drawing/2014/main" id="{51538121-67DC-4512-A4C0-FE58876698E6}"/>
              </a:ext>
            </a:extLst>
          </p:cNvPr>
          <p:cNvSpPr>
            <a:spLocks noChangeArrowheads="1"/>
          </p:cNvSpPr>
          <p:nvPr/>
        </p:nvSpPr>
        <p:spPr bwMode="auto">
          <a:xfrm>
            <a:off x="3200400" y="1981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6324" name="Rectangle 11">
            <a:extLst>
              <a:ext uri="{FF2B5EF4-FFF2-40B4-BE49-F238E27FC236}">
                <a16:creationId xmlns:a16="http://schemas.microsoft.com/office/drawing/2014/main" id="{147892B6-D3BE-44C2-A091-7B944BD71B3A}"/>
              </a:ext>
            </a:extLst>
          </p:cNvPr>
          <p:cNvSpPr>
            <a:spLocks noChangeArrowheads="1"/>
          </p:cNvSpPr>
          <p:nvPr/>
        </p:nvSpPr>
        <p:spPr bwMode="auto">
          <a:xfrm>
            <a:off x="3200400" y="1295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6325" name="Rectangle 15">
            <a:extLst>
              <a:ext uri="{FF2B5EF4-FFF2-40B4-BE49-F238E27FC236}">
                <a16:creationId xmlns:a16="http://schemas.microsoft.com/office/drawing/2014/main" id="{6E026121-8447-484B-A5D7-92EFC9745272}"/>
              </a:ext>
            </a:extLst>
          </p:cNvPr>
          <p:cNvSpPr>
            <a:spLocks noChangeArrowheads="1"/>
          </p:cNvSpPr>
          <p:nvPr/>
        </p:nvSpPr>
        <p:spPr bwMode="auto">
          <a:xfrm>
            <a:off x="2657475" y="27908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56326" name="Picture 11">
            <a:extLst>
              <a:ext uri="{FF2B5EF4-FFF2-40B4-BE49-F238E27FC236}">
                <a16:creationId xmlns:a16="http://schemas.microsoft.com/office/drawing/2014/main" id="{E0E28DCC-8B50-4F97-AB32-E9D3A2A8A7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031875"/>
            <a:ext cx="7772400" cy="5487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56327" name="Rectangle 2">
            <a:extLst>
              <a:ext uri="{FF2B5EF4-FFF2-40B4-BE49-F238E27FC236}">
                <a16:creationId xmlns:a16="http://schemas.microsoft.com/office/drawing/2014/main" id="{89B7258F-89C6-442A-919E-F209FB79295E}"/>
              </a:ext>
            </a:extLst>
          </p:cNvPr>
          <p:cNvSpPr>
            <a:spLocks noGrp="1" noChangeArrowheads="1"/>
          </p:cNvSpPr>
          <p:nvPr>
            <p:ph type="title"/>
          </p:nvPr>
        </p:nvSpPr>
        <p:spPr>
          <a:xfrm>
            <a:off x="3886200" y="152400"/>
            <a:ext cx="5105400" cy="685800"/>
          </a:xfrm>
          <a:noFill/>
        </p:spPr>
        <p:txBody>
          <a:bodyPr/>
          <a:lstStyle/>
          <a:p>
            <a:r>
              <a:rPr lang="en-US" altLang="en-US" sz="3000"/>
              <a:t>Creating, Compiling, and Running Programs</a:t>
            </a:r>
            <a:endParaRPr lang="en-US" altLang="en-US" sz="3000">
              <a:solidFill>
                <a:schemeClr val="tx1"/>
              </a:solidFill>
              <a:latin typeface="Book Antiqua" panose="02040602050305030304" pitchFamily="18" charset="0"/>
            </a:endParaRPr>
          </a:p>
        </p:txBody>
      </p:sp>
      <p:pic>
        <p:nvPicPr>
          <p:cNvPr id="56328" name="Picture 9">
            <a:extLst>
              <a:ext uri="{FF2B5EF4-FFF2-40B4-BE49-F238E27FC236}">
                <a16:creationId xmlns:a16="http://schemas.microsoft.com/office/drawing/2014/main" id="{11B59B61-8139-4725-AB54-7A267EAF3A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73025"/>
            <a:ext cx="3960813" cy="1363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4">
            <a:extLst>
              <a:ext uri="{FF2B5EF4-FFF2-40B4-BE49-F238E27FC236}">
                <a16:creationId xmlns:a16="http://schemas.microsoft.com/office/drawing/2014/main" id="{DF712252-F9EA-4425-8FB8-2D8A55575C83}"/>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47D2B7E-FF1E-4D0D-9320-3DCE0425B915}" type="slidenum">
              <a:rPr lang="en-US" altLang="en-US" sz="1400" smtClean="0"/>
              <a:pPr>
                <a:spcBef>
                  <a:spcPct val="0"/>
                </a:spcBef>
                <a:buClrTx/>
                <a:buSzTx/>
                <a:buFontTx/>
                <a:buNone/>
              </a:pPr>
              <a:t>16</a:t>
            </a:fld>
            <a:endParaRPr lang="en-US" altLang="en-US" sz="1400"/>
          </a:p>
        </p:txBody>
      </p:sp>
      <p:sp>
        <p:nvSpPr>
          <p:cNvPr id="57347" name="Rectangle 1026">
            <a:extLst>
              <a:ext uri="{FF2B5EF4-FFF2-40B4-BE49-F238E27FC236}">
                <a16:creationId xmlns:a16="http://schemas.microsoft.com/office/drawing/2014/main" id="{0714FA39-BDC4-4967-96F9-C4A1AABFA49A}"/>
              </a:ext>
            </a:extLst>
          </p:cNvPr>
          <p:cNvSpPr>
            <a:spLocks noGrp="1" noChangeArrowheads="1"/>
          </p:cNvSpPr>
          <p:nvPr>
            <p:ph type="title"/>
          </p:nvPr>
        </p:nvSpPr>
        <p:spPr>
          <a:xfrm>
            <a:off x="685800" y="228600"/>
            <a:ext cx="7772400" cy="533400"/>
          </a:xfrm>
        </p:spPr>
        <p:txBody>
          <a:bodyPr/>
          <a:lstStyle/>
          <a:p>
            <a:r>
              <a:rPr lang="en-US" altLang="en-US"/>
              <a:t>Compiling Java Source Code</a:t>
            </a:r>
          </a:p>
        </p:txBody>
      </p:sp>
      <p:sp>
        <p:nvSpPr>
          <p:cNvPr id="57348" name="Rectangle 1027">
            <a:extLst>
              <a:ext uri="{FF2B5EF4-FFF2-40B4-BE49-F238E27FC236}">
                <a16:creationId xmlns:a16="http://schemas.microsoft.com/office/drawing/2014/main" id="{AB8A6C00-D85D-4659-85BC-9FAA201D816E}"/>
              </a:ext>
            </a:extLst>
          </p:cNvPr>
          <p:cNvSpPr>
            <a:spLocks noGrp="1" noChangeArrowheads="1"/>
          </p:cNvSpPr>
          <p:nvPr>
            <p:ph type="body" idx="1"/>
          </p:nvPr>
        </p:nvSpPr>
        <p:spPr>
          <a:xfrm>
            <a:off x="228600" y="838200"/>
            <a:ext cx="8915400" cy="3200400"/>
          </a:xfrm>
        </p:spPr>
        <p:txBody>
          <a:bodyPr/>
          <a:lstStyle/>
          <a:p>
            <a:pPr marL="0" indent="0">
              <a:lnSpc>
                <a:spcPct val="90000"/>
              </a:lnSpc>
              <a:buFont typeface="Monotype Sorts" pitchFamily="2" charset="2"/>
              <a:buNone/>
            </a:pPr>
            <a:r>
              <a:rPr lang="en-US" altLang="en-US" sz="2400">
                <a:cs typeface="Times New Roman" panose="02020603050405020304" pitchFamily="18" charset="0"/>
              </a:rPr>
              <a:t>You can port a source program to any machine with appropriate compilers. The source program must be recompiled, however, because the object program can only run on a specific machine. Nowadays computers are networked to work together. Java was designed to run object programs on any platform. With Java, you write the program once, and compile the source program into a special type of object code, known as </a:t>
            </a:r>
            <a:r>
              <a:rPr lang="en-US" altLang="en-US" sz="2400" i="1">
                <a:cs typeface="Times New Roman" panose="02020603050405020304" pitchFamily="18" charset="0"/>
              </a:rPr>
              <a:t>bytecode</a:t>
            </a:r>
            <a:r>
              <a:rPr lang="en-US" altLang="en-US" sz="2400">
                <a:cs typeface="Times New Roman" panose="02020603050405020304" pitchFamily="18" charset="0"/>
              </a:rPr>
              <a:t>. The bytecode can then run on any computer with a Java Virtual Machine, as shown below. Java Virtual Machine is a software that interprets Java bytecode. </a:t>
            </a:r>
          </a:p>
        </p:txBody>
      </p:sp>
      <p:sp>
        <p:nvSpPr>
          <p:cNvPr id="57349" name="Rectangle 1028">
            <a:extLst>
              <a:ext uri="{FF2B5EF4-FFF2-40B4-BE49-F238E27FC236}">
                <a16:creationId xmlns:a16="http://schemas.microsoft.com/office/drawing/2014/main" id="{3F618DEE-A441-4E1C-A0EF-459A3B28A425}"/>
              </a:ext>
            </a:extLst>
          </p:cNvPr>
          <p:cNvSpPr>
            <a:spLocks noChangeArrowheads="1"/>
          </p:cNvSpPr>
          <p:nvPr/>
        </p:nvSpPr>
        <p:spPr bwMode="auto">
          <a:xfrm>
            <a:off x="2238375" y="3138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7350" name="Rectangle 1031">
            <a:extLst>
              <a:ext uri="{FF2B5EF4-FFF2-40B4-BE49-F238E27FC236}">
                <a16:creationId xmlns:a16="http://schemas.microsoft.com/office/drawing/2014/main" id="{49119343-D81D-4D1B-A84A-7BA395508ED3}"/>
              </a:ext>
            </a:extLst>
          </p:cNvPr>
          <p:cNvSpPr>
            <a:spLocks noChangeArrowheads="1"/>
          </p:cNvSpPr>
          <p:nvPr/>
        </p:nvSpPr>
        <p:spPr bwMode="auto">
          <a:xfrm>
            <a:off x="3657600" y="2586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57351" name="Picture 8">
            <a:extLst>
              <a:ext uri="{FF2B5EF4-FFF2-40B4-BE49-F238E27FC236}">
                <a16:creationId xmlns:a16="http://schemas.microsoft.com/office/drawing/2014/main" id="{2BBFB03A-DB48-4384-B7DA-E0887A38C5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886200"/>
            <a:ext cx="7854950" cy="2444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4">
            <a:extLst>
              <a:ext uri="{FF2B5EF4-FFF2-40B4-BE49-F238E27FC236}">
                <a16:creationId xmlns:a16="http://schemas.microsoft.com/office/drawing/2014/main" id="{45787922-6944-4B3F-ADFF-7365EFAB4854}"/>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5C1B27B-FBC9-46D6-9398-E35A94456C89}" type="slidenum">
              <a:rPr lang="en-US" altLang="en-US" sz="1400" smtClean="0"/>
              <a:pPr>
                <a:spcBef>
                  <a:spcPct val="0"/>
                </a:spcBef>
                <a:buClrTx/>
                <a:buSzTx/>
                <a:buFontTx/>
                <a:buNone/>
              </a:pPr>
              <a:t>17</a:t>
            </a:fld>
            <a:endParaRPr lang="en-US" altLang="en-US" sz="1400"/>
          </a:p>
        </p:txBody>
      </p:sp>
      <p:sp>
        <p:nvSpPr>
          <p:cNvPr id="65539" name="Rectangle 2">
            <a:extLst>
              <a:ext uri="{FF2B5EF4-FFF2-40B4-BE49-F238E27FC236}">
                <a16:creationId xmlns:a16="http://schemas.microsoft.com/office/drawing/2014/main" id="{FC08FF23-CE41-42D3-8E7B-0F750D513BAB}"/>
              </a:ext>
            </a:extLst>
          </p:cNvPr>
          <p:cNvSpPr>
            <a:spLocks noGrp="1" noChangeArrowheads="1"/>
          </p:cNvSpPr>
          <p:nvPr>
            <p:ph type="title"/>
          </p:nvPr>
        </p:nvSpPr>
        <p:spPr>
          <a:xfrm>
            <a:off x="1371600" y="152400"/>
            <a:ext cx="7010400" cy="1143000"/>
          </a:xfrm>
          <a:noFill/>
        </p:spPr>
        <p:txBody>
          <a:bodyPr/>
          <a:lstStyle/>
          <a:p>
            <a:r>
              <a:rPr lang="en-US" altLang="en-US"/>
              <a:t>Compiling and Running Java from the Command Window</a:t>
            </a:r>
            <a:endParaRPr lang="en-US" altLang="en-US">
              <a:solidFill>
                <a:schemeClr val="tx1"/>
              </a:solidFill>
            </a:endParaRPr>
          </a:p>
        </p:txBody>
      </p:sp>
      <p:sp>
        <p:nvSpPr>
          <p:cNvPr id="65540" name="Rectangle 3">
            <a:extLst>
              <a:ext uri="{FF2B5EF4-FFF2-40B4-BE49-F238E27FC236}">
                <a16:creationId xmlns:a16="http://schemas.microsoft.com/office/drawing/2014/main" id="{493AD041-4851-422B-A62B-05810D914CAB}"/>
              </a:ext>
            </a:extLst>
          </p:cNvPr>
          <p:cNvSpPr>
            <a:spLocks noGrp="1" noChangeArrowheads="1"/>
          </p:cNvSpPr>
          <p:nvPr>
            <p:ph type="body" idx="1"/>
          </p:nvPr>
        </p:nvSpPr>
        <p:spPr>
          <a:xfrm>
            <a:off x="457200" y="1524000"/>
            <a:ext cx="8382000" cy="4800600"/>
          </a:xfrm>
          <a:noFill/>
        </p:spPr>
        <p:txBody>
          <a:bodyPr/>
          <a:lstStyle/>
          <a:p>
            <a:r>
              <a:rPr lang="en-US" altLang="en-US" sz="3400"/>
              <a:t>Set path to JDK bin directory</a:t>
            </a:r>
          </a:p>
          <a:p>
            <a:pPr lvl="1"/>
            <a:r>
              <a:rPr lang="en-US" altLang="en-US" sz="3000"/>
              <a:t>set path=c:\Program Files\java\jdk1.8.0\bin</a:t>
            </a:r>
          </a:p>
          <a:p>
            <a:r>
              <a:rPr lang="en-US" altLang="en-US" sz="3400"/>
              <a:t>Set classpath to include the current directory</a:t>
            </a:r>
          </a:p>
          <a:p>
            <a:pPr lvl="1"/>
            <a:r>
              <a:rPr lang="en-US" altLang="en-US" sz="3000"/>
              <a:t>set classpath=.</a:t>
            </a:r>
          </a:p>
          <a:p>
            <a:r>
              <a:rPr lang="en-US" altLang="en-US" sz="3400"/>
              <a:t>Compile</a:t>
            </a:r>
          </a:p>
          <a:p>
            <a:pPr lvl="1"/>
            <a:r>
              <a:rPr lang="en-US" altLang="en-US" sz="3000"/>
              <a:t>javac Welcome.java</a:t>
            </a:r>
          </a:p>
          <a:p>
            <a:r>
              <a:rPr lang="en-US" altLang="en-US" sz="3400"/>
              <a:t>Run</a:t>
            </a:r>
          </a:p>
          <a:p>
            <a:pPr lvl="1"/>
            <a:r>
              <a:rPr lang="en-US" altLang="en-US" sz="3000"/>
              <a:t>java Welcome</a:t>
            </a:r>
          </a:p>
        </p:txBody>
      </p:sp>
      <p:sp>
        <p:nvSpPr>
          <p:cNvPr id="65541" name="Rectangle 4">
            <a:extLst>
              <a:ext uri="{FF2B5EF4-FFF2-40B4-BE49-F238E27FC236}">
                <a16:creationId xmlns:a16="http://schemas.microsoft.com/office/drawing/2014/main" id="{C0B6D9F5-3ACD-43DD-8C65-C559CD7BF842}"/>
              </a:ext>
            </a:extLst>
          </p:cNvPr>
          <p:cNvSpPr>
            <a:spLocks noChangeArrowheads="1"/>
          </p:cNvSpPr>
          <p:nvPr/>
        </p:nvSpPr>
        <p:spPr bwMode="auto">
          <a:xfrm>
            <a:off x="2381250" y="2233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65542" name="Picture 5">
            <a:extLst>
              <a:ext uri="{FF2B5EF4-FFF2-40B4-BE49-F238E27FC236}">
                <a16:creationId xmlns:a16="http://schemas.microsoft.com/office/drawing/2014/main" id="{D4288B89-7983-46C0-8987-267A4A7C03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657600"/>
            <a:ext cx="4381500" cy="239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3" name="Rectangle 6">
            <a:extLst>
              <a:ext uri="{FF2B5EF4-FFF2-40B4-BE49-F238E27FC236}">
                <a16:creationId xmlns:a16="http://schemas.microsoft.com/office/drawing/2014/main" id="{413AA618-3461-41EF-90D2-9B1CE56FDA53}"/>
              </a:ext>
            </a:extLst>
          </p:cNvPr>
          <p:cNvSpPr>
            <a:spLocks noChangeArrowheads="1"/>
          </p:cNvSpPr>
          <p:nvPr/>
        </p:nvSpPr>
        <p:spPr bwMode="auto">
          <a:xfrm>
            <a:off x="152400" y="1524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4">
            <a:extLst>
              <a:ext uri="{FF2B5EF4-FFF2-40B4-BE49-F238E27FC236}">
                <a16:creationId xmlns:a16="http://schemas.microsoft.com/office/drawing/2014/main" id="{8C5CB943-A38A-432A-B571-BCCA323AA369}"/>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53643DD-05A5-4AE4-8C5A-015022EADD10}" type="slidenum">
              <a:rPr lang="en-US" altLang="en-US" sz="1400" smtClean="0"/>
              <a:pPr>
                <a:spcBef>
                  <a:spcPct val="0"/>
                </a:spcBef>
                <a:buClrTx/>
                <a:buSzTx/>
                <a:buFontTx/>
                <a:buNone/>
              </a:pPr>
              <a:t>18</a:t>
            </a:fld>
            <a:endParaRPr lang="en-US" altLang="en-US" sz="1400"/>
          </a:p>
        </p:txBody>
      </p:sp>
      <p:sp>
        <p:nvSpPr>
          <p:cNvPr id="67587" name="Rectangle 2">
            <a:extLst>
              <a:ext uri="{FF2B5EF4-FFF2-40B4-BE49-F238E27FC236}">
                <a16:creationId xmlns:a16="http://schemas.microsoft.com/office/drawing/2014/main" id="{6F222494-9C32-4FFA-B921-524A9AB68C5F}"/>
              </a:ext>
            </a:extLst>
          </p:cNvPr>
          <p:cNvSpPr>
            <a:spLocks noGrp="1" noChangeArrowheads="1"/>
          </p:cNvSpPr>
          <p:nvPr>
            <p:ph type="title"/>
          </p:nvPr>
        </p:nvSpPr>
        <p:spPr>
          <a:xfrm>
            <a:off x="685800" y="152400"/>
            <a:ext cx="7848600" cy="1143000"/>
          </a:xfrm>
          <a:noFill/>
        </p:spPr>
        <p:txBody>
          <a:bodyPr/>
          <a:lstStyle/>
          <a:p>
            <a:r>
              <a:rPr lang="en-US" altLang="en-US"/>
              <a:t>Compiling and Running Java from TextPad</a:t>
            </a:r>
            <a:endParaRPr lang="en-US" altLang="en-US">
              <a:solidFill>
                <a:schemeClr val="tx1"/>
              </a:solidFill>
            </a:endParaRPr>
          </a:p>
        </p:txBody>
      </p:sp>
      <p:sp>
        <p:nvSpPr>
          <p:cNvPr id="67588" name="Rectangle 3">
            <a:extLst>
              <a:ext uri="{FF2B5EF4-FFF2-40B4-BE49-F238E27FC236}">
                <a16:creationId xmlns:a16="http://schemas.microsoft.com/office/drawing/2014/main" id="{3F599D8B-2D16-44CF-B228-C351170791A6}"/>
              </a:ext>
            </a:extLst>
          </p:cNvPr>
          <p:cNvSpPr>
            <a:spLocks noGrp="1" noChangeArrowheads="1"/>
          </p:cNvSpPr>
          <p:nvPr>
            <p:ph type="body" idx="1"/>
          </p:nvPr>
        </p:nvSpPr>
        <p:spPr>
          <a:xfrm>
            <a:off x="457200" y="1524000"/>
            <a:ext cx="8382000" cy="609600"/>
          </a:xfrm>
          <a:noFill/>
        </p:spPr>
        <p:txBody>
          <a:bodyPr/>
          <a:lstStyle/>
          <a:p>
            <a:r>
              <a:rPr lang="en-US" altLang="en-US" sz="3000"/>
              <a:t>See Supplement II.A on the Website for details</a:t>
            </a:r>
          </a:p>
        </p:txBody>
      </p:sp>
      <p:sp>
        <p:nvSpPr>
          <p:cNvPr id="67589" name="Rectangle 5">
            <a:extLst>
              <a:ext uri="{FF2B5EF4-FFF2-40B4-BE49-F238E27FC236}">
                <a16:creationId xmlns:a16="http://schemas.microsoft.com/office/drawing/2014/main" id="{83939551-7BAF-4805-8499-2178FD98DD8A}"/>
              </a:ext>
            </a:extLst>
          </p:cNvPr>
          <p:cNvSpPr>
            <a:spLocks noChangeArrowheads="1"/>
          </p:cNvSpPr>
          <p:nvPr/>
        </p:nvSpPr>
        <p:spPr bwMode="auto">
          <a:xfrm>
            <a:off x="1800225" y="22955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67590" name="Object 4">
            <a:extLst>
              <a:ext uri="{FF2B5EF4-FFF2-40B4-BE49-F238E27FC236}">
                <a16:creationId xmlns:a16="http://schemas.microsoft.com/office/drawing/2014/main" id="{1B764690-65CA-4F7E-8881-18D770594A7F}"/>
              </a:ext>
            </a:extLst>
          </p:cNvPr>
          <p:cNvGraphicFramePr>
            <a:graphicFrameLocks noChangeAspect="1"/>
          </p:cNvGraphicFramePr>
          <p:nvPr/>
        </p:nvGraphicFramePr>
        <p:xfrm>
          <a:off x="457200" y="2514600"/>
          <a:ext cx="8229600" cy="3365500"/>
        </p:xfrm>
        <a:graphic>
          <a:graphicData uri="http://schemas.openxmlformats.org/presentationml/2006/ole">
            <mc:AlternateContent xmlns:mc="http://schemas.openxmlformats.org/markup-compatibility/2006">
              <mc:Choice xmlns:v="urn:schemas-microsoft-com:vml" Requires="v">
                <p:oleObj r:id="rId3" imgW="5546667" imgH="2263336" progId="Paint.Picture">
                  <p:embed/>
                </p:oleObj>
              </mc:Choice>
              <mc:Fallback>
                <p:oleObj r:id="rId3" imgW="5546667" imgH="2263336"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514600"/>
                        <a:ext cx="8229600" cy="336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7591" name="Rectangle 3">
            <a:extLst>
              <a:ext uri="{FF2B5EF4-FFF2-40B4-BE49-F238E27FC236}">
                <a16:creationId xmlns:a16="http://schemas.microsoft.com/office/drawing/2014/main" id="{31656B2C-233E-4995-B7EA-3DAB32C2FFA6}"/>
              </a:ext>
            </a:extLst>
          </p:cNvPr>
          <p:cNvSpPr>
            <a:spLocks noChangeArrowheads="1"/>
          </p:cNvSpPr>
          <p:nvPr/>
        </p:nvSpPr>
        <p:spPr bwMode="auto">
          <a:xfrm>
            <a:off x="152400" y="762000"/>
            <a:ext cx="1371600"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a:t>Companion Website</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4">
            <a:extLst>
              <a:ext uri="{FF2B5EF4-FFF2-40B4-BE49-F238E27FC236}">
                <a16:creationId xmlns:a16="http://schemas.microsoft.com/office/drawing/2014/main" id="{93C707AA-A5F6-49A8-A9DE-7879F212699A}"/>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8568773-5B1A-4762-BD19-C301E8820E55}" type="slidenum">
              <a:rPr lang="en-US" altLang="en-US" sz="1400" smtClean="0"/>
              <a:pPr>
                <a:spcBef>
                  <a:spcPct val="0"/>
                </a:spcBef>
                <a:buClrTx/>
                <a:buSzTx/>
                <a:buFontTx/>
                <a:buNone/>
              </a:pPr>
              <a:t>19</a:t>
            </a:fld>
            <a:endParaRPr lang="en-US" altLang="en-US" sz="1400"/>
          </a:p>
        </p:txBody>
      </p:sp>
      <p:sp>
        <p:nvSpPr>
          <p:cNvPr id="69635" name="Rectangle 2">
            <a:extLst>
              <a:ext uri="{FF2B5EF4-FFF2-40B4-BE49-F238E27FC236}">
                <a16:creationId xmlns:a16="http://schemas.microsoft.com/office/drawing/2014/main" id="{60CC4BD5-AE50-45D5-BFA0-A969C401DAE7}"/>
              </a:ext>
            </a:extLst>
          </p:cNvPr>
          <p:cNvSpPr>
            <a:spLocks noGrp="1" noChangeArrowheads="1"/>
          </p:cNvSpPr>
          <p:nvPr>
            <p:ph type="title"/>
          </p:nvPr>
        </p:nvSpPr>
        <p:spPr>
          <a:xfrm>
            <a:off x="685800" y="0"/>
            <a:ext cx="7772400" cy="1428750"/>
          </a:xfrm>
          <a:noFill/>
        </p:spPr>
        <p:txBody>
          <a:bodyPr/>
          <a:lstStyle/>
          <a:p>
            <a:r>
              <a:rPr lang="en-US" altLang="en-US"/>
              <a:t>Anatomy of a Java Program</a:t>
            </a:r>
            <a:endParaRPr lang="en-US" altLang="en-US">
              <a:solidFill>
                <a:schemeClr val="tx1"/>
              </a:solidFill>
            </a:endParaRPr>
          </a:p>
        </p:txBody>
      </p:sp>
      <p:sp>
        <p:nvSpPr>
          <p:cNvPr id="69636" name="Rectangle 3">
            <a:extLst>
              <a:ext uri="{FF2B5EF4-FFF2-40B4-BE49-F238E27FC236}">
                <a16:creationId xmlns:a16="http://schemas.microsoft.com/office/drawing/2014/main" id="{696A365D-77B2-4CAA-AA56-1E77E5502DBC}"/>
              </a:ext>
            </a:extLst>
          </p:cNvPr>
          <p:cNvSpPr>
            <a:spLocks noGrp="1" noChangeArrowheads="1"/>
          </p:cNvSpPr>
          <p:nvPr>
            <p:ph type="body" idx="1"/>
          </p:nvPr>
        </p:nvSpPr>
        <p:spPr>
          <a:xfrm>
            <a:off x="457200" y="1295400"/>
            <a:ext cx="8382000" cy="5029200"/>
          </a:xfrm>
          <a:noFill/>
        </p:spPr>
        <p:txBody>
          <a:bodyPr/>
          <a:lstStyle/>
          <a:p>
            <a:r>
              <a:rPr lang="en-US" altLang="en-US" sz="3400"/>
              <a:t>Class name</a:t>
            </a:r>
          </a:p>
          <a:p>
            <a:r>
              <a:rPr lang="en-US" altLang="en-US" sz="3400"/>
              <a:t>Main method</a:t>
            </a:r>
          </a:p>
          <a:p>
            <a:r>
              <a:rPr lang="en-US" altLang="en-US" sz="3400"/>
              <a:t>Statements</a:t>
            </a:r>
          </a:p>
          <a:p>
            <a:r>
              <a:rPr lang="en-US" altLang="en-US" sz="3400"/>
              <a:t>Statement terminator</a:t>
            </a:r>
          </a:p>
          <a:p>
            <a:r>
              <a:rPr lang="en-US" altLang="en-US" sz="3400"/>
              <a:t>Reserved words</a:t>
            </a:r>
          </a:p>
          <a:p>
            <a:r>
              <a:rPr lang="en-US" altLang="en-US" sz="3400"/>
              <a:t>Comments</a:t>
            </a:r>
          </a:p>
          <a:p>
            <a:r>
              <a:rPr lang="en-US" altLang="en-US" sz="3400"/>
              <a:t>Blocks</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a:extLst>
              <a:ext uri="{FF2B5EF4-FFF2-40B4-BE49-F238E27FC236}">
                <a16:creationId xmlns:a16="http://schemas.microsoft.com/office/drawing/2014/main" id="{EE749CAD-84D9-4BDF-9EEA-AC82F0ACC9A6}"/>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A6E485B-1054-455E-BE3A-E64ABBDBA7BB}" type="slidenum">
              <a:rPr lang="en-US" altLang="en-US" sz="1400" smtClean="0"/>
              <a:pPr>
                <a:spcBef>
                  <a:spcPct val="0"/>
                </a:spcBef>
                <a:buClrTx/>
                <a:buSzTx/>
                <a:buFontTx/>
                <a:buNone/>
              </a:pPr>
              <a:t>2</a:t>
            </a:fld>
            <a:endParaRPr lang="en-US" altLang="en-US" sz="1400"/>
          </a:p>
        </p:txBody>
      </p:sp>
      <p:sp>
        <p:nvSpPr>
          <p:cNvPr id="32771" name="Rectangle 1026">
            <a:extLst>
              <a:ext uri="{FF2B5EF4-FFF2-40B4-BE49-F238E27FC236}">
                <a16:creationId xmlns:a16="http://schemas.microsoft.com/office/drawing/2014/main" id="{60CB384B-E1C2-45A6-A435-153B64D809AB}"/>
              </a:ext>
            </a:extLst>
          </p:cNvPr>
          <p:cNvSpPr>
            <a:spLocks noGrp="1" noChangeArrowheads="1"/>
          </p:cNvSpPr>
          <p:nvPr>
            <p:ph type="title"/>
          </p:nvPr>
        </p:nvSpPr>
        <p:spPr>
          <a:xfrm>
            <a:off x="685800" y="228600"/>
            <a:ext cx="7772400" cy="628650"/>
          </a:xfrm>
        </p:spPr>
        <p:txBody>
          <a:bodyPr/>
          <a:lstStyle/>
          <a:p>
            <a:r>
              <a:rPr lang="en-US" altLang="en-US" sz="3600"/>
              <a:t>Why Java?</a:t>
            </a:r>
            <a:endParaRPr lang="en-US" altLang="en-US"/>
          </a:p>
        </p:txBody>
      </p:sp>
      <p:sp>
        <p:nvSpPr>
          <p:cNvPr id="32772" name="Rectangle 1027">
            <a:extLst>
              <a:ext uri="{FF2B5EF4-FFF2-40B4-BE49-F238E27FC236}">
                <a16:creationId xmlns:a16="http://schemas.microsoft.com/office/drawing/2014/main" id="{E700256D-CD04-45EB-AA68-B96C8C4212E7}"/>
              </a:ext>
            </a:extLst>
          </p:cNvPr>
          <p:cNvSpPr>
            <a:spLocks noChangeArrowheads="1"/>
          </p:cNvSpPr>
          <p:nvPr/>
        </p:nvSpPr>
        <p:spPr bwMode="auto">
          <a:xfrm>
            <a:off x="228600" y="1066800"/>
            <a:ext cx="8686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110000"/>
              </a:lnSpc>
              <a:buFont typeface="Monotype Sorts" pitchFamily="2" charset="2"/>
              <a:buNone/>
            </a:pPr>
            <a:r>
              <a:rPr lang="en-US" altLang="en-US" sz="2800"/>
              <a:t>The answer is that Java enables users to develop and deploy applications on the Internet for servers, desktop computers, and small hand-held devices. The future of computing is being profoundly influenced by the Internet, and Java promises to remain a big part of that future. Java is the Internet programming language.</a:t>
            </a:r>
          </a:p>
          <a:p>
            <a:pPr>
              <a:lnSpc>
                <a:spcPct val="110000"/>
              </a:lnSpc>
              <a:buFont typeface="Monotype Sorts" pitchFamily="2" charset="2"/>
              <a:buNone/>
            </a:pPr>
            <a:endParaRPr lang="en-US" altLang="en-US" sz="2800"/>
          </a:p>
          <a:p>
            <a:pPr>
              <a:lnSpc>
                <a:spcPct val="110000"/>
              </a:lnSpc>
            </a:pPr>
            <a:r>
              <a:rPr lang="en-US" altLang="en-US" sz="2800"/>
              <a:t>Java is a general purpose programming language. </a:t>
            </a:r>
          </a:p>
          <a:p>
            <a:pPr>
              <a:lnSpc>
                <a:spcPct val="110000"/>
              </a:lnSpc>
            </a:pPr>
            <a:r>
              <a:rPr lang="en-US" altLang="en-US" sz="2800"/>
              <a:t>Java is the Internet programming language.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4">
            <a:extLst>
              <a:ext uri="{FF2B5EF4-FFF2-40B4-BE49-F238E27FC236}">
                <a16:creationId xmlns:a16="http://schemas.microsoft.com/office/drawing/2014/main" id="{C15C109E-0F44-412D-BF3E-171BCEBA18CA}"/>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4AC690F-1F31-4068-9B0F-3CF974B946AE}" type="slidenum">
              <a:rPr lang="en-US" altLang="en-US" sz="1400" smtClean="0"/>
              <a:pPr>
                <a:spcBef>
                  <a:spcPct val="0"/>
                </a:spcBef>
                <a:buClrTx/>
                <a:buSzTx/>
                <a:buFontTx/>
                <a:buNone/>
              </a:pPr>
              <a:t>20</a:t>
            </a:fld>
            <a:endParaRPr lang="en-US" altLang="en-US" sz="1400"/>
          </a:p>
        </p:txBody>
      </p:sp>
      <p:sp>
        <p:nvSpPr>
          <p:cNvPr id="71683" name="Rectangle 2">
            <a:extLst>
              <a:ext uri="{FF2B5EF4-FFF2-40B4-BE49-F238E27FC236}">
                <a16:creationId xmlns:a16="http://schemas.microsoft.com/office/drawing/2014/main" id="{745A2865-3E39-439E-91A1-7520F59D6AFA}"/>
              </a:ext>
            </a:extLst>
          </p:cNvPr>
          <p:cNvSpPr>
            <a:spLocks noChangeArrowheads="1"/>
          </p:cNvSpPr>
          <p:nvPr/>
        </p:nvSpPr>
        <p:spPr bwMode="auto">
          <a:xfrm>
            <a:off x="381000" y="3733800"/>
            <a:ext cx="8305800" cy="25908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a:latin typeface="Courier New" panose="02070309020205020404" pitchFamily="49" charset="0"/>
              </a:rPr>
              <a:t>// This program prints Welcome to Java! </a:t>
            </a:r>
          </a:p>
          <a:p>
            <a:pPr>
              <a:spcBef>
                <a:spcPct val="0"/>
              </a:spcBef>
              <a:buFont typeface="Monotype Sorts" pitchFamily="2" charset="2"/>
              <a:buNone/>
            </a:pPr>
            <a:r>
              <a:rPr lang="en-US" altLang="en-US" sz="2400">
                <a:latin typeface="Courier New" panose="02070309020205020404" pitchFamily="49" charset="0"/>
              </a:rPr>
              <a:t>public class Welcome {	</a:t>
            </a:r>
          </a:p>
          <a:p>
            <a:pPr>
              <a:spcBef>
                <a:spcPct val="0"/>
              </a:spcBef>
              <a:buFont typeface="Monotype Sorts" pitchFamily="2" charset="2"/>
              <a:buNone/>
            </a:pPr>
            <a:r>
              <a:rPr lang="en-US" altLang="en-US" sz="2400">
                <a:latin typeface="Courier New" panose="02070309020205020404" pitchFamily="49" charset="0"/>
              </a:rPr>
              <a:t>  public static void main(String[] args) { </a:t>
            </a:r>
          </a:p>
          <a:p>
            <a:pPr>
              <a:spcBef>
                <a:spcPct val="0"/>
              </a:spcBef>
              <a:buFont typeface="Monotype Sorts" pitchFamily="2" charset="2"/>
              <a:buNone/>
            </a:pPr>
            <a:r>
              <a:rPr lang="en-US" altLang="en-US" sz="2400">
                <a:latin typeface="Courier New" panose="02070309020205020404" pitchFamily="49" charset="0"/>
              </a:rPr>
              <a:t>    System.out.println("Welcome to Java!");</a:t>
            </a:r>
          </a:p>
          <a:p>
            <a:pPr>
              <a:spcBef>
                <a:spcPct val="0"/>
              </a:spcBef>
              <a:buFont typeface="Monotype Sorts" pitchFamily="2" charset="2"/>
              <a:buNone/>
            </a:pPr>
            <a:r>
              <a:rPr lang="en-US" altLang="en-US" sz="2400">
                <a:latin typeface="Courier New" panose="02070309020205020404" pitchFamily="49" charset="0"/>
              </a:rPr>
              <a:t>  }</a:t>
            </a:r>
          </a:p>
          <a:p>
            <a:pPr>
              <a:spcBef>
                <a:spcPct val="0"/>
              </a:spcBef>
              <a:buFont typeface="Monotype Sorts" pitchFamily="2" charset="2"/>
              <a:buNone/>
            </a:pPr>
            <a:r>
              <a:rPr lang="en-US" altLang="en-US" sz="2400">
                <a:latin typeface="Courier New" panose="02070309020205020404" pitchFamily="49" charset="0"/>
              </a:rPr>
              <a:t>}</a:t>
            </a:r>
            <a:endParaRPr lang="en-US" altLang="en-US" sz="2800"/>
          </a:p>
        </p:txBody>
      </p:sp>
      <p:sp>
        <p:nvSpPr>
          <p:cNvPr id="71684" name="Rectangle 3">
            <a:extLst>
              <a:ext uri="{FF2B5EF4-FFF2-40B4-BE49-F238E27FC236}">
                <a16:creationId xmlns:a16="http://schemas.microsoft.com/office/drawing/2014/main" id="{64013E16-AD59-4A99-A249-FC4163B67521}"/>
              </a:ext>
            </a:extLst>
          </p:cNvPr>
          <p:cNvSpPr>
            <a:spLocks noGrp="1" noChangeArrowheads="1"/>
          </p:cNvSpPr>
          <p:nvPr>
            <p:ph type="title"/>
          </p:nvPr>
        </p:nvSpPr>
        <p:spPr>
          <a:xfrm>
            <a:off x="685800" y="381000"/>
            <a:ext cx="7772400" cy="533400"/>
          </a:xfrm>
          <a:noFill/>
        </p:spPr>
        <p:txBody>
          <a:bodyPr/>
          <a:lstStyle/>
          <a:p>
            <a:r>
              <a:rPr lang="en-US" altLang="en-US"/>
              <a:t>Class Name</a:t>
            </a:r>
          </a:p>
        </p:txBody>
      </p:sp>
      <p:sp>
        <p:nvSpPr>
          <p:cNvPr id="71685" name="Rectangle 4">
            <a:extLst>
              <a:ext uri="{FF2B5EF4-FFF2-40B4-BE49-F238E27FC236}">
                <a16:creationId xmlns:a16="http://schemas.microsoft.com/office/drawing/2014/main" id="{37FE6721-500D-425E-883E-0BA9BB00804B}"/>
              </a:ext>
            </a:extLst>
          </p:cNvPr>
          <p:cNvSpPr>
            <a:spLocks noChangeArrowheads="1"/>
          </p:cNvSpPr>
          <p:nvPr/>
        </p:nvSpPr>
        <p:spPr bwMode="auto">
          <a:xfrm>
            <a:off x="2819400" y="4114800"/>
            <a:ext cx="13716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1686" name="Rectangle 5">
            <a:extLst>
              <a:ext uri="{FF2B5EF4-FFF2-40B4-BE49-F238E27FC236}">
                <a16:creationId xmlns:a16="http://schemas.microsoft.com/office/drawing/2014/main" id="{FC2DA435-627D-4BA4-9E89-45C2CC240D3A}"/>
              </a:ext>
            </a:extLst>
          </p:cNvPr>
          <p:cNvSpPr>
            <a:spLocks noGrp="1" noChangeArrowheads="1"/>
          </p:cNvSpPr>
          <p:nvPr>
            <p:ph type="body" idx="1"/>
          </p:nvPr>
        </p:nvSpPr>
        <p:spPr>
          <a:xfrm>
            <a:off x="228600" y="1219200"/>
            <a:ext cx="8763000" cy="2133600"/>
          </a:xfrm>
          <a:noFill/>
        </p:spPr>
        <p:txBody>
          <a:bodyPr/>
          <a:lstStyle/>
          <a:p>
            <a:pPr marL="0" indent="0">
              <a:buFont typeface="Monotype Sorts" pitchFamily="2" charset="2"/>
              <a:buNone/>
            </a:pPr>
            <a:r>
              <a:rPr lang="en-US" altLang="en-US"/>
              <a:t>Every Java program must have at least one class. Each class has a name. By convention, class names start with an uppercase letter. In this example, the class name is Welcome. </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4">
            <a:extLst>
              <a:ext uri="{FF2B5EF4-FFF2-40B4-BE49-F238E27FC236}">
                <a16:creationId xmlns:a16="http://schemas.microsoft.com/office/drawing/2014/main" id="{956C19B9-0D77-4BF8-84C3-824D1336DC59}"/>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E3270A6-D607-482A-A2EB-EB1B3DB3AEB3}" type="slidenum">
              <a:rPr lang="en-US" altLang="en-US" sz="1400" smtClean="0"/>
              <a:pPr>
                <a:spcBef>
                  <a:spcPct val="0"/>
                </a:spcBef>
                <a:buClrTx/>
                <a:buSzTx/>
                <a:buFontTx/>
                <a:buNone/>
              </a:pPr>
              <a:t>21</a:t>
            </a:fld>
            <a:endParaRPr lang="en-US" altLang="en-US" sz="1400"/>
          </a:p>
        </p:txBody>
      </p:sp>
      <p:sp>
        <p:nvSpPr>
          <p:cNvPr id="72707" name="Rectangle 2">
            <a:extLst>
              <a:ext uri="{FF2B5EF4-FFF2-40B4-BE49-F238E27FC236}">
                <a16:creationId xmlns:a16="http://schemas.microsoft.com/office/drawing/2014/main" id="{54CC1FBF-12B1-4FC7-AEDC-3B21F3840E86}"/>
              </a:ext>
            </a:extLst>
          </p:cNvPr>
          <p:cNvSpPr>
            <a:spLocks noChangeArrowheads="1"/>
          </p:cNvSpPr>
          <p:nvPr/>
        </p:nvSpPr>
        <p:spPr bwMode="auto">
          <a:xfrm>
            <a:off x="381000" y="3733800"/>
            <a:ext cx="8305800" cy="25908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b="1">
                <a:latin typeface="Courier New" panose="02070309020205020404" pitchFamily="49" charset="0"/>
              </a:rPr>
              <a:t>// This program prints Welcome to Java! </a:t>
            </a:r>
          </a:p>
          <a:p>
            <a:pPr>
              <a:spcBef>
                <a:spcPct val="0"/>
              </a:spcBef>
              <a:buFont typeface="Monotype Sorts" pitchFamily="2" charset="2"/>
              <a:buNone/>
            </a:pPr>
            <a:r>
              <a:rPr lang="en-US" altLang="en-US" sz="2400" b="1">
                <a:latin typeface="Courier New" panose="02070309020205020404" pitchFamily="49" charset="0"/>
              </a:rPr>
              <a:t>public class Welcome {	</a:t>
            </a:r>
          </a:p>
          <a:p>
            <a:pPr>
              <a:spcBef>
                <a:spcPct val="0"/>
              </a:spcBef>
              <a:buFont typeface="Monotype Sorts" pitchFamily="2" charset="2"/>
              <a:buNone/>
            </a:pPr>
            <a:r>
              <a:rPr lang="en-US" altLang="en-US" sz="2400" b="1">
                <a:latin typeface="Courier New" panose="02070309020205020404" pitchFamily="49" charset="0"/>
              </a:rPr>
              <a:t>  public static void main(String[] args) { </a:t>
            </a:r>
          </a:p>
          <a:p>
            <a:pPr>
              <a:spcBef>
                <a:spcPct val="0"/>
              </a:spcBef>
              <a:buFont typeface="Monotype Sorts" pitchFamily="2" charset="2"/>
              <a:buNone/>
            </a:pPr>
            <a:r>
              <a:rPr lang="en-US" altLang="en-US" sz="2400" b="1">
                <a:latin typeface="Courier New" panose="02070309020205020404" pitchFamily="49" charset="0"/>
              </a:rPr>
              <a:t>    System.out.println("Welcome to Java!");</a:t>
            </a:r>
          </a:p>
          <a:p>
            <a:pPr>
              <a:spcBef>
                <a:spcPct val="0"/>
              </a:spcBef>
              <a:buFont typeface="Monotype Sorts" pitchFamily="2" charset="2"/>
              <a:buNone/>
            </a:pPr>
            <a:r>
              <a:rPr lang="en-US" altLang="en-US" sz="2400" b="1">
                <a:latin typeface="Courier New" panose="02070309020205020404" pitchFamily="49" charset="0"/>
              </a:rPr>
              <a:t>  }</a:t>
            </a:r>
          </a:p>
          <a:p>
            <a:pPr>
              <a:spcBef>
                <a:spcPct val="0"/>
              </a:spcBef>
              <a:buFont typeface="Monotype Sorts" pitchFamily="2" charset="2"/>
              <a:buNone/>
            </a:pPr>
            <a:r>
              <a:rPr lang="en-US" altLang="en-US" sz="2400" b="1">
                <a:latin typeface="Courier New" panose="02070309020205020404" pitchFamily="49" charset="0"/>
              </a:rPr>
              <a:t>}</a:t>
            </a:r>
            <a:endParaRPr lang="en-US" altLang="en-US" sz="2800" b="1"/>
          </a:p>
        </p:txBody>
      </p:sp>
      <p:sp>
        <p:nvSpPr>
          <p:cNvPr id="72708" name="Rectangle 3">
            <a:extLst>
              <a:ext uri="{FF2B5EF4-FFF2-40B4-BE49-F238E27FC236}">
                <a16:creationId xmlns:a16="http://schemas.microsoft.com/office/drawing/2014/main" id="{AE6B4630-74C6-4D63-949D-28181816C6F2}"/>
              </a:ext>
            </a:extLst>
          </p:cNvPr>
          <p:cNvSpPr>
            <a:spLocks noGrp="1" noChangeArrowheads="1"/>
          </p:cNvSpPr>
          <p:nvPr>
            <p:ph type="title"/>
          </p:nvPr>
        </p:nvSpPr>
        <p:spPr>
          <a:xfrm>
            <a:off x="685800" y="381000"/>
            <a:ext cx="7772400" cy="533400"/>
          </a:xfrm>
          <a:noFill/>
        </p:spPr>
        <p:txBody>
          <a:bodyPr/>
          <a:lstStyle/>
          <a:p>
            <a:r>
              <a:rPr lang="en-US" altLang="en-US"/>
              <a:t>Main Method</a:t>
            </a:r>
          </a:p>
        </p:txBody>
      </p:sp>
      <p:sp>
        <p:nvSpPr>
          <p:cNvPr id="72709" name="Rectangle 4">
            <a:extLst>
              <a:ext uri="{FF2B5EF4-FFF2-40B4-BE49-F238E27FC236}">
                <a16:creationId xmlns:a16="http://schemas.microsoft.com/office/drawing/2014/main" id="{F96DB54F-414F-4B88-94D4-0502D0F40D77}"/>
              </a:ext>
            </a:extLst>
          </p:cNvPr>
          <p:cNvSpPr>
            <a:spLocks noChangeArrowheads="1"/>
          </p:cNvSpPr>
          <p:nvPr/>
        </p:nvSpPr>
        <p:spPr bwMode="auto">
          <a:xfrm>
            <a:off x="762000" y="4495800"/>
            <a:ext cx="70866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2710" name="Rectangle 5">
            <a:extLst>
              <a:ext uri="{FF2B5EF4-FFF2-40B4-BE49-F238E27FC236}">
                <a16:creationId xmlns:a16="http://schemas.microsoft.com/office/drawing/2014/main" id="{28A0478A-2612-432A-A063-10E3802A6BB0}"/>
              </a:ext>
            </a:extLst>
          </p:cNvPr>
          <p:cNvSpPr>
            <a:spLocks noGrp="1" noChangeArrowheads="1"/>
          </p:cNvSpPr>
          <p:nvPr>
            <p:ph type="body" idx="1"/>
          </p:nvPr>
        </p:nvSpPr>
        <p:spPr>
          <a:xfrm>
            <a:off x="228600" y="1219200"/>
            <a:ext cx="8763000" cy="2133600"/>
          </a:xfrm>
          <a:noFill/>
        </p:spPr>
        <p:txBody>
          <a:bodyPr/>
          <a:lstStyle/>
          <a:p>
            <a:pPr marL="0" indent="0">
              <a:buFont typeface="Monotype Sorts" pitchFamily="2" charset="2"/>
              <a:buNone/>
            </a:pPr>
            <a:r>
              <a:rPr lang="en-US" altLang="en-US"/>
              <a:t>Line 2 defines the main method. In order to run a class, the class must contain a method named main. The program is executed from the main method. </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4">
            <a:extLst>
              <a:ext uri="{FF2B5EF4-FFF2-40B4-BE49-F238E27FC236}">
                <a16:creationId xmlns:a16="http://schemas.microsoft.com/office/drawing/2014/main" id="{19CDE261-DAC4-434C-BA2E-6D2E8C18A443}"/>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5F055AB-86F1-4FA7-AD88-BD9005303057}" type="slidenum">
              <a:rPr lang="en-US" altLang="en-US" sz="1400" smtClean="0"/>
              <a:pPr>
                <a:spcBef>
                  <a:spcPct val="0"/>
                </a:spcBef>
                <a:buClrTx/>
                <a:buSzTx/>
                <a:buFontTx/>
                <a:buNone/>
              </a:pPr>
              <a:t>22</a:t>
            </a:fld>
            <a:endParaRPr lang="en-US" altLang="en-US" sz="1400"/>
          </a:p>
        </p:txBody>
      </p:sp>
      <p:sp>
        <p:nvSpPr>
          <p:cNvPr id="73731" name="Rectangle 2">
            <a:extLst>
              <a:ext uri="{FF2B5EF4-FFF2-40B4-BE49-F238E27FC236}">
                <a16:creationId xmlns:a16="http://schemas.microsoft.com/office/drawing/2014/main" id="{4083A1A6-BD22-4D0E-9F77-7343C47F038C}"/>
              </a:ext>
            </a:extLst>
          </p:cNvPr>
          <p:cNvSpPr>
            <a:spLocks noChangeArrowheads="1"/>
          </p:cNvSpPr>
          <p:nvPr/>
        </p:nvSpPr>
        <p:spPr bwMode="auto">
          <a:xfrm>
            <a:off x="381000" y="3733800"/>
            <a:ext cx="8305800" cy="25908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b="1">
                <a:latin typeface="Courier New" panose="02070309020205020404" pitchFamily="49" charset="0"/>
              </a:rPr>
              <a:t>// This program prints Welcome to Java! </a:t>
            </a:r>
          </a:p>
          <a:p>
            <a:pPr>
              <a:spcBef>
                <a:spcPct val="0"/>
              </a:spcBef>
              <a:buFont typeface="Monotype Sorts" pitchFamily="2" charset="2"/>
              <a:buNone/>
            </a:pPr>
            <a:r>
              <a:rPr lang="en-US" altLang="en-US" sz="2400" b="1">
                <a:latin typeface="Courier New" panose="02070309020205020404" pitchFamily="49" charset="0"/>
              </a:rPr>
              <a:t>public class Welcome {	</a:t>
            </a:r>
          </a:p>
          <a:p>
            <a:pPr>
              <a:spcBef>
                <a:spcPct val="0"/>
              </a:spcBef>
              <a:buFont typeface="Monotype Sorts" pitchFamily="2" charset="2"/>
              <a:buNone/>
            </a:pPr>
            <a:r>
              <a:rPr lang="en-US" altLang="en-US" sz="2400" b="1">
                <a:latin typeface="Courier New" panose="02070309020205020404" pitchFamily="49" charset="0"/>
              </a:rPr>
              <a:t>  public static void main(String[] args) { </a:t>
            </a:r>
          </a:p>
          <a:p>
            <a:pPr>
              <a:spcBef>
                <a:spcPct val="0"/>
              </a:spcBef>
              <a:buFont typeface="Monotype Sorts" pitchFamily="2" charset="2"/>
              <a:buNone/>
            </a:pPr>
            <a:r>
              <a:rPr lang="en-US" altLang="en-US" sz="2400" b="1">
                <a:latin typeface="Courier New" panose="02070309020205020404" pitchFamily="49" charset="0"/>
              </a:rPr>
              <a:t>    System.out.println("Welcome to Java!");</a:t>
            </a:r>
          </a:p>
          <a:p>
            <a:pPr>
              <a:spcBef>
                <a:spcPct val="0"/>
              </a:spcBef>
              <a:buFont typeface="Monotype Sorts" pitchFamily="2" charset="2"/>
              <a:buNone/>
            </a:pPr>
            <a:r>
              <a:rPr lang="en-US" altLang="en-US" sz="2400" b="1">
                <a:latin typeface="Courier New" panose="02070309020205020404" pitchFamily="49" charset="0"/>
              </a:rPr>
              <a:t>  }</a:t>
            </a:r>
          </a:p>
          <a:p>
            <a:pPr>
              <a:spcBef>
                <a:spcPct val="0"/>
              </a:spcBef>
              <a:buFont typeface="Monotype Sorts" pitchFamily="2" charset="2"/>
              <a:buNone/>
            </a:pPr>
            <a:r>
              <a:rPr lang="en-US" altLang="en-US" sz="2400" b="1">
                <a:latin typeface="Courier New" panose="02070309020205020404" pitchFamily="49" charset="0"/>
              </a:rPr>
              <a:t>}</a:t>
            </a:r>
            <a:endParaRPr lang="en-US" altLang="en-US" sz="2800" b="1"/>
          </a:p>
        </p:txBody>
      </p:sp>
      <p:sp>
        <p:nvSpPr>
          <p:cNvPr id="73732" name="Rectangle 3">
            <a:extLst>
              <a:ext uri="{FF2B5EF4-FFF2-40B4-BE49-F238E27FC236}">
                <a16:creationId xmlns:a16="http://schemas.microsoft.com/office/drawing/2014/main" id="{E05BB5AB-43A6-43D1-918E-8E294379C2D8}"/>
              </a:ext>
            </a:extLst>
          </p:cNvPr>
          <p:cNvSpPr>
            <a:spLocks noGrp="1" noChangeArrowheads="1"/>
          </p:cNvSpPr>
          <p:nvPr>
            <p:ph type="title"/>
          </p:nvPr>
        </p:nvSpPr>
        <p:spPr>
          <a:xfrm>
            <a:off x="685800" y="381000"/>
            <a:ext cx="7772400" cy="533400"/>
          </a:xfrm>
          <a:noFill/>
        </p:spPr>
        <p:txBody>
          <a:bodyPr/>
          <a:lstStyle/>
          <a:p>
            <a:r>
              <a:rPr lang="en-US" altLang="en-US" sz="4700"/>
              <a:t>Statement</a:t>
            </a:r>
          </a:p>
        </p:txBody>
      </p:sp>
      <p:sp>
        <p:nvSpPr>
          <p:cNvPr id="73733" name="Rectangle 4">
            <a:extLst>
              <a:ext uri="{FF2B5EF4-FFF2-40B4-BE49-F238E27FC236}">
                <a16:creationId xmlns:a16="http://schemas.microsoft.com/office/drawing/2014/main" id="{1BB21F8B-1EED-40C9-9999-ADE3228B244C}"/>
              </a:ext>
            </a:extLst>
          </p:cNvPr>
          <p:cNvSpPr>
            <a:spLocks noChangeArrowheads="1"/>
          </p:cNvSpPr>
          <p:nvPr/>
        </p:nvSpPr>
        <p:spPr bwMode="auto">
          <a:xfrm>
            <a:off x="1143000" y="4953000"/>
            <a:ext cx="7239000" cy="3048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3734" name="Rectangle 6">
            <a:extLst>
              <a:ext uri="{FF2B5EF4-FFF2-40B4-BE49-F238E27FC236}">
                <a16:creationId xmlns:a16="http://schemas.microsoft.com/office/drawing/2014/main" id="{BB0F0487-7A13-4D11-A76C-7BFC2C420608}"/>
              </a:ext>
            </a:extLst>
          </p:cNvPr>
          <p:cNvSpPr>
            <a:spLocks noGrp="1" noChangeArrowheads="1"/>
          </p:cNvSpPr>
          <p:nvPr>
            <p:ph type="body" idx="1"/>
          </p:nvPr>
        </p:nvSpPr>
        <p:spPr>
          <a:xfrm>
            <a:off x="381000" y="1066800"/>
            <a:ext cx="8382000" cy="1828800"/>
          </a:xfrm>
          <a:noFill/>
        </p:spPr>
        <p:txBody>
          <a:bodyPr/>
          <a:lstStyle/>
          <a:p>
            <a:pPr marL="0" indent="0">
              <a:buFont typeface="Monotype Sorts" pitchFamily="2" charset="2"/>
              <a:buNone/>
            </a:pPr>
            <a:r>
              <a:rPr lang="en-US" altLang="en-US" sz="2800"/>
              <a:t>A statement represents an action or a sequence of actions. The statement System.out.println("Welcome to Java!") in the program in Listing 1.1 is a statement to display the greeting "Welcome to Java!“.</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4">
            <a:extLst>
              <a:ext uri="{FF2B5EF4-FFF2-40B4-BE49-F238E27FC236}">
                <a16:creationId xmlns:a16="http://schemas.microsoft.com/office/drawing/2014/main" id="{C50154E2-57AC-4FCB-BC53-DE8047093F2D}"/>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FC200F6-37DD-4BCA-8BCF-782E25AD1C40}" type="slidenum">
              <a:rPr lang="en-US" altLang="en-US" sz="1400" smtClean="0"/>
              <a:pPr>
                <a:spcBef>
                  <a:spcPct val="0"/>
                </a:spcBef>
                <a:buClrTx/>
                <a:buSzTx/>
                <a:buFontTx/>
                <a:buNone/>
              </a:pPr>
              <a:t>23</a:t>
            </a:fld>
            <a:endParaRPr lang="en-US" altLang="en-US" sz="1400"/>
          </a:p>
        </p:txBody>
      </p:sp>
      <p:sp>
        <p:nvSpPr>
          <p:cNvPr id="74755" name="Rectangle 2">
            <a:extLst>
              <a:ext uri="{FF2B5EF4-FFF2-40B4-BE49-F238E27FC236}">
                <a16:creationId xmlns:a16="http://schemas.microsoft.com/office/drawing/2014/main" id="{901AF9EE-4EF0-4C7A-99E1-BC7BD4C931C3}"/>
              </a:ext>
            </a:extLst>
          </p:cNvPr>
          <p:cNvSpPr>
            <a:spLocks noChangeArrowheads="1"/>
          </p:cNvSpPr>
          <p:nvPr/>
        </p:nvSpPr>
        <p:spPr bwMode="auto">
          <a:xfrm>
            <a:off x="381000" y="3733800"/>
            <a:ext cx="8305800" cy="25908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b="1">
                <a:latin typeface="Courier New" panose="02070309020205020404" pitchFamily="49" charset="0"/>
              </a:rPr>
              <a:t>// This program prints Welcome to Java! </a:t>
            </a:r>
          </a:p>
          <a:p>
            <a:pPr>
              <a:spcBef>
                <a:spcPct val="0"/>
              </a:spcBef>
              <a:buFont typeface="Monotype Sorts" pitchFamily="2" charset="2"/>
              <a:buNone/>
            </a:pPr>
            <a:r>
              <a:rPr lang="en-US" altLang="en-US" sz="2400" b="1">
                <a:latin typeface="Courier New" panose="02070309020205020404" pitchFamily="49" charset="0"/>
              </a:rPr>
              <a:t>public class Welcome {	</a:t>
            </a:r>
          </a:p>
          <a:p>
            <a:pPr>
              <a:spcBef>
                <a:spcPct val="0"/>
              </a:spcBef>
              <a:buFont typeface="Monotype Sorts" pitchFamily="2" charset="2"/>
              <a:buNone/>
            </a:pPr>
            <a:r>
              <a:rPr lang="en-US" altLang="en-US" sz="2400" b="1">
                <a:latin typeface="Courier New" panose="02070309020205020404" pitchFamily="49" charset="0"/>
              </a:rPr>
              <a:t>  public static void main(String[] args) { </a:t>
            </a:r>
          </a:p>
          <a:p>
            <a:pPr>
              <a:spcBef>
                <a:spcPct val="0"/>
              </a:spcBef>
              <a:buFont typeface="Monotype Sorts" pitchFamily="2" charset="2"/>
              <a:buNone/>
            </a:pPr>
            <a:r>
              <a:rPr lang="en-US" altLang="en-US" sz="2400" b="1">
                <a:latin typeface="Courier New" panose="02070309020205020404" pitchFamily="49" charset="0"/>
              </a:rPr>
              <a:t>    System.out.println("Welcome to Java!");</a:t>
            </a:r>
          </a:p>
          <a:p>
            <a:pPr>
              <a:spcBef>
                <a:spcPct val="0"/>
              </a:spcBef>
              <a:buFont typeface="Monotype Sorts" pitchFamily="2" charset="2"/>
              <a:buNone/>
            </a:pPr>
            <a:r>
              <a:rPr lang="en-US" altLang="en-US" sz="2400" b="1">
                <a:latin typeface="Courier New" panose="02070309020205020404" pitchFamily="49" charset="0"/>
              </a:rPr>
              <a:t>  }</a:t>
            </a:r>
          </a:p>
          <a:p>
            <a:pPr>
              <a:spcBef>
                <a:spcPct val="0"/>
              </a:spcBef>
              <a:buFont typeface="Monotype Sorts" pitchFamily="2" charset="2"/>
              <a:buNone/>
            </a:pPr>
            <a:r>
              <a:rPr lang="en-US" altLang="en-US" sz="2400" b="1">
                <a:latin typeface="Courier New" panose="02070309020205020404" pitchFamily="49" charset="0"/>
              </a:rPr>
              <a:t>}</a:t>
            </a:r>
            <a:endParaRPr lang="en-US" altLang="en-US" sz="2800" b="1"/>
          </a:p>
        </p:txBody>
      </p:sp>
      <p:sp>
        <p:nvSpPr>
          <p:cNvPr id="74756" name="Rectangle 3">
            <a:extLst>
              <a:ext uri="{FF2B5EF4-FFF2-40B4-BE49-F238E27FC236}">
                <a16:creationId xmlns:a16="http://schemas.microsoft.com/office/drawing/2014/main" id="{04EA35FC-157C-4170-AF8C-406575F75EB8}"/>
              </a:ext>
            </a:extLst>
          </p:cNvPr>
          <p:cNvSpPr>
            <a:spLocks noGrp="1" noChangeArrowheads="1"/>
          </p:cNvSpPr>
          <p:nvPr>
            <p:ph type="title"/>
          </p:nvPr>
        </p:nvSpPr>
        <p:spPr>
          <a:xfrm>
            <a:off x="685800" y="381000"/>
            <a:ext cx="7772400" cy="533400"/>
          </a:xfrm>
          <a:noFill/>
        </p:spPr>
        <p:txBody>
          <a:bodyPr/>
          <a:lstStyle/>
          <a:p>
            <a:r>
              <a:rPr lang="en-US" altLang="en-US" sz="4700"/>
              <a:t>Statement Terminator</a:t>
            </a:r>
          </a:p>
        </p:txBody>
      </p:sp>
      <p:sp>
        <p:nvSpPr>
          <p:cNvPr id="74757" name="Rectangle 4">
            <a:extLst>
              <a:ext uri="{FF2B5EF4-FFF2-40B4-BE49-F238E27FC236}">
                <a16:creationId xmlns:a16="http://schemas.microsoft.com/office/drawing/2014/main" id="{3D06084B-666F-4660-9285-780FDD41A653}"/>
              </a:ext>
            </a:extLst>
          </p:cNvPr>
          <p:cNvSpPr>
            <a:spLocks noChangeArrowheads="1"/>
          </p:cNvSpPr>
          <p:nvPr/>
        </p:nvSpPr>
        <p:spPr bwMode="auto">
          <a:xfrm>
            <a:off x="8153400" y="4876800"/>
            <a:ext cx="228600" cy="3810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4758" name="Rectangle 5">
            <a:extLst>
              <a:ext uri="{FF2B5EF4-FFF2-40B4-BE49-F238E27FC236}">
                <a16:creationId xmlns:a16="http://schemas.microsoft.com/office/drawing/2014/main" id="{2885B3CC-BD23-4EF0-BDE5-366441E0A7F1}"/>
              </a:ext>
            </a:extLst>
          </p:cNvPr>
          <p:cNvSpPr>
            <a:spLocks noChangeArrowheads="1"/>
          </p:cNvSpPr>
          <p:nvPr/>
        </p:nvSpPr>
        <p:spPr bwMode="auto">
          <a:xfrm>
            <a:off x="457200" y="1447800"/>
            <a:ext cx="830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t>Every statement in Java ends with a semicolon (;).</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4">
            <a:extLst>
              <a:ext uri="{FF2B5EF4-FFF2-40B4-BE49-F238E27FC236}">
                <a16:creationId xmlns:a16="http://schemas.microsoft.com/office/drawing/2014/main" id="{D40F6732-D257-4FEE-A3D2-0FB5CF231F78}"/>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7980590-7A25-4269-8C23-62A818C573C0}" type="slidenum">
              <a:rPr lang="en-US" altLang="en-US" sz="1400" smtClean="0"/>
              <a:pPr>
                <a:spcBef>
                  <a:spcPct val="0"/>
                </a:spcBef>
                <a:buClrTx/>
                <a:buSzTx/>
                <a:buFontTx/>
                <a:buNone/>
              </a:pPr>
              <a:t>24</a:t>
            </a:fld>
            <a:endParaRPr lang="en-US" altLang="en-US" sz="1400"/>
          </a:p>
        </p:txBody>
      </p:sp>
      <p:sp>
        <p:nvSpPr>
          <p:cNvPr id="75779" name="Rectangle 2">
            <a:extLst>
              <a:ext uri="{FF2B5EF4-FFF2-40B4-BE49-F238E27FC236}">
                <a16:creationId xmlns:a16="http://schemas.microsoft.com/office/drawing/2014/main" id="{76155ED5-987B-4D04-93CC-B0906200A1AF}"/>
              </a:ext>
            </a:extLst>
          </p:cNvPr>
          <p:cNvSpPr>
            <a:spLocks noChangeArrowheads="1"/>
          </p:cNvSpPr>
          <p:nvPr/>
        </p:nvSpPr>
        <p:spPr bwMode="auto">
          <a:xfrm>
            <a:off x="381000" y="3733800"/>
            <a:ext cx="8305800" cy="25908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b="1">
                <a:latin typeface="Courier New" panose="02070309020205020404" pitchFamily="49" charset="0"/>
              </a:rPr>
              <a:t>// This program prints Welcome to Java! </a:t>
            </a:r>
          </a:p>
          <a:p>
            <a:pPr>
              <a:spcBef>
                <a:spcPct val="0"/>
              </a:spcBef>
              <a:buFont typeface="Monotype Sorts" pitchFamily="2" charset="2"/>
              <a:buNone/>
            </a:pPr>
            <a:r>
              <a:rPr lang="en-US" altLang="en-US" sz="2400" b="1">
                <a:latin typeface="Courier New" panose="02070309020205020404" pitchFamily="49" charset="0"/>
              </a:rPr>
              <a:t>public class Welcome {	</a:t>
            </a:r>
          </a:p>
          <a:p>
            <a:pPr>
              <a:spcBef>
                <a:spcPct val="0"/>
              </a:spcBef>
              <a:buFont typeface="Monotype Sorts" pitchFamily="2" charset="2"/>
              <a:buNone/>
            </a:pPr>
            <a:r>
              <a:rPr lang="en-US" altLang="en-US" sz="2400" b="1">
                <a:latin typeface="Courier New" panose="02070309020205020404" pitchFamily="49" charset="0"/>
              </a:rPr>
              <a:t>  public static void main(String[] args) { </a:t>
            </a:r>
          </a:p>
          <a:p>
            <a:pPr>
              <a:spcBef>
                <a:spcPct val="0"/>
              </a:spcBef>
              <a:buFont typeface="Monotype Sorts" pitchFamily="2" charset="2"/>
              <a:buNone/>
            </a:pPr>
            <a:r>
              <a:rPr lang="en-US" altLang="en-US" sz="2400" b="1">
                <a:latin typeface="Courier New" panose="02070309020205020404" pitchFamily="49" charset="0"/>
              </a:rPr>
              <a:t>    System.out.println("Welcome to Java!");</a:t>
            </a:r>
          </a:p>
          <a:p>
            <a:pPr>
              <a:spcBef>
                <a:spcPct val="0"/>
              </a:spcBef>
              <a:buFont typeface="Monotype Sorts" pitchFamily="2" charset="2"/>
              <a:buNone/>
            </a:pPr>
            <a:r>
              <a:rPr lang="en-US" altLang="en-US" sz="2400" b="1">
                <a:latin typeface="Courier New" panose="02070309020205020404" pitchFamily="49" charset="0"/>
              </a:rPr>
              <a:t>  }</a:t>
            </a:r>
          </a:p>
          <a:p>
            <a:pPr>
              <a:spcBef>
                <a:spcPct val="0"/>
              </a:spcBef>
              <a:buFont typeface="Monotype Sorts" pitchFamily="2" charset="2"/>
              <a:buNone/>
            </a:pPr>
            <a:r>
              <a:rPr lang="en-US" altLang="en-US" sz="2400" b="1">
                <a:latin typeface="Courier New" panose="02070309020205020404" pitchFamily="49" charset="0"/>
              </a:rPr>
              <a:t>}</a:t>
            </a:r>
            <a:endParaRPr lang="en-US" altLang="en-US" sz="2800" b="1"/>
          </a:p>
        </p:txBody>
      </p:sp>
      <p:sp>
        <p:nvSpPr>
          <p:cNvPr id="75780" name="Rectangle 3">
            <a:extLst>
              <a:ext uri="{FF2B5EF4-FFF2-40B4-BE49-F238E27FC236}">
                <a16:creationId xmlns:a16="http://schemas.microsoft.com/office/drawing/2014/main" id="{A9170E25-793B-49F8-83DE-77AFB26FD746}"/>
              </a:ext>
            </a:extLst>
          </p:cNvPr>
          <p:cNvSpPr>
            <a:spLocks noGrp="1" noChangeArrowheads="1"/>
          </p:cNvSpPr>
          <p:nvPr>
            <p:ph type="title"/>
          </p:nvPr>
        </p:nvSpPr>
        <p:spPr>
          <a:xfrm>
            <a:off x="685800" y="228600"/>
            <a:ext cx="7696200" cy="685800"/>
          </a:xfrm>
          <a:noFill/>
        </p:spPr>
        <p:txBody>
          <a:bodyPr/>
          <a:lstStyle/>
          <a:p>
            <a:r>
              <a:rPr lang="en-US" altLang="en-US" sz="4300" dirty="0"/>
              <a:t>Keywords</a:t>
            </a:r>
          </a:p>
        </p:txBody>
      </p:sp>
      <p:sp>
        <p:nvSpPr>
          <p:cNvPr id="75781" name="Rectangle 4">
            <a:extLst>
              <a:ext uri="{FF2B5EF4-FFF2-40B4-BE49-F238E27FC236}">
                <a16:creationId xmlns:a16="http://schemas.microsoft.com/office/drawing/2014/main" id="{B05F1067-089E-46A0-A81F-F801CE332583}"/>
              </a:ext>
            </a:extLst>
          </p:cNvPr>
          <p:cNvSpPr>
            <a:spLocks noChangeArrowheads="1"/>
          </p:cNvSpPr>
          <p:nvPr/>
        </p:nvSpPr>
        <p:spPr bwMode="auto">
          <a:xfrm>
            <a:off x="457200" y="4191000"/>
            <a:ext cx="2209800" cy="3048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5782" name="Rectangle 5">
            <a:extLst>
              <a:ext uri="{FF2B5EF4-FFF2-40B4-BE49-F238E27FC236}">
                <a16:creationId xmlns:a16="http://schemas.microsoft.com/office/drawing/2014/main" id="{FFB8B12B-ABDF-4055-9D6B-273BAC369DC3}"/>
              </a:ext>
            </a:extLst>
          </p:cNvPr>
          <p:cNvSpPr>
            <a:spLocks noChangeArrowheads="1"/>
          </p:cNvSpPr>
          <p:nvPr/>
        </p:nvSpPr>
        <p:spPr bwMode="auto">
          <a:xfrm>
            <a:off x="762000" y="4572000"/>
            <a:ext cx="3429000" cy="3048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5783" name="Rectangle 6">
            <a:extLst>
              <a:ext uri="{FF2B5EF4-FFF2-40B4-BE49-F238E27FC236}">
                <a16:creationId xmlns:a16="http://schemas.microsoft.com/office/drawing/2014/main" id="{AC9AD2FA-3B88-450D-8CC7-55D28B371484}"/>
              </a:ext>
            </a:extLst>
          </p:cNvPr>
          <p:cNvSpPr>
            <a:spLocks noGrp="1" noChangeArrowheads="1"/>
          </p:cNvSpPr>
          <p:nvPr>
            <p:ph type="body" idx="1"/>
          </p:nvPr>
        </p:nvSpPr>
        <p:spPr>
          <a:xfrm>
            <a:off x="304800" y="1066800"/>
            <a:ext cx="8458200" cy="2286000"/>
          </a:xfrm>
          <a:noFill/>
        </p:spPr>
        <p:txBody>
          <a:bodyPr/>
          <a:lstStyle/>
          <a:p>
            <a:pPr marL="0" indent="0">
              <a:buFont typeface="Monotype Sorts" pitchFamily="2" charset="2"/>
              <a:buNone/>
            </a:pPr>
            <a:r>
              <a:rPr lang="en-US" altLang="en-US" sz="2800" dirty="0"/>
              <a:t>Keywords are words that have a specific meaning to the compiler and cannot be used for other purposes in the program. For example, when the compiler sees the word class, it understands that the word after class is the name for the class. </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Number Placeholder 4">
            <a:extLst>
              <a:ext uri="{FF2B5EF4-FFF2-40B4-BE49-F238E27FC236}">
                <a16:creationId xmlns:a16="http://schemas.microsoft.com/office/drawing/2014/main" id="{F9979398-8B6D-40BA-9871-50524297BA4F}"/>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32044FD-9313-48A1-8D00-448C8D36A530}" type="slidenum">
              <a:rPr lang="en-US" altLang="en-US" sz="1400" smtClean="0"/>
              <a:pPr>
                <a:spcBef>
                  <a:spcPct val="0"/>
                </a:spcBef>
                <a:buClrTx/>
                <a:buSzTx/>
                <a:buFontTx/>
                <a:buNone/>
              </a:pPr>
              <a:t>25</a:t>
            </a:fld>
            <a:endParaRPr lang="en-US" altLang="en-US" sz="1400"/>
          </a:p>
        </p:txBody>
      </p:sp>
      <p:sp>
        <p:nvSpPr>
          <p:cNvPr id="76803" name="Rectangle 2">
            <a:extLst>
              <a:ext uri="{FF2B5EF4-FFF2-40B4-BE49-F238E27FC236}">
                <a16:creationId xmlns:a16="http://schemas.microsoft.com/office/drawing/2014/main" id="{470D71AA-522C-4327-81ED-EE5AD8437039}"/>
              </a:ext>
            </a:extLst>
          </p:cNvPr>
          <p:cNvSpPr>
            <a:spLocks noGrp="1" noChangeArrowheads="1"/>
          </p:cNvSpPr>
          <p:nvPr>
            <p:ph type="title"/>
          </p:nvPr>
        </p:nvSpPr>
        <p:spPr>
          <a:xfrm>
            <a:off x="685800" y="152400"/>
            <a:ext cx="7772400" cy="533400"/>
          </a:xfrm>
          <a:noFill/>
        </p:spPr>
        <p:txBody>
          <a:bodyPr/>
          <a:lstStyle/>
          <a:p>
            <a:r>
              <a:rPr lang="en-US" altLang="en-US"/>
              <a:t>Blocks</a:t>
            </a:r>
          </a:p>
        </p:txBody>
      </p:sp>
      <p:sp>
        <p:nvSpPr>
          <p:cNvPr id="76804" name="Rectangle 3">
            <a:extLst>
              <a:ext uri="{FF2B5EF4-FFF2-40B4-BE49-F238E27FC236}">
                <a16:creationId xmlns:a16="http://schemas.microsoft.com/office/drawing/2014/main" id="{AA932B42-058B-4E7F-B86B-5CD236447E01}"/>
              </a:ext>
            </a:extLst>
          </p:cNvPr>
          <p:cNvSpPr>
            <a:spLocks noChangeArrowheads="1"/>
          </p:cNvSpPr>
          <p:nvPr/>
        </p:nvSpPr>
        <p:spPr bwMode="auto">
          <a:xfrm>
            <a:off x="2027238" y="1795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6805" name="Rectangle 5">
            <a:extLst>
              <a:ext uri="{FF2B5EF4-FFF2-40B4-BE49-F238E27FC236}">
                <a16:creationId xmlns:a16="http://schemas.microsoft.com/office/drawing/2014/main" id="{CDAC83DB-43A5-4B8C-B9D3-C82264CB638F}"/>
              </a:ext>
            </a:extLst>
          </p:cNvPr>
          <p:cNvSpPr>
            <a:spLocks noChangeArrowheads="1"/>
          </p:cNvSpPr>
          <p:nvPr/>
        </p:nvSpPr>
        <p:spPr bwMode="auto">
          <a:xfrm>
            <a:off x="1943100" y="1882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6806" name="Rectangle 6">
            <a:extLst>
              <a:ext uri="{FF2B5EF4-FFF2-40B4-BE49-F238E27FC236}">
                <a16:creationId xmlns:a16="http://schemas.microsoft.com/office/drawing/2014/main" id="{C2CB0B5D-ABDC-4262-94D2-8B65A41BDCA9}"/>
              </a:ext>
            </a:extLst>
          </p:cNvPr>
          <p:cNvSpPr>
            <a:spLocks noChangeArrowheads="1"/>
          </p:cNvSpPr>
          <p:nvPr/>
        </p:nvSpPr>
        <p:spPr bwMode="auto">
          <a:xfrm>
            <a:off x="1943100" y="2182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6807" name="Rectangle 7">
            <a:extLst>
              <a:ext uri="{FF2B5EF4-FFF2-40B4-BE49-F238E27FC236}">
                <a16:creationId xmlns:a16="http://schemas.microsoft.com/office/drawing/2014/main" id="{BA693495-CC57-4A36-8B52-9EB8A9FE7D3F}"/>
              </a:ext>
            </a:extLst>
          </p:cNvPr>
          <p:cNvSpPr>
            <a:spLocks noChangeArrowheads="1"/>
          </p:cNvSpPr>
          <p:nvPr/>
        </p:nvSpPr>
        <p:spPr bwMode="auto">
          <a:xfrm>
            <a:off x="2438400" y="1981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6808" name="Rectangle 8">
            <a:extLst>
              <a:ext uri="{FF2B5EF4-FFF2-40B4-BE49-F238E27FC236}">
                <a16:creationId xmlns:a16="http://schemas.microsoft.com/office/drawing/2014/main" id="{17F710F5-B488-445B-8C9E-D3C0BC791ED7}"/>
              </a:ext>
            </a:extLst>
          </p:cNvPr>
          <p:cNvSpPr>
            <a:spLocks noChangeArrowheads="1"/>
          </p:cNvSpPr>
          <p:nvPr/>
        </p:nvSpPr>
        <p:spPr bwMode="auto">
          <a:xfrm>
            <a:off x="2655888" y="1428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6809" name="Rectangle 9">
            <a:extLst>
              <a:ext uri="{FF2B5EF4-FFF2-40B4-BE49-F238E27FC236}">
                <a16:creationId xmlns:a16="http://schemas.microsoft.com/office/drawing/2014/main" id="{CB9957D3-6D72-494E-91EE-4E390D2DA8EA}"/>
              </a:ext>
            </a:extLst>
          </p:cNvPr>
          <p:cNvSpPr>
            <a:spLocks noChangeArrowheads="1"/>
          </p:cNvSpPr>
          <p:nvPr/>
        </p:nvSpPr>
        <p:spPr bwMode="auto">
          <a:xfrm>
            <a:off x="2743200" y="2324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6810" name="Rectangle 12">
            <a:extLst>
              <a:ext uri="{FF2B5EF4-FFF2-40B4-BE49-F238E27FC236}">
                <a16:creationId xmlns:a16="http://schemas.microsoft.com/office/drawing/2014/main" id="{DB045724-E777-4D2B-9B08-001A75E5B2BA}"/>
              </a:ext>
            </a:extLst>
          </p:cNvPr>
          <p:cNvSpPr>
            <a:spLocks noChangeArrowheads="1"/>
          </p:cNvSpPr>
          <p:nvPr/>
        </p:nvSpPr>
        <p:spPr bwMode="auto">
          <a:xfrm>
            <a:off x="2400300" y="2705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6811" name="Text Box 14">
            <a:extLst>
              <a:ext uri="{FF2B5EF4-FFF2-40B4-BE49-F238E27FC236}">
                <a16:creationId xmlns:a16="http://schemas.microsoft.com/office/drawing/2014/main" id="{3B1A976C-761E-4200-A186-CA8787DC8D12}"/>
              </a:ext>
            </a:extLst>
          </p:cNvPr>
          <p:cNvSpPr txBox="1">
            <a:spLocks noChangeArrowheads="1"/>
          </p:cNvSpPr>
          <p:nvPr/>
        </p:nvSpPr>
        <p:spPr bwMode="auto">
          <a:xfrm>
            <a:off x="228600" y="1066800"/>
            <a:ext cx="8686800" cy="115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3000"/>
              <a:t>A pair of braces in a program forms a block that groups components of a program.</a:t>
            </a:r>
            <a:r>
              <a:rPr lang="en-US" altLang="en-US" sz="4000">
                <a:solidFill>
                  <a:schemeClr val="tx2"/>
                </a:solidFill>
                <a:latin typeface="Courier" charset="0"/>
                <a:cs typeface="Times New Roman" panose="02020603050405020304" pitchFamily="18" charset="0"/>
              </a:rPr>
              <a:t> </a:t>
            </a:r>
          </a:p>
        </p:txBody>
      </p:sp>
      <p:sp>
        <p:nvSpPr>
          <p:cNvPr id="76812" name="Rectangle 16">
            <a:extLst>
              <a:ext uri="{FF2B5EF4-FFF2-40B4-BE49-F238E27FC236}">
                <a16:creationId xmlns:a16="http://schemas.microsoft.com/office/drawing/2014/main" id="{7AE4918B-5312-46AC-A721-969E525A2846}"/>
              </a:ext>
            </a:extLst>
          </p:cNvPr>
          <p:cNvSpPr>
            <a:spLocks noChangeArrowheads="1"/>
          </p:cNvSpPr>
          <p:nvPr/>
        </p:nvSpPr>
        <p:spPr bwMode="auto">
          <a:xfrm>
            <a:off x="240030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76813" name="Object 15">
            <a:extLst>
              <a:ext uri="{FF2B5EF4-FFF2-40B4-BE49-F238E27FC236}">
                <a16:creationId xmlns:a16="http://schemas.microsoft.com/office/drawing/2014/main" id="{E6202EC9-3C75-4D3D-8EC6-5944E41F5125}"/>
              </a:ext>
            </a:extLst>
          </p:cNvPr>
          <p:cNvGraphicFramePr>
            <a:graphicFrameLocks noChangeAspect="1"/>
          </p:cNvGraphicFramePr>
          <p:nvPr/>
        </p:nvGraphicFramePr>
        <p:xfrm>
          <a:off x="-533400" y="3276600"/>
          <a:ext cx="9677400" cy="2036763"/>
        </p:xfrm>
        <a:graphic>
          <a:graphicData uri="http://schemas.openxmlformats.org/presentationml/2006/ole">
            <mc:AlternateContent xmlns:mc="http://schemas.openxmlformats.org/markup-compatibility/2006">
              <mc:Choice xmlns:v="urn:schemas-microsoft-com:vml" Requires="v">
                <p:oleObj r:id="rId2" imgW="4343400" imgH="914400" progId="Word.Picture.8">
                  <p:embed/>
                </p:oleObj>
              </mc:Choice>
              <mc:Fallback>
                <p:oleObj r:id="rId2" imgW="4343400" imgH="914400" progId="Word.Picture.8">
                  <p:embed/>
                  <p:pic>
                    <p:nvPicPr>
                      <p:cNvPr id="0" name="Object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276600"/>
                        <a:ext cx="9677400" cy="203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4">
            <a:extLst>
              <a:ext uri="{FF2B5EF4-FFF2-40B4-BE49-F238E27FC236}">
                <a16:creationId xmlns:a16="http://schemas.microsoft.com/office/drawing/2014/main" id="{6D718848-56EF-4F4D-AB5B-7A1B581A9572}"/>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AF7540B-5652-4D76-A858-1449C32EB425}" type="slidenum">
              <a:rPr lang="en-US" altLang="en-US" sz="1400" smtClean="0"/>
              <a:pPr>
                <a:spcBef>
                  <a:spcPct val="0"/>
                </a:spcBef>
                <a:buClrTx/>
                <a:buSzTx/>
                <a:buFontTx/>
                <a:buNone/>
              </a:pPr>
              <a:t>26</a:t>
            </a:fld>
            <a:endParaRPr lang="en-US" altLang="en-US" sz="1400"/>
          </a:p>
        </p:txBody>
      </p:sp>
      <p:sp>
        <p:nvSpPr>
          <p:cNvPr id="77827" name="Rectangle 2">
            <a:extLst>
              <a:ext uri="{FF2B5EF4-FFF2-40B4-BE49-F238E27FC236}">
                <a16:creationId xmlns:a16="http://schemas.microsoft.com/office/drawing/2014/main" id="{0E3A6A97-8EEF-426B-9C2C-7FE672F5AD5C}"/>
              </a:ext>
            </a:extLst>
          </p:cNvPr>
          <p:cNvSpPr>
            <a:spLocks noGrp="1" noChangeArrowheads="1"/>
          </p:cNvSpPr>
          <p:nvPr>
            <p:ph type="title"/>
          </p:nvPr>
        </p:nvSpPr>
        <p:spPr>
          <a:xfrm>
            <a:off x="685800" y="152400"/>
            <a:ext cx="7772400" cy="609600"/>
          </a:xfrm>
          <a:noFill/>
        </p:spPr>
        <p:txBody>
          <a:bodyPr/>
          <a:lstStyle/>
          <a:p>
            <a:r>
              <a:rPr lang="en-US" altLang="en-US" sz="4000"/>
              <a:t>Special Symbols</a:t>
            </a:r>
            <a:endParaRPr lang="en-US" altLang="en-US" sz="4000">
              <a:solidFill>
                <a:schemeClr val="tx1"/>
              </a:solidFill>
            </a:endParaRPr>
          </a:p>
        </p:txBody>
      </p:sp>
      <p:sp>
        <p:nvSpPr>
          <p:cNvPr id="77828" name="Rectangle 6">
            <a:extLst>
              <a:ext uri="{FF2B5EF4-FFF2-40B4-BE49-F238E27FC236}">
                <a16:creationId xmlns:a16="http://schemas.microsoft.com/office/drawing/2014/main" id="{010182BC-F8BB-49FC-A80C-AAF287EBAFE6}"/>
              </a:ext>
            </a:extLst>
          </p:cNvPr>
          <p:cNvSpPr>
            <a:spLocks noChangeArrowheads="1"/>
          </p:cNvSpPr>
          <p:nvPr/>
        </p:nvSpPr>
        <p:spPr bwMode="auto">
          <a:xfrm>
            <a:off x="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77829" name="Object 5">
            <a:extLst>
              <a:ext uri="{FF2B5EF4-FFF2-40B4-BE49-F238E27FC236}">
                <a16:creationId xmlns:a16="http://schemas.microsoft.com/office/drawing/2014/main" id="{22B636C6-904C-4D8F-B86A-6DA1D7D79940}"/>
              </a:ext>
            </a:extLst>
          </p:cNvPr>
          <p:cNvGraphicFramePr>
            <a:graphicFrameLocks noChangeAspect="1"/>
          </p:cNvGraphicFramePr>
          <p:nvPr/>
        </p:nvGraphicFramePr>
        <p:xfrm>
          <a:off x="228600" y="1524000"/>
          <a:ext cx="8686800" cy="3016250"/>
        </p:xfrm>
        <a:graphic>
          <a:graphicData uri="http://schemas.openxmlformats.org/presentationml/2006/ole">
            <mc:AlternateContent xmlns:mc="http://schemas.openxmlformats.org/markup-compatibility/2006">
              <mc:Choice xmlns:v="urn:schemas-microsoft-com:vml" Requires="v">
                <p:oleObj name="Picture" r:id="rId3" imgW="5285715" imgH="1830275" progId="Word.Picture.8">
                  <p:embed/>
                </p:oleObj>
              </mc:Choice>
              <mc:Fallback>
                <p:oleObj name="Picture" r:id="rId3" imgW="5285715" imgH="1830275"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524000"/>
                        <a:ext cx="8686800" cy="301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4">
            <a:extLst>
              <a:ext uri="{FF2B5EF4-FFF2-40B4-BE49-F238E27FC236}">
                <a16:creationId xmlns:a16="http://schemas.microsoft.com/office/drawing/2014/main" id="{2FF7DB66-6F2D-4F40-B2ED-EDECFB85DABE}"/>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656D14B-14CB-4712-B5C5-EF7472841214}" type="slidenum">
              <a:rPr lang="en-US" altLang="en-US" sz="1400" smtClean="0"/>
              <a:pPr>
                <a:spcBef>
                  <a:spcPct val="0"/>
                </a:spcBef>
                <a:buClrTx/>
                <a:buSzTx/>
                <a:buFontTx/>
                <a:buNone/>
              </a:pPr>
              <a:t>27</a:t>
            </a:fld>
            <a:endParaRPr lang="en-US" altLang="en-US" sz="1400"/>
          </a:p>
        </p:txBody>
      </p:sp>
      <p:sp>
        <p:nvSpPr>
          <p:cNvPr id="79875" name="Rectangle 2">
            <a:extLst>
              <a:ext uri="{FF2B5EF4-FFF2-40B4-BE49-F238E27FC236}">
                <a16:creationId xmlns:a16="http://schemas.microsoft.com/office/drawing/2014/main" id="{661BF014-09ED-4914-BCA8-6E59635E3331}"/>
              </a:ext>
            </a:extLst>
          </p:cNvPr>
          <p:cNvSpPr>
            <a:spLocks noChangeArrowheads="1"/>
          </p:cNvSpPr>
          <p:nvPr/>
        </p:nvSpPr>
        <p:spPr bwMode="auto">
          <a:xfrm>
            <a:off x="381000" y="3962400"/>
            <a:ext cx="8305800" cy="23622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b="1">
                <a:latin typeface="Courier New" panose="02070309020205020404" pitchFamily="49" charset="0"/>
              </a:rPr>
              <a:t>// This program prints Welcome to Java! </a:t>
            </a:r>
          </a:p>
          <a:p>
            <a:pPr>
              <a:spcBef>
                <a:spcPct val="0"/>
              </a:spcBef>
              <a:buFont typeface="Monotype Sorts" pitchFamily="2" charset="2"/>
              <a:buNone/>
            </a:pPr>
            <a:r>
              <a:rPr lang="en-US" altLang="en-US" sz="2400" b="1">
                <a:latin typeface="Courier New" panose="02070309020205020404" pitchFamily="49" charset="0"/>
              </a:rPr>
              <a:t>public class Welcome {	</a:t>
            </a:r>
          </a:p>
          <a:p>
            <a:pPr>
              <a:spcBef>
                <a:spcPct val="0"/>
              </a:spcBef>
              <a:buFont typeface="Monotype Sorts" pitchFamily="2" charset="2"/>
              <a:buNone/>
            </a:pPr>
            <a:r>
              <a:rPr lang="en-US" altLang="en-US" sz="2400" b="1">
                <a:latin typeface="Courier New" panose="02070309020205020404" pitchFamily="49" charset="0"/>
              </a:rPr>
              <a:t>  public static void main(String[] args) { </a:t>
            </a:r>
          </a:p>
          <a:p>
            <a:pPr>
              <a:spcBef>
                <a:spcPct val="0"/>
              </a:spcBef>
              <a:buFont typeface="Monotype Sorts" pitchFamily="2" charset="2"/>
              <a:buNone/>
            </a:pPr>
            <a:r>
              <a:rPr lang="en-US" altLang="en-US" sz="2400" b="1">
                <a:latin typeface="Courier New" panose="02070309020205020404" pitchFamily="49" charset="0"/>
              </a:rPr>
              <a:t>    System.out.println("Welcome to Java!");</a:t>
            </a:r>
          </a:p>
          <a:p>
            <a:pPr>
              <a:spcBef>
                <a:spcPct val="0"/>
              </a:spcBef>
              <a:buFont typeface="Monotype Sorts" pitchFamily="2" charset="2"/>
              <a:buNone/>
            </a:pPr>
            <a:r>
              <a:rPr lang="en-US" altLang="en-US" sz="2400" b="1">
                <a:latin typeface="Courier New" panose="02070309020205020404" pitchFamily="49" charset="0"/>
              </a:rPr>
              <a:t>  }</a:t>
            </a:r>
          </a:p>
          <a:p>
            <a:pPr>
              <a:spcBef>
                <a:spcPct val="0"/>
              </a:spcBef>
              <a:buFont typeface="Monotype Sorts" pitchFamily="2" charset="2"/>
              <a:buNone/>
            </a:pPr>
            <a:r>
              <a:rPr lang="en-US" altLang="en-US" sz="2400" b="1">
                <a:latin typeface="Courier New" panose="02070309020205020404" pitchFamily="49" charset="0"/>
              </a:rPr>
              <a:t>}</a:t>
            </a:r>
            <a:endParaRPr lang="en-US" altLang="en-US" sz="2800" b="1"/>
          </a:p>
        </p:txBody>
      </p:sp>
      <p:sp>
        <p:nvSpPr>
          <p:cNvPr id="79876" name="Rectangle 3">
            <a:extLst>
              <a:ext uri="{FF2B5EF4-FFF2-40B4-BE49-F238E27FC236}">
                <a16:creationId xmlns:a16="http://schemas.microsoft.com/office/drawing/2014/main" id="{E0C12633-A752-4908-A583-DE69494CF3C0}"/>
              </a:ext>
            </a:extLst>
          </p:cNvPr>
          <p:cNvSpPr>
            <a:spLocks noGrp="1" noChangeArrowheads="1"/>
          </p:cNvSpPr>
          <p:nvPr>
            <p:ph type="title"/>
          </p:nvPr>
        </p:nvSpPr>
        <p:spPr>
          <a:noFill/>
        </p:spPr>
        <p:txBody>
          <a:bodyPr/>
          <a:lstStyle/>
          <a:p>
            <a:r>
              <a:rPr lang="en-US" altLang="en-US"/>
              <a:t>{  … }</a:t>
            </a:r>
          </a:p>
        </p:txBody>
      </p:sp>
      <p:sp>
        <p:nvSpPr>
          <p:cNvPr id="79877" name="Rectangle 4">
            <a:extLst>
              <a:ext uri="{FF2B5EF4-FFF2-40B4-BE49-F238E27FC236}">
                <a16:creationId xmlns:a16="http://schemas.microsoft.com/office/drawing/2014/main" id="{1502900F-D500-42D9-9C73-E1F21710B0D9}"/>
              </a:ext>
            </a:extLst>
          </p:cNvPr>
          <p:cNvSpPr>
            <a:spLocks noChangeArrowheads="1"/>
          </p:cNvSpPr>
          <p:nvPr/>
        </p:nvSpPr>
        <p:spPr bwMode="auto">
          <a:xfrm>
            <a:off x="4267200" y="4419600"/>
            <a:ext cx="3810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9878" name="Rectangle 9">
            <a:extLst>
              <a:ext uri="{FF2B5EF4-FFF2-40B4-BE49-F238E27FC236}">
                <a16:creationId xmlns:a16="http://schemas.microsoft.com/office/drawing/2014/main" id="{89EFDC99-326F-49D0-AB13-64741E73EC09}"/>
              </a:ext>
            </a:extLst>
          </p:cNvPr>
          <p:cNvSpPr>
            <a:spLocks noChangeArrowheads="1"/>
          </p:cNvSpPr>
          <p:nvPr/>
        </p:nvSpPr>
        <p:spPr bwMode="auto">
          <a:xfrm>
            <a:off x="7848600" y="4724400"/>
            <a:ext cx="3810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9879" name="Rectangle 10">
            <a:extLst>
              <a:ext uri="{FF2B5EF4-FFF2-40B4-BE49-F238E27FC236}">
                <a16:creationId xmlns:a16="http://schemas.microsoft.com/office/drawing/2014/main" id="{F02F27BE-73F1-42A5-B221-B3F164B24CEB}"/>
              </a:ext>
            </a:extLst>
          </p:cNvPr>
          <p:cNvSpPr>
            <a:spLocks noChangeArrowheads="1"/>
          </p:cNvSpPr>
          <p:nvPr/>
        </p:nvSpPr>
        <p:spPr bwMode="auto">
          <a:xfrm>
            <a:off x="762000" y="5486400"/>
            <a:ext cx="3810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9880" name="Rectangle 11">
            <a:extLst>
              <a:ext uri="{FF2B5EF4-FFF2-40B4-BE49-F238E27FC236}">
                <a16:creationId xmlns:a16="http://schemas.microsoft.com/office/drawing/2014/main" id="{7C645E12-863E-422C-B20A-880D18EA8725}"/>
              </a:ext>
            </a:extLst>
          </p:cNvPr>
          <p:cNvSpPr>
            <a:spLocks noChangeArrowheads="1"/>
          </p:cNvSpPr>
          <p:nvPr/>
        </p:nvSpPr>
        <p:spPr bwMode="auto">
          <a:xfrm>
            <a:off x="381000" y="5867400"/>
            <a:ext cx="3810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Number Placeholder 4">
            <a:extLst>
              <a:ext uri="{FF2B5EF4-FFF2-40B4-BE49-F238E27FC236}">
                <a16:creationId xmlns:a16="http://schemas.microsoft.com/office/drawing/2014/main" id="{2583A731-E76B-47D0-8201-FBEDB921717E}"/>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2607804-AEB4-4451-82A2-2522F1945369}" type="slidenum">
              <a:rPr lang="en-US" altLang="en-US" sz="1400" smtClean="0"/>
              <a:pPr>
                <a:spcBef>
                  <a:spcPct val="0"/>
                </a:spcBef>
                <a:buClrTx/>
                <a:buSzTx/>
                <a:buFontTx/>
                <a:buNone/>
              </a:pPr>
              <a:t>28</a:t>
            </a:fld>
            <a:endParaRPr lang="en-US" altLang="en-US" sz="1400"/>
          </a:p>
        </p:txBody>
      </p:sp>
      <p:sp>
        <p:nvSpPr>
          <p:cNvPr id="80899" name="Rectangle 2">
            <a:extLst>
              <a:ext uri="{FF2B5EF4-FFF2-40B4-BE49-F238E27FC236}">
                <a16:creationId xmlns:a16="http://schemas.microsoft.com/office/drawing/2014/main" id="{0DFB8831-D255-46A8-A3B8-FE46A986AA4B}"/>
              </a:ext>
            </a:extLst>
          </p:cNvPr>
          <p:cNvSpPr>
            <a:spLocks noChangeArrowheads="1"/>
          </p:cNvSpPr>
          <p:nvPr/>
        </p:nvSpPr>
        <p:spPr bwMode="auto">
          <a:xfrm>
            <a:off x="381000" y="3962400"/>
            <a:ext cx="8305800" cy="23622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b="1">
                <a:latin typeface="Courier New" panose="02070309020205020404" pitchFamily="49" charset="0"/>
              </a:rPr>
              <a:t>// This program prints Welcome to Java! </a:t>
            </a:r>
          </a:p>
          <a:p>
            <a:pPr>
              <a:spcBef>
                <a:spcPct val="0"/>
              </a:spcBef>
              <a:buFont typeface="Monotype Sorts" pitchFamily="2" charset="2"/>
              <a:buNone/>
            </a:pPr>
            <a:r>
              <a:rPr lang="en-US" altLang="en-US" sz="2400" b="1">
                <a:latin typeface="Courier New" panose="02070309020205020404" pitchFamily="49" charset="0"/>
              </a:rPr>
              <a:t>public class Welcome {	</a:t>
            </a:r>
          </a:p>
          <a:p>
            <a:pPr>
              <a:spcBef>
                <a:spcPct val="0"/>
              </a:spcBef>
              <a:buFont typeface="Monotype Sorts" pitchFamily="2" charset="2"/>
              <a:buNone/>
            </a:pPr>
            <a:r>
              <a:rPr lang="en-US" altLang="en-US" sz="2400" b="1">
                <a:latin typeface="Courier New" panose="02070309020205020404" pitchFamily="49" charset="0"/>
              </a:rPr>
              <a:t>  public static void main(String[] args) { </a:t>
            </a:r>
          </a:p>
          <a:p>
            <a:pPr>
              <a:spcBef>
                <a:spcPct val="0"/>
              </a:spcBef>
              <a:buFont typeface="Monotype Sorts" pitchFamily="2" charset="2"/>
              <a:buNone/>
            </a:pPr>
            <a:r>
              <a:rPr lang="en-US" altLang="en-US" sz="2400" b="1">
                <a:latin typeface="Courier New" panose="02070309020205020404" pitchFamily="49" charset="0"/>
              </a:rPr>
              <a:t>    System.out.println("Welcome to Java!");</a:t>
            </a:r>
          </a:p>
          <a:p>
            <a:pPr>
              <a:spcBef>
                <a:spcPct val="0"/>
              </a:spcBef>
              <a:buFont typeface="Monotype Sorts" pitchFamily="2" charset="2"/>
              <a:buNone/>
            </a:pPr>
            <a:r>
              <a:rPr lang="en-US" altLang="en-US" sz="2400" b="1">
                <a:latin typeface="Courier New" panose="02070309020205020404" pitchFamily="49" charset="0"/>
              </a:rPr>
              <a:t>  }</a:t>
            </a:r>
          </a:p>
          <a:p>
            <a:pPr>
              <a:spcBef>
                <a:spcPct val="0"/>
              </a:spcBef>
              <a:buFont typeface="Monotype Sorts" pitchFamily="2" charset="2"/>
              <a:buNone/>
            </a:pPr>
            <a:r>
              <a:rPr lang="en-US" altLang="en-US" sz="2400" b="1">
                <a:latin typeface="Courier New" panose="02070309020205020404" pitchFamily="49" charset="0"/>
              </a:rPr>
              <a:t>}</a:t>
            </a:r>
            <a:endParaRPr lang="en-US" altLang="en-US" sz="2800" b="1"/>
          </a:p>
        </p:txBody>
      </p:sp>
      <p:sp>
        <p:nvSpPr>
          <p:cNvPr id="80900" name="Rectangle 3">
            <a:extLst>
              <a:ext uri="{FF2B5EF4-FFF2-40B4-BE49-F238E27FC236}">
                <a16:creationId xmlns:a16="http://schemas.microsoft.com/office/drawing/2014/main" id="{EEAD9512-C78B-4493-9008-5137C9708276}"/>
              </a:ext>
            </a:extLst>
          </p:cNvPr>
          <p:cNvSpPr>
            <a:spLocks noGrp="1" noChangeArrowheads="1"/>
          </p:cNvSpPr>
          <p:nvPr>
            <p:ph type="title"/>
          </p:nvPr>
        </p:nvSpPr>
        <p:spPr>
          <a:noFill/>
        </p:spPr>
        <p:txBody>
          <a:bodyPr/>
          <a:lstStyle/>
          <a:p>
            <a:r>
              <a:rPr lang="en-US" altLang="en-US"/>
              <a:t>(  …  )</a:t>
            </a:r>
          </a:p>
        </p:txBody>
      </p:sp>
      <p:sp>
        <p:nvSpPr>
          <p:cNvPr id="80901" name="Rectangle 4">
            <a:extLst>
              <a:ext uri="{FF2B5EF4-FFF2-40B4-BE49-F238E27FC236}">
                <a16:creationId xmlns:a16="http://schemas.microsoft.com/office/drawing/2014/main" id="{AA9DFB8F-FD43-47BC-9449-39447F04C23E}"/>
              </a:ext>
            </a:extLst>
          </p:cNvPr>
          <p:cNvSpPr>
            <a:spLocks noChangeArrowheads="1"/>
          </p:cNvSpPr>
          <p:nvPr/>
        </p:nvSpPr>
        <p:spPr bwMode="auto">
          <a:xfrm>
            <a:off x="5105400" y="4724400"/>
            <a:ext cx="1524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0902" name="Rectangle 8">
            <a:extLst>
              <a:ext uri="{FF2B5EF4-FFF2-40B4-BE49-F238E27FC236}">
                <a16:creationId xmlns:a16="http://schemas.microsoft.com/office/drawing/2014/main" id="{F01AB3A1-2D7A-4E93-AB05-CC50F962D28F}"/>
              </a:ext>
            </a:extLst>
          </p:cNvPr>
          <p:cNvSpPr>
            <a:spLocks noChangeArrowheads="1"/>
          </p:cNvSpPr>
          <p:nvPr/>
        </p:nvSpPr>
        <p:spPr bwMode="auto">
          <a:xfrm>
            <a:off x="7620000" y="4724400"/>
            <a:ext cx="1524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0903" name="Rectangle 9">
            <a:extLst>
              <a:ext uri="{FF2B5EF4-FFF2-40B4-BE49-F238E27FC236}">
                <a16:creationId xmlns:a16="http://schemas.microsoft.com/office/drawing/2014/main" id="{B9E12781-1809-4807-85DA-F2C5F9A67138}"/>
              </a:ext>
            </a:extLst>
          </p:cNvPr>
          <p:cNvSpPr>
            <a:spLocks noChangeArrowheads="1"/>
          </p:cNvSpPr>
          <p:nvPr/>
        </p:nvSpPr>
        <p:spPr bwMode="auto">
          <a:xfrm>
            <a:off x="4495800" y="5105400"/>
            <a:ext cx="1524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0904" name="Rectangle 10">
            <a:extLst>
              <a:ext uri="{FF2B5EF4-FFF2-40B4-BE49-F238E27FC236}">
                <a16:creationId xmlns:a16="http://schemas.microsoft.com/office/drawing/2014/main" id="{77B50637-BAC4-4037-902D-EC4783B61971}"/>
              </a:ext>
            </a:extLst>
          </p:cNvPr>
          <p:cNvSpPr>
            <a:spLocks noChangeArrowheads="1"/>
          </p:cNvSpPr>
          <p:nvPr/>
        </p:nvSpPr>
        <p:spPr bwMode="auto">
          <a:xfrm>
            <a:off x="8001000" y="5105400"/>
            <a:ext cx="1524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4">
            <a:extLst>
              <a:ext uri="{FF2B5EF4-FFF2-40B4-BE49-F238E27FC236}">
                <a16:creationId xmlns:a16="http://schemas.microsoft.com/office/drawing/2014/main" id="{FE79FE57-3552-48DD-BB4A-3F2E3FE52559}"/>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54AA25D-BCC6-48EE-908E-EFD22675C1A2}" type="slidenum">
              <a:rPr lang="en-US" altLang="en-US" sz="1400" smtClean="0"/>
              <a:pPr>
                <a:spcBef>
                  <a:spcPct val="0"/>
                </a:spcBef>
                <a:buClrTx/>
                <a:buSzTx/>
                <a:buFontTx/>
                <a:buNone/>
              </a:pPr>
              <a:t>29</a:t>
            </a:fld>
            <a:endParaRPr lang="en-US" altLang="en-US" sz="1400"/>
          </a:p>
        </p:txBody>
      </p:sp>
      <p:sp>
        <p:nvSpPr>
          <p:cNvPr id="81923" name="Rectangle 2">
            <a:extLst>
              <a:ext uri="{FF2B5EF4-FFF2-40B4-BE49-F238E27FC236}">
                <a16:creationId xmlns:a16="http://schemas.microsoft.com/office/drawing/2014/main" id="{E6B9AE09-3919-472A-B7C6-CBB5ADD1009F}"/>
              </a:ext>
            </a:extLst>
          </p:cNvPr>
          <p:cNvSpPr>
            <a:spLocks noChangeArrowheads="1"/>
          </p:cNvSpPr>
          <p:nvPr/>
        </p:nvSpPr>
        <p:spPr bwMode="auto">
          <a:xfrm>
            <a:off x="381000" y="3962400"/>
            <a:ext cx="8305800" cy="23622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b="1">
                <a:latin typeface="Courier New" panose="02070309020205020404" pitchFamily="49" charset="0"/>
              </a:rPr>
              <a:t>// This program prints Welcome to Java! </a:t>
            </a:r>
          </a:p>
          <a:p>
            <a:pPr>
              <a:spcBef>
                <a:spcPct val="0"/>
              </a:spcBef>
              <a:buFont typeface="Monotype Sorts" pitchFamily="2" charset="2"/>
              <a:buNone/>
            </a:pPr>
            <a:r>
              <a:rPr lang="en-US" altLang="en-US" sz="2400" b="1">
                <a:latin typeface="Courier New" panose="02070309020205020404" pitchFamily="49" charset="0"/>
              </a:rPr>
              <a:t>public class Welcome {	</a:t>
            </a:r>
          </a:p>
          <a:p>
            <a:pPr>
              <a:spcBef>
                <a:spcPct val="0"/>
              </a:spcBef>
              <a:buFont typeface="Monotype Sorts" pitchFamily="2" charset="2"/>
              <a:buNone/>
            </a:pPr>
            <a:r>
              <a:rPr lang="en-US" altLang="en-US" sz="2400" b="1">
                <a:latin typeface="Courier New" panose="02070309020205020404" pitchFamily="49" charset="0"/>
              </a:rPr>
              <a:t>  public static void main(String[] args) { </a:t>
            </a:r>
          </a:p>
          <a:p>
            <a:pPr>
              <a:spcBef>
                <a:spcPct val="0"/>
              </a:spcBef>
              <a:buFont typeface="Monotype Sorts" pitchFamily="2" charset="2"/>
              <a:buNone/>
            </a:pPr>
            <a:r>
              <a:rPr lang="en-US" altLang="en-US" sz="2400" b="1">
                <a:latin typeface="Courier New" panose="02070309020205020404" pitchFamily="49" charset="0"/>
              </a:rPr>
              <a:t>    System.out.println("Welcome to Java!");</a:t>
            </a:r>
          </a:p>
          <a:p>
            <a:pPr>
              <a:spcBef>
                <a:spcPct val="0"/>
              </a:spcBef>
              <a:buFont typeface="Monotype Sorts" pitchFamily="2" charset="2"/>
              <a:buNone/>
            </a:pPr>
            <a:r>
              <a:rPr lang="en-US" altLang="en-US" sz="2400" b="1">
                <a:latin typeface="Courier New" panose="02070309020205020404" pitchFamily="49" charset="0"/>
              </a:rPr>
              <a:t>  }</a:t>
            </a:r>
          </a:p>
          <a:p>
            <a:pPr>
              <a:spcBef>
                <a:spcPct val="0"/>
              </a:spcBef>
              <a:buFont typeface="Monotype Sorts" pitchFamily="2" charset="2"/>
              <a:buNone/>
            </a:pPr>
            <a:r>
              <a:rPr lang="en-US" altLang="en-US" sz="2400" b="1">
                <a:latin typeface="Courier New" panose="02070309020205020404" pitchFamily="49" charset="0"/>
              </a:rPr>
              <a:t>}</a:t>
            </a:r>
            <a:endParaRPr lang="en-US" altLang="en-US" sz="2800" b="1"/>
          </a:p>
        </p:txBody>
      </p:sp>
      <p:sp>
        <p:nvSpPr>
          <p:cNvPr id="81924" name="Rectangle 3">
            <a:extLst>
              <a:ext uri="{FF2B5EF4-FFF2-40B4-BE49-F238E27FC236}">
                <a16:creationId xmlns:a16="http://schemas.microsoft.com/office/drawing/2014/main" id="{E2065770-D6A9-4CC6-B5CF-4C3E7F534552}"/>
              </a:ext>
            </a:extLst>
          </p:cNvPr>
          <p:cNvSpPr>
            <a:spLocks noGrp="1" noChangeArrowheads="1"/>
          </p:cNvSpPr>
          <p:nvPr>
            <p:ph type="title"/>
          </p:nvPr>
        </p:nvSpPr>
        <p:spPr>
          <a:noFill/>
        </p:spPr>
        <p:txBody>
          <a:bodyPr/>
          <a:lstStyle/>
          <a:p>
            <a:r>
              <a:rPr lang="en-US" altLang="en-US"/>
              <a:t>;</a:t>
            </a:r>
          </a:p>
        </p:txBody>
      </p:sp>
      <p:sp>
        <p:nvSpPr>
          <p:cNvPr id="81925" name="Rectangle 6">
            <a:extLst>
              <a:ext uri="{FF2B5EF4-FFF2-40B4-BE49-F238E27FC236}">
                <a16:creationId xmlns:a16="http://schemas.microsoft.com/office/drawing/2014/main" id="{E244F511-3203-4F78-8544-EE0A29B120A7}"/>
              </a:ext>
            </a:extLst>
          </p:cNvPr>
          <p:cNvSpPr>
            <a:spLocks noChangeArrowheads="1"/>
          </p:cNvSpPr>
          <p:nvPr/>
        </p:nvSpPr>
        <p:spPr bwMode="auto">
          <a:xfrm>
            <a:off x="8077200" y="5105400"/>
            <a:ext cx="3048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a:extLst>
              <a:ext uri="{FF2B5EF4-FFF2-40B4-BE49-F238E27FC236}">
                <a16:creationId xmlns:a16="http://schemas.microsoft.com/office/drawing/2014/main" id="{E9EA8077-C2EA-48F3-8372-475889A33FFB}"/>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DD1FF96-7BF7-4ECB-BECA-B0109D097D57}" type="slidenum">
              <a:rPr lang="en-US" altLang="en-US" sz="1400" smtClean="0"/>
              <a:pPr>
                <a:spcBef>
                  <a:spcPct val="0"/>
                </a:spcBef>
                <a:buClrTx/>
                <a:buSzTx/>
                <a:buFontTx/>
                <a:buNone/>
              </a:pPr>
              <a:t>3</a:t>
            </a:fld>
            <a:endParaRPr lang="en-US" altLang="en-US" sz="1400"/>
          </a:p>
        </p:txBody>
      </p:sp>
      <p:sp>
        <p:nvSpPr>
          <p:cNvPr id="34819" name="Rectangle 2">
            <a:extLst>
              <a:ext uri="{FF2B5EF4-FFF2-40B4-BE49-F238E27FC236}">
                <a16:creationId xmlns:a16="http://schemas.microsoft.com/office/drawing/2014/main" id="{175FE697-176B-4658-A7CC-8828CDED85DE}"/>
              </a:ext>
            </a:extLst>
          </p:cNvPr>
          <p:cNvSpPr>
            <a:spLocks noGrp="1" noChangeArrowheads="1"/>
          </p:cNvSpPr>
          <p:nvPr>
            <p:ph type="title"/>
          </p:nvPr>
        </p:nvSpPr>
        <p:spPr>
          <a:xfrm>
            <a:off x="609600" y="228600"/>
            <a:ext cx="7772400" cy="762000"/>
          </a:xfrm>
          <a:noFill/>
        </p:spPr>
        <p:txBody>
          <a:bodyPr/>
          <a:lstStyle/>
          <a:p>
            <a:r>
              <a:rPr lang="en-US" altLang="en-US" sz="4000"/>
              <a:t>Java, Web, and Beyond</a:t>
            </a:r>
            <a:endParaRPr lang="en-US" altLang="en-US"/>
          </a:p>
        </p:txBody>
      </p:sp>
      <p:sp>
        <p:nvSpPr>
          <p:cNvPr id="34820" name="Rectangle 3">
            <a:extLst>
              <a:ext uri="{FF2B5EF4-FFF2-40B4-BE49-F238E27FC236}">
                <a16:creationId xmlns:a16="http://schemas.microsoft.com/office/drawing/2014/main" id="{19DEE355-04EA-4FB0-A4DC-C6948197A171}"/>
              </a:ext>
            </a:extLst>
          </p:cNvPr>
          <p:cNvSpPr>
            <a:spLocks noGrp="1" noChangeArrowheads="1"/>
          </p:cNvSpPr>
          <p:nvPr>
            <p:ph type="body" idx="1"/>
          </p:nvPr>
        </p:nvSpPr>
        <p:spPr>
          <a:xfrm>
            <a:off x="304800" y="1143000"/>
            <a:ext cx="8458200" cy="5181600"/>
          </a:xfrm>
          <a:noFill/>
        </p:spPr>
        <p:txBody>
          <a:bodyPr/>
          <a:lstStyle/>
          <a:p>
            <a:r>
              <a:rPr lang="en-US" altLang="en-US" sz="3400"/>
              <a:t>Java can be used to develop standalone applications.</a:t>
            </a:r>
          </a:p>
          <a:p>
            <a:r>
              <a:rPr lang="en-US" altLang="en-US" sz="3400"/>
              <a:t>Java can be used to develop applications running from a browser.</a:t>
            </a:r>
          </a:p>
          <a:p>
            <a:r>
              <a:rPr lang="en-US" altLang="en-US" sz="3400"/>
              <a:t>Java can also be used to develop applications for hand-held devices.</a:t>
            </a:r>
          </a:p>
          <a:p>
            <a:r>
              <a:rPr lang="en-US" altLang="en-US" sz="3400"/>
              <a:t>Java can be used to develop applications for Web servers.</a:t>
            </a:r>
          </a:p>
          <a:p>
            <a:endParaRPr lang="en-US" altLang="en-US" sz="3400"/>
          </a:p>
          <a:p>
            <a:endParaRPr lang="en-US" altLang="en-US" sz="340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Number Placeholder 4">
            <a:extLst>
              <a:ext uri="{FF2B5EF4-FFF2-40B4-BE49-F238E27FC236}">
                <a16:creationId xmlns:a16="http://schemas.microsoft.com/office/drawing/2014/main" id="{4C1AF145-A855-4BDB-8AE6-C23A08856E87}"/>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A5478C7-1541-4BCA-9DDF-B6AAFEDE4D99}" type="slidenum">
              <a:rPr lang="en-US" altLang="en-US" sz="1400" smtClean="0"/>
              <a:pPr>
                <a:spcBef>
                  <a:spcPct val="0"/>
                </a:spcBef>
                <a:buClrTx/>
                <a:buSzTx/>
                <a:buFontTx/>
                <a:buNone/>
              </a:pPr>
              <a:t>30</a:t>
            </a:fld>
            <a:endParaRPr lang="en-US" altLang="en-US" sz="1400"/>
          </a:p>
        </p:txBody>
      </p:sp>
      <p:sp>
        <p:nvSpPr>
          <p:cNvPr id="82947" name="Rectangle 2">
            <a:extLst>
              <a:ext uri="{FF2B5EF4-FFF2-40B4-BE49-F238E27FC236}">
                <a16:creationId xmlns:a16="http://schemas.microsoft.com/office/drawing/2014/main" id="{A6CBAC8D-1E74-4D77-B421-F4EC0B5F85AD}"/>
              </a:ext>
            </a:extLst>
          </p:cNvPr>
          <p:cNvSpPr>
            <a:spLocks noChangeArrowheads="1"/>
          </p:cNvSpPr>
          <p:nvPr/>
        </p:nvSpPr>
        <p:spPr bwMode="auto">
          <a:xfrm>
            <a:off x="381000" y="3962400"/>
            <a:ext cx="8305800" cy="23622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b="1">
                <a:latin typeface="Courier New" panose="02070309020205020404" pitchFamily="49" charset="0"/>
              </a:rPr>
              <a:t>// This program prints Welcome to Java! </a:t>
            </a:r>
          </a:p>
          <a:p>
            <a:pPr>
              <a:spcBef>
                <a:spcPct val="0"/>
              </a:spcBef>
              <a:buFont typeface="Monotype Sorts" pitchFamily="2" charset="2"/>
              <a:buNone/>
            </a:pPr>
            <a:r>
              <a:rPr lang="en-US" altLang="en-US" sz="2400" b="1">
                <a:latin typeface="Courier New" panose="02070309020205020404" pitchFamily="49" charset="0"/>
              </a:rPr>
              <a:t>public class Welcome {	</a:t>
            </a:r>
          </a:p>
          <a:p>
            <a:pPr>
              <a:spcBef>
                <a:spcPct val="0"/>
              </a:spcBef>
              <a:buFont typeface="Monotype Sorts" pitchFamily="2" charset="2"/>
              <a:buNone/>
            </a:pPr>
            <a:r>
              <a:rPr lang="en-US" altLang="en-US" sz="2400" b="1">
                <a:latin typeface="Courier New" panose="02070309020205020404" pitchFamily="49" charset="0"/>
              </a:rPr>
              <a:t>  public static void main(String[] args) { </a:t>
            </a:r>
          </a:p>
          <a:p>
            <a:pPr>
              <a:spcBef>
                <a:spcPct val="0"/>
              </a:spcBef>
              <a:buFont typeface="Monotype Sorts" pitchFamily="2" charset="2"/>
              <a:buNone/>
            </a:pPr>
            <a:r>
              <a:rPr lang="en-US" altLang="en-US" sz="2400" b="1">
                <a:latin typeface="Courier New" panose="02070309020205020404" pitchFamily="49" charset="0"/>
              </a:rPr>
              <a:t>    System.out.println("Welcome to Java!");</a:t>
            </a:r>
          </a:p>
          <a:p>
            <a:pPr>
              <a:spcBef>
                <a:spcPct val="0"/>
              </a:spcBef>
              <a:buFont typeface="Monotype Sorts" pitchFamily="2" charset="2"/>
              <a:buNone/>
            </a:pPr>
            <a:r>
              <a:rPr lang="en-US" altLang="en-US" sz="2400" b="1">
                <a:latin typeface="Courier New" panose="02070309020205020404" pitchFamily="49" charset="0"/>
              </a:rPr>
              <a:t>  }</a:t>
            </a:r>
          </a:p>
          <a:p>
            <a:pPr>
              <a:spcBef>
                <a:spcPct val="0"/>
              </a:spcBef>
              <a:buFont typeface="Monotype Sorts" pitchFamily="2" charset="2"/>
              <a:buNone/>
            </a:pPr>
            <a:r>
              <a:rPr lang="en-US" altLang="en-US" sz="2400" b="1">
                <a:latin typeface="Courier New" panose="02070309020205020404" pitchFamily="49" charset="0"/>
              </a:rPr>
              <a:t>}</a:t>
            </a:r>
            <a:endParaRPr lang="en-US" altLang="en-US" sz="2800" b="1"/>
          </a:p>
        </p:txBody>
      </p:sp>
      <p:sp>
        <p:nvSpPr>
          <p:cNvPr id="82948" name="Rectangle 3">
            <a:extLst>
              <a:ext uri="{FF2B5EF4-FFF2-40B4-BE49-F238E27FC236}">
                <a16:creationId xmlns:a16="http://schemas.microsoft.com/office/drawing/2014/main" id="{8AFFFE59-121C-45F3-A213-6FE4EC9C6C22}"/>
              </a:ext>
            </a:extLst>
          </p:cNvPr>
          <p:cNvSpPr>
            <a:spLocks noGrp="1" noChangeArrowheads="1"/>
          </p:cNvSpPr>
          <p:nvPr>
            <p:ph type="title"/>
          </p:nvPr>
        </p:nvSpPr>
        <p:spPr>
          <a:noFill/>
        </p:spPr>
        <p:txBody>
          <a:bodyPr/>
          <a:lstStyle/>
          <a:p>
            <a:r>
              <a:rPr lang="en-US" altLang="en-US"/>
              <a:t>// …</a:t>
            </a:r>
          </a:p>
        </p:txBody>
      </p:sp>
      <p:sp>
        <p:nvSpPr>
          <p:cNvPr id="82949" name="Rectangle 4">
            <a:extLst>
              <a:ext uri="{FF2B5EF4-FFF2-40B4-BE49-F238E27FC236}">
                <a16:creationId xmlns:a16="http://schemas.microsoft.com/office/drawing/2014/main" id="{5734D291-2980-449B-BC55-A230A71C3B09}"/>
              </a:ext>
            </a:extLst>
          </p:cNvPr>
          <p:cNvSpPr>
            <a:spLocks noChangeArrowheads="1"/>
          </p:cNvSpPr>
          <p:nvPr/>
        </p:nvSpPr>
        <p:spPr bwMode="auto">
          <a:xfrm>
            <a:off x="457200" y="4038600"/>
            <a:ext cx="4572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4">
            <a:extLst>
              <a:ext uri="{FF2B5EF4-FFF2-40B4-BE49-F238E27FC236}">
                <a16:creationId xmlns:a16="http://schemas.microsoft.com/office/drawing/2014/main" id="{57DC12D6-FC31-4589-91E6-7B059D94C678}"/>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B8FB97C-D3D4-41D8-8346-A1A248CA0230}" type="slidenum">
              <a:rPr lang="en-US" altLang="en-US" sz="1400" smtClean="0"/>
              <a:pPr>
                <a:spcBef>
                  <a:spcPct val="0"/>
                </a:spcBef>
                <a:buClrTx/>
                <a:buSzTx/>
                <a:buFontTx/>
                <a:buNone/>
              </a:pPr>
              <a:t>31</a:t>
            </a:fld>
            <a:endParaRPr lang="en-US" altLang="en-US" sz="1400"/>
          </a:p>
        </p:txBody>
      </p:sp>
      <p:sp>
        <p:nvSpPr>
          <p:cNvPr id="83971" name="Rectangle 2">
            <a:extLst>
              <a:ext uri="{FF2B5EF4-FFF2-40B4-BE49-F238E27FC236}">
                <a16:creationId xmlns:a16="http://schemas.microsoft.com/office/drawing/2014/main" id="{54F4E99A-B07C-4A6E-B44B-149B263B1DA9}"/>
              </a:ext>
            </a:extLst>
          </p:cNvPr>
          <p:cNvSpPr>
            <a:spLocks noChangeArrowheads="1"/>
          </p:cNvSpPr>
          <p:nvPr/>
        </p:nvSpPr>
        <p:spPr bwMode="auto">
          <a:xfrm>
            <a:off x="381000" y="3962400"/>
            <a:ext cx="8305800" cy="23622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b="1">
                <a:latin typeface="Courier New" panose="02070309020205020404" pitchFamily="49" charset="0"/>
              </a:rPr>
              <a:t>// This program prints Welcome to Java! </a:t>
            </a:r>
          </a:p>
          <a:p>
            <a:pPr>
              <a:spcBef>
                <a:spcPct val="0"/>
              </a:spcBef>
              <a:buFont typeface="Monotype Sorts" pitchFamily="2" charset="2"/>
              <a:buNone/>
            </a:pPr>
            <a:r>
              <a:rPr lang="en-US" altLang="en-US" sz="2400" b="1">
                <a:latin typeface="Courier New" panose="02070309020205020404" pitchFamily="49" charset="0"/>
              </a:rPr>
              <a:t>public class Welcome {	</a:t>
            </a:r>
          </a:p>
          <a:p>
            <a:pPr>
              <a:spcBef>
                <a:spcPct val="0"/>
              </a:spcBef>
              <a:buFont typeface="Monotype Sorts" pitchFamily="2" charset="2"/>
              <a:buNone/>
            </a:pPr>
            <a:r>
              <a:rPr lang="en-US" altLang="en-US" sz="2400" b="1">
                <a:latin typeface="Courier New" panose="02070309020205020404" pitchFamily="49" charset="0"/>
              </a:rPr>
              <a:t>  public static void main(String[] args) { </a:t>
            </a:r>
          </a:p>
          <a:p>
            <a:pPr>
              <a:spcBef>
                <a:spcPct val="0"/>
              </a:spcBef>
              <a:buFont typeface="Monotype Sorts" pitchFamily="2" charset="2"/>
              <a:buNone/>
            </a:pPr>
            <a:r>
              <a:rPr lang="en-US" altLang="en-US" sz="2400" b="1">
                <a:latin typeface="Courier New" panose="02070309020205020404" pitchFamily="49" charset="0"/>
              </a:rPr>
              <a:t>    System.out.println("Welcome to Java!");</a:t>
            </a:r>
          </a:p>
          <a:p>
            <a:pPr>
              <a:spcBef>
                <a:spcPct val="0"/>
              </a:spcBef>
              <a:buFont typeface="Monotype Sorts" pitchFamily="2" charset="2"/>
              <a:buNone/>
            </a:pPr>
            <a:r>
              <a:rPr lang="en-US" altLang="en-US" sz="2400" b="1">
                <a:latin typeface="Courier New" panose="02070309020205020404" pitchFamily="49" charset="0"/>
              </a:rPr>
              <a:t>  }</a:t>
            </a:r>
          </a:p>
          <a:p>
            <a:pPr>
              <a:spcBef>
                <a:spcPct val="0"/>
              </a:spcBef>
              <a:buFont typeface="Monotype Sorts" pitchFamily="2" charset="2"/>
              <a:buNone/>
            </a:pPr>
            <a:r>
              <a:rPr lang="en-US" altLang="en-US" sz="2400" b="1">
                <a:latin typeface="Courier New" panose="02070309020205020404" pitchFamily="49" charset="0"/>
              </a:rPr>
              <a:t>}</a:t>
            </a:r>
            <a:endParaRPr lang="en-US" altLang="en-US" sz="2800" b="1"/>
          </a:p>
        </p:txBody>
      </p:sp>
      <p:sp>
        <p:nvSpPr>
          <p:cNvPr id="83972" name="Rectangle 3">
            <a:extLst>
              <a:ext uri="{FF2B5EF4-FFF2-40B4-BE49-F238E27FC236}">
                <a16:creationId xmlns:a16="http://schemas.microsoft.com/office/drawing/2014/main" id="{34E2C779-C06B-4497-9305-0A2DA15753E8}"/>
              </a:ext>
            </a:extLst>
          </p:cNvPr>
          <p:cNvSpPr>
            <a:spLocks noGrp="1" noChangeArrowheads="1"/>
          </p:cNvSpPr>
          <p:nvPr>
            <p:ph type="title"/>
          </p:nvPr>
        </p:nvSpPr>
        <p:spPr>
          <a:noFill/>
        </p:spPr>
        <p:txBody>
          <a:bodyPr/>
          <a:lstStyle/>
          <a:p>
            <a:r>
              <a:rPr lang="en-US" altLang="en-US"/>
              <a:t>" … "</a:t>
            </a:r>
          </a:p>
        </p:txBody>
      </p:sp>
      <p:sp>
        <p:nvSpPr>
          <p:cNvPr id="83973" name="Rectangle 5">
            <a:extLst>
              <a:ext uri="{FF2B5EF4-FFF2-40B4-BE49-F238E27FC236}">
                <a16:creationId xmlns:a16="http://schemas.microsoft.com/office/drawing/2014/main" id="{4E7E1CE6-F796-4BB7-95FB-3B0FA2F4B9DF}"/>
              </a:ext>
            </a:extLst>
          </p:cNvPr>
          <p:cNvSpPr>
            <a:spLocks noChangeArrowheads="1"/>
          </p:cNvSpPr>
          <p:nvPr/>
        </p:nvSpPr>
        <p:spPr bwMode="auto">
          <a:xfrm>
            <a:off x="4648200" y="5105400"/>
            <a:ext cx="2286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3974" name="Rectangle 6">
            <a:extLst>
              <a:ext uri="{FF2B5EF4-FFF2-40B4-BE49-F238E27FC236}">
                <a16:creationId xmlns:a16="http://schemas.microsoft.com/office/drawing/2014/main" id="{4A7187CB-E8BA-4FF9-B34D-DC8A08950715}"/>
              </a:ext>
            </a:extLst>
          </p:cNvPr>
          <p:cNvSpPr>
            <a:spLocks noChangeArrowheads="1"/>
          </p:cNvSpPr>
          <p:nvPr/>
        </p:nvSpPr>
        <p:spPr bwMode="auto">
          <a:xfrm>
            <a:off x="7772400" y="5105400"/>
            <a:ext cx="2286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4">
            <a:extLst>
              <a:ext uri="{FF2B5EF4-FFF2-40B4-BE49-F238E27FC236}">
                <a16:creationId xmlns:a16="http://schemas.microsoft.com/office/drawing/2014/main" id="{89171F37-880D-4C14-A254-85779B3B3E6A}"/>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5B26494-7365-49C5-8C82-24F45208AA7D}" type="slidenum">
              <a:rPr lang="en-US" altLang="en-US" sz="1400" smtClean="0"/>
              <a:pPr>
                <a:spcBef>
                  <a:spcPct val="0"/>
                </a:spcBef>
                <a:buClrTx/>
                <a:buSzTx/>
                <a:buFontTx/>
                <a:buNone/>
              </a:pPr>
              <a:t>32</a:t>
            </a:fld>
            <a:endParaRPr lang="en-US" altLang="en-US" sz="1400"/>
          </a:p>
        </p:txBody>
      </p:sp>
      <p:sp>
        <p:nvSpPr>
          <p:cNvPr id="84995" name="Rectangle 2">
            <a:extLst>
              <a:ext uri="{FF2B5EF4-FFF2-40B4-BE49-F238E27FC236}">
                <a16:creationId xmlns:a16="http://schemas.microsoft.com/office/drawing/2014/main" id="{6F11012B-AA1C-4136-A941-CB2160FE79BC}"/>
              </a:ext>
            </a:extLst>
          </p:cNvPr>
          <p:cNvSpPr>
            <a:spLocks noGrp="1" noChangeArrowheads="1"/>
          </p:cNvSpPr>
          <p:nvPr>
            <p:ph type="title"/>
          </p:nvPr>
        </p:nvSpPr>
        <p:spPr>
          <a:xfrm>
            <a:off x="685800" y="0"/>
            <a:ext cx="7772400" cy="1428750"/>
          </a:xfrm>
          <a:noFill/>
        </p:spPr>
        <p:txBody>
          <a:bodyPr/>
          <a:lstStyle/>
          <a:p>
            <a:r>
              <a:rPr lang="en-US" altLang="en-US"/>
              <a:t>Programming Style and Documentation</a:t>
            </a:r>
          </a:p>
        </p:txBody>
      </p:sp>
      <p:sp>
        <p:nvSpPr>
          <p:cNvPr id="84996" name="Rectangle 3">
            <a:extLst>
              <a:ext uri="{FF2B5EF4-FFF2-40B4-BE49-F238E27FC236}">
                <a16:creationId xmlns:a16="http://schemas.microsoft.com/office/drawing/2014/main" id="{14335616-853E-4976-B90F-9FAF890233AB}"/>
              </a:ext>
            </a:extLst>
          </p:cNvPr>
          <p:cNvSpPr>
            <a:spLocks noGrp="1" noChangeArrowheads="1"/>
          </p:cNvSpPr>
          <p:nvPr>
            <p:ph type="body" idx="1"/>
          </p:nvPr>
        </p:nvSpPr>
        <p:spPr>
          <a:xfrm>
            <a:off x="381000" y="1657350"/>
            <a:ext cx="7789863" cy="3529013"/>
          </a:xfrm>
          <a:noFill/>
        </p:spPr>
        <p:txBody>
          <a:bodyPr/>
          <a:lstStyle/>
          <a:p>
            <a:pPr algn="just"/>
            <a:r>
              <a:rPr lang="en-US" altLang="en-US" sz="3600"/>
              <a:t>Appropriate Comments</a:t>
            </a:r>
          </a:p>
          <a:p>
            <a:pPr algn="just"/>
            <a:r>
              <a:rPr lang="en-US" altLang="en-US" sz="3600"/>
              <a:t>Naming Conventions</a:t>
            </a:r>
          </a:p>
          <a:p>
            <a:pPr algn="just"/>
            <a:r>
              <a:rPr lang="en-US" altLang="en-US" sz="3600"/>
              <a:t>Proper Indentation and Spacing Lines</a:t>
            </a:r>
          </a:p>
          <a:p>
            <a:pPr algn="just"/>
            <a:r>
              <a:rPr lang="en-US" altLang="en-US" sz="3600"/>
              <a:t>Block Styles</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Number Placeholder 4">
            <a:extLst>
              <a:ext uri="{FF2B5EF4-FFF2-40B4-BE49-F238E27FC236}">
                <a16:creationId xmlns:a16="http://schemas.microsoft.com/office/drawing/2014/main" id="{49F8F5DE-01B9-4D31-8A11-1086E911520B}"/>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781C0DF-0E20-45CB-AA5C-DE4B336E4152}" type="slidenum">
              <a:rPr lang="en-US" altLang="en-US" sz="1400" smtClean="0"/>
              <a:pPr>
                <a:spcBef>
                  <a:spcPct val="0"/>
                </a:spcBef>
                <a:buClrTx/>
                <a:buSzTx/>
                <a:buFontTx/>
                <a:buNone/>
              </a:pPr>
              <a:t>33</a:t>
            </a:fld>
            <a:endParaRPr lang="en-US" altLang="en-US" sz="1400"/>
          </a:p>
        </p:txBody>
      </p:sp>
      <p:sp>
        <p:nvSpPr>
          <p:cNvPr id="86019" name="Rectangle 2">
            <a:extLst>
              <a:ext uri="{FF2B5EF4-FFF2-40B4-BE49-F238E27FC236}">
                <a16:creationId xmlns:a16="http://schemas.microsoft.com/office/drawing/2014/main" id="{0028C9FE-5997-435D-AB68-F317044509A5}"/>
              </a:ext>
            </a:extLst>
          </p:cNvPr>
          <p:cNvSpPr>
            <a:spLocks noGrp="1" noChangeArrowheads="1"/>
          </p:cNvSpPr>
          <p:nvPr>
            <p:ph type="title"/>
          </p:nvPr>
        </p:nvSpPr>
        <p:spPr>
          <a:xfrm>
            <a:off x="685800" y="0"/>
            <a:ext cx="7772400" cy="1428750"/>
          </a:xfrm>
          <a:noFill/>
        </p:spPr>
        <p:txBody>
          <a:bodyPr/>
          <a:lstStyle/>
          <a:p>
            <a:r>
              <a:rPr lang="en-US" altLang="en-US"/>
              <a:t>Appropriate Comments</a:t>
            </a:r>
          </a:p>
        </p:txBody>
      </p:sp>
      <p:sp>
        <p:nvSpPr>
          <p:cNvPr id="86020" name="Rectangle 3">
            <a:extLst>
              <a:ext uri="{FF2B5EF4-FFF2-40B4-BE49-F238E27FC236}">
                <a16:creationId xmlns:a16="http://schemas.microsoft.com/office/drawing/2014/main" id="{CF2A43D6-1657-4A6D-B041-F8CF69B5EA89}"/>
              </a:ext>
            </a:extLst>
          </p:cNvPr>
          <p:cNvSpPr>
            <a:spLocks noGrp="1" noChangeArrowheads="1"/>
          </p:cNvSpPr>
          <p:nvPr>
            <p:ph type="body" idx="1"/>
          </p:nvPr>
        </p:nvSpPr>
        <p:spPr>
          <a:xfrm>
            <a:off x="228600" y="1600200"/>
            <a:ext cx="8534400" cy="3886200"/>
          </a:xfrm>
          <a:noFill/>
        </p:spPr>
        <p:txBody>
          <a:bodyPr/>
          <a:lstStyle/>
          <a:p>
            <a:pPr marL="0" indent="0">
              <a:lnSpc>
                <a:spcPct val="90000"/>
              </a:lnSpc>
              <a:buFont typeface="Monotype Sorts" pitchFamily="2" charset="2"/>
              <a:buNone/>
            </a:pPr>
            <a:r>
              <a:rPr lang="en-US" altLang="en-US">
                <a:cs typeface="Times New Roman" panose="02020603050405020304" pitchFamily="18" charset="0"/>
              </a:rPr>
              <a:t>Include a summary at the beginning of the program to explain what the program does, its key features, its supporting data structures, and any unique techniques it uses. </a:t>
            </a:r>
          </a:p>
          <a:p>
            <a:pPr marL="0" indent="0" algn="just">
              <a:lnSpc>
                <a:spcPct val="90000"/>
              </a:lnSpc>
              <a:buFont typeface="Monotype Sorts" pitchFamily="2" charset="2"/>
              <a:buNone/>
            </a:pPr>
            <a:endParaRPr lang="en-US" altLang="en-US">
              <a:cs typeface="Times New Roman" panose="02020603050405020304" pitchFamily="18" charset="0"/>
            </a:endParaRPr>
          </a:p>
          <a:p>
            <a:pPr marL="0" indent="0">
              <a:lnSpc>
                <a:spcPct val="90000"/>
              </a:lnSpc>
              <a:buFont typeface="Monotype Sorts" pitchFamily="2" charset="2"/>
              <a:buNone/>
            </a:pPr>
            <a:r>
              <a:rPr lang="en-US" altLang="en-US">
                <a:cs typeface="Times New Roman" panose="02020603050405020304" pitchFamily="18" charset="0"/>
              </a:rPr>
              <a:t>Include your name, class section, instructor, date, and a brief description at the beginning of the program. </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Number Placeholder 4">
            <a:extLst>
              <a:ext uri="{FF2B5EF4-FFF2-40B4-BE49-F238E27FC236}">
                <a16:creationId xmlns:a16="http://schemas.microsoft.com/office/drawing/2014/main" id="{DB81557A-A75A-4432-BC22-4AF688AFC183}"/>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8D5890D-B81D-4C99-933A-A29453957C1C}" type="slidenum">
              <a:rPr lang="en-US" altLang="en-US" sz="1400" smtClean="0"/>
              <a:pPr>
                <a:spcBef>
                  <a:spcPct val="0"/>
                </a:spcBef>
                <a:buClrTx/>
                <a:buSzTx/>
                <a:buFontTx/>
                <a:buNone/>
              </a:pPr>
              <a:t>34</a:t>
            </a:fld>
            <a:endParaRPr lang="en-US" altLang="en-US" sz="1400"/>
          </a:p>
        </p:txBody>
      </p:sp>
      <p:sp>
        <p:nvSpPr>
          <p:cNvPr id="87043" name="Rectangle 2">
            <a:extLst>
              <a:ext uri="{FF2B5EF4-FFF2-40B4-BE49-F238E27FC236}">
                <a16:creationId xmlns:a16="http://schemas.microsoft.com/office/drawing/2014/main" id="{AD880AC3-4FB1-4302-A562-E076FFDE5B18}"/>
              </a:ext>
            </a:extLst>
          </p:cNvPr>
          <p:cNvSpPr>
            <a:spLocks noGrp="1" noChangeArrowheads="1"/>
          </p:cNvSpPr>
          <p:nvPr>
            <p:ph type="title"/>
          </p:nvPr>
        </p:nvSpPr>
        <p:spPr>
          <a:xfrm>
            <a:off x="685800" y="0"/>
            <a:ext cx="7772400" cy="1428750"/>
          </a:xfrm>
          <a:noFill/>
        </p:spPr>
        <p:txBody>
          <a:bodyPr/>
          <a:lstStyle/>
          <a:p>
            <a:r>
              <a:rPr lang="en-US" altLang="en-US"/>
              <a:t>Naming Conventions</a:t>
            </a:r>
          </a:p>
        </p:txBody>
      </p:sp>
      <p:sp>
        <p:nvSpPr>
          <p:cNvPr id="87044" name="Rectangle 3">
            <a:extLst>
              <a:ext uri="{FF2B5EF4-FFF2-40B4-BE49-F238E27FC236}">
                <a16:creationId xmlns:a16="http://schemas.microsoft.com/office/drawing/2014/main" id="{B9AE6AD8-A728-420F-83C9-7E04AAB7D037}"/>
              </a:ext>
            </a:extLst>
          </p:cNvPr>
          <p:cNvSpPr>
            <a:spLocks noGrp="1" noChangeArrowheads="1"/>
          </p:cNvSpPr>
          <p:nvPr>
            <p:ph type="body" idx="1"/>
          </p:nvPr>
        </p:nvSpPr>
        <p:spPr>
          <a:xfrm>
            <a:off x="685800" y="1371600"/>
            <a:ext cx="7696200" cy="4495800"/>
          </a:xfrm>
          <a:noFill/>
        </p:spPr>
        <p:txBody>
          <a:bodyPr/>
          <a:lstStyle/>
          <a:p>
            <a:pPr algn="just"/>
            <a:r>
              <a:rPr lang="en-US" altLang="en-US"/>
              <a:t>Choose meaningful and descriptive names.</a:t>
            </a:r>
          </a:p>
          <a:p>
            <a:pPr algn="just"/>
            <a:r>
              <a:rPr lang="en-US" altLang="en-US"/>
              <a:t>Class names:</a:t>
            </a:r>
            <a:r>
              <a:rPr lang="en-US" altLang="en-US">
                <a:latin typeface="Book Antiqua" panose="02040602050305030304" pitchFamily="18" charset="0"/>
              </a:rPr>
              <a:t> </a:t>
            </a:r>
          </a:p>
          <a:p>
            <a:pPr lvl="1"/>
            <a:r>
              <a:rPr lang="en-US" altLang="en-US"/>
              <a:t>Capitalize the first letter of each word in the name.  For example, the class name </a:t>
            </a:r>
            <a:r>
              <a:rPr lang="en-US" altLang="en-US" sz="2600">
                <a:latin typeface="Courier New" panose="02070309020205020404" pitchFamily="49" charset="0"/>
              </a:rPr>
              <a:t>ComputeExpression</a:t>
            </a:r>
            <a:r>
              <a:rPr lang="en-US" altLang="en-US"/>
              <a:t>.</a:t>
            </a:r>
            <a:endParaRPr lang="en-US" altLang="en-US">
              <a:latin typeface="Book Antiqua" panose="02040602050305030304" pitchFamily="18" charset="0"/>
            </a:endParaRPr>
          </a:p>
          <a:p>
            <a:pPr lvl="1"/>
            <a:endParaRPr lang="en-US" altLang="en-US"/>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Number Placeholder 4">
            <a:extLst>
              <a:ext uri="{FF2B5EF4-FFF2-40B4-BE49-F238E27FC236}">
                <a16:creationId xmlns:a16="http://schemas.microsoft.com/office/drawing/2014/main" id="{319B5367-745B-4B36-BBFF-2010614D868D}"/>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A34A741-BBAD-4212-8105-23C5923D2FE9}" type="slidenum">
              <a:rPr lang="en-US" altLang="en-US" sz="1400" smtClean="0"/>
              <a:pPr>
                <a:spcBef>
                  <a:spcPct val="0"/>
                </a:spcBef>
                <a:buClrTx/>
                <a:buSzTx/>
                <a:buFontTx/>
                <a:buNone/>
              </a:pPr>
              <a:t>35</a:t>
            </a:fld>
            <a:endParaRPr lang="en-US" altLang="en-US" sz="1400"/>
          </a:p>
        </p:txBody>
      </p:sp>
      <p:sp>
        <p:nvSpPr>
          <p:cNvPr id="88067" name="Rectangle 2">
            <a:extLst>
              <a:ext uri="{FF2B5EF4-FFF2-40B4-BE49-F238E27FC236}">
                <a16:creationId xmlns:a16="http://schemas.microsoft.com/office/drawing/2014/main" id="{3B3EB472-FC4C-4FF9-AA66-711C698239EE}"/>
              </a:ext>
            </a:extLst>
          </p:cNvPr>
          <p:cNvSpPr>
            <a:spLocks noGrp="1" noChangeArrowheads="1"/>
          </p:cNvSpPr>
          <p:nvPr>
            <p:ph type="title"/>
          </p:nvPr>
        </p:nvSpPr>
        <p:spPr>
          <a:xfrm>
            <a:off x="685800" y="0"/>
            <a:ext cx="7772400" cy="1428750"/>
          </a:xfrm>
          <a:noFill/>
        </p:spPr>
        <p:txBody>
          <a:bodyPr/>
          <a:lstStyle/>
          <a:p>
            <a:r>
              <a:rPr lang="en-US" altLang="en-US" sz="4000"/>
              <a:t>Proper Indentation and Spacing</a:t>
            </a:r>
            <a:endParaRPr lang="en-US" altLang="en-US"/>
          </a:p>
        </p:txBody>
      </p:sp>
      <p:sp>
        <p:nvSpPr>
          <p:cNvPr id="88068" name="Rectangle 3">
            <a:extLst>
              <a:ext uri="{FF2B5EF4-FFF2-40B4-BE49-F238E27FC236}">
                <a16:creationId xmlns:a16="http://schemas.microsoft.com/office/drawing/2014/main" id="{64F632D4-FCF6-494D-93A8-96298498B192}"/>
              </a:ext>
            </a:extLst>
          </p:cNvPr>
          <p:cNvSpPr>
            <a:spLocks noGrp="1" noChangeArrowheads="1"/>
          </p:cNvSpPr>
          <p:nvPr>
            <p:ph type="body" idx="1"/>
          </p:nvPr>
        </p:nvSpPr>
        <p:spPr>
          <a:xfrm>
            <a:off x="685800" y="1371600"/>
            <a:ext cx="7924800" cy="4114800"/>
          </a:xfrm>
          <a:noFill/>
        </p:spPr>
        <p:txBody>
          <a:bodyPr/>
          <a:lstStyle/>
          <a:p>
            <a:pPr algn="just"/>
            <a:r>
              <a:rPr lang="en-US" altLang="en-US"/>
              <a:t>Indentation</a:t>
            </a:r>
            <a:endParaRPr lang="en-US" altLang="en-US">
              <a:latin typeface="Book Antiqua" panose="02040602050305030304" pitchFamily="18" charset="0"/>
            </a:endParaRPr>
          </a:p>
          <a:p>
            <a:pPr lvl="1"/>
            <a:r>
              <a:rPr lang="en-US" altLang="en-US"/>
              <a:t>Indent two spaces.</a:t>
            </a:r>
            <a:endParaRPr lang="en-US" altLang="en-US">
              <a:latin typeface="Book Antiqua" panose="02040602050305030304" pitchFamily="18" charset="0"/>
            </a:endParaRPr>
          </a:p>
          <a:p>
            <a:pPr algn="just"/>
            <a:endParaRPr lang="en-US" altLang="en-US">
              <a:latin typeface="Book Antiqua" panose="02040602050305030304" pitchFamily="18" charset="0"/>
            </a:endParaRPr>
          </a:p>
          <a:p>
            <a:pPr algn="just">
              <a:spcBef>
                <a:spcPct val="0"/>
              </a:spcBef>
            </a:pPr>
            <a:r>
              <a:rPr lang="en-US" altLang="en-US"/>
              <a:t>Spacing </a:t>
            </a:r>
          </a:p>
          <a:p>
            <a:pPr lvl="1"/>
            <a:r>
              <a:rPr lang="en-US" altLang="en-US"/>
              <a:t>Use blank line to separate segments of the code.</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Number Placeholder 4">
            <a:extLst>
              <a:ext uri="{FF2B5EF4-FFF2-40B4-BE49-F238E27FC236}">
                <a16:creationId xmlns:a16="http://schemas.microsoft.com/office/drawing/2014/main" id="{8A453507-35E8-4DCB-B136-54247D184220}"/>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0ED1100-4F62-4204-A5ED-FB82ACD23B4D}" type="slidenum">
              <a:rPr lang="en-US" altLang="en-US" sz="1400" smtClean="0"/>
              <a:pPr>
                <a:spcBef>
                  <a:spcPct val="0"/>
                </a:spcBef>
                <a:buClrTx/>
                <a:buSzTx/>
                <a:buFontTx/>
                <a:buNone/>
              </a:pPr>
              <a:t>36</a:t>
            </a:fld>
            <a:endParaRPr lang="en-US" altLang="en-US" sz="1400"/>
          </a:p>
        </p:txBody>
      </p:sp>
      <p:sp>
        <p:nvSpPr>
          <p:cNvPr id="89091" name="Rectangle 2">
            <a:extLst>
              <a:ext uri="{FF2B5EF4-FFF2-40B4-BE49-F238E27FC236}">
                <a16:creationId xmlns:a16="http://schemas.microsoft.com/office/drawing/2014/main" id="{1CAE5BFF-20BE-43E7-8201-DCC937F0F5EE}"/>
              </a:ext>
            </a:extLst>
          </p:cNvPr>
          <p:cNvSpPr>
            <a:spLocks noGrp="1" noChangeArrowheads="1"/>
          </p:cNvSpPr>
          <p:nvPr>
            <p:ph type="title"/>
          </p:nvPr>
        </p:nvSpPr>
        <p:spPr>
          <a:xfrm>
            <a:off x="685800" y="0"/>
            <a:ext cx="7772400" cy="1428750"/>
          </a:xfrm>
          <a:noFill/>
        </p:spPr>
        <p:txBody>
          <a:bodyPr/>
          <a:lstStyle/>
          <a:p>
            <a:r>
              <a:rPr lang="en-US" altLang="en-US" sz="4000"/>
              <a:t>Block Styles</a:t>
            </a:r>
            <a:endParaRPr lang="en-US" altLang="en-US"/>
          </a:p>
        </p:txBody>
      </p:sp>
      <p:sp>
        <p:nvSpPr>
          <p:cNvPr id="89092" name="Rectangle 3">
            <a:extLst>
              <a:ext uri="{FF2B5EF4-FFF2-40B4-BE49-F238E27FC236}">
                <a16:creationId xmlns:a16="http://schemas.microsoft.com/office/drawing/2014/main" id="{5F05BD25-398D-41F3-A4A4-CCC0F92E37F5}"/>
              </a:ext>
            </a:extLst>
          </p:cNvPr>
          <p:cNvSpPr>
            <a:spLocks noGrp="1" noChangeArrowheads="1"/>
          </p:cNvSpPr>
          <p:nvPr>
            <p:ph type="body" idx="1"/>
          </p:nvPr>
        </p:nvSpPr>
        <p:spPr>
          <a:xfrm>
            <a:off x="685800" y="1295400"/>
            <a:ext cx="7924800" cy="685800"/>
          </a:xfrm>
          <a:noFill/>
        </p:spPr>
        <p:txBody>
          <a:bodyPr/>
          <a:lstStyle/>
          <a:p>
            <a:pPr algn="just">
              <a:buFont typeface="Monotype Sorts" pitchFamily="2" charset="2"/>
              <a:buNone/>
            </a:pPr>
            <a:r>
              <a:rPr lang="en-US" altLang="en-US"/>
              <a:t>Use end-of-line style for braces.</a:t>
            </a:r>
            <a:endParaRPr lang="en-US" altLang="en-US">
              <a:latin typeface="Book Antiqua" panose="02040602050305030304" pitchFamily="18" charset="0"/>
            </a:endParaRPr>
          </a:p>
          <a:p>
            <a:pPr lvl="4" algn="just">
              <a:buFontTx/>
              <a:buNone/>
            </a:pPr>
            <a:endParaRPr lang="en-US" altLang="en-US"/>
          </a:p>
        </p:txBody>
      </p:sp>
      <p:sp>
        <p:nvSpPr>
          <p:cNvPr id="89093" name="Rectangle 4">
            <a:extLst>
              <a:ext uri="{FF2B5EF4-FFF2-40B4-BE49-F238E27FC236}">
                <a16:creationId xmlns:a16="http://schemas.microsoft.com/office/drawing/2014/main" id="{B4885314-07D1-4D32-95E3-D793CAAF13A0}"/>
              </a:ext>
            </a:extLst>
          </p:cNvPr>
          <p:cNvSpPr>
            <a:spLocks noChangeArrowheads="1"/>
          </p:cNvSpPr>
          <p:nvPr/>
        </p:nvSpPr>
        <p:spPr bwMode="auto">
          <a:xfrm>
            <a:off x="0" y="2362200"/>
            <a:ext cx="9144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800" u="sng">
                <a:latin typeface="Courier" charset="0"/>
                <a:cs typeface="Times New Roman" panose="02020603050405020304" pitchFamily="18" charset="0"/>
              </a:rPr>
              <a:t> </a:t>
            </a:r>
          </a:p>
          <a:p>
            <a:pPr>
              <a:spcBef>
                <a:spcPct val="0"/>
              </a:spcBef>
              <a:buClrTx/>
              <a:buSzTx/>
              <a:buFontTx/>
              <a:buNone/>
            </a:pPr>
            <a:endParaRPr lang="en-US" altLang="en-US" sz="2400"/>
          </a:p>
        </p:txBody>
      </p:sp>
      <p:graphicFrame>
        <p:nvGraphicFramePr>
          <p:cNvPr id="89094" name="Object 5">
            <a:extLst>
              <a:ext uri="{FF2B5EF4-FFF2-40B4-BE49-F238E27FC236}">
                <a16:creationId xmlns:a16="http://schemas.microsoft.com/office/drawing/2014/main" id="{E58319A3-0109-4B35-BA6B-C5BCF54D8B83}"/>
              </a:ext>
            </a:extLst>
          </p:cNvPr>
          <p:cNvGraphicFramePr>
            <a:graphicFrameLocks noChangeAspect="1"/>
          </p:cNvGraphicFramePr>
          <p:nvPr/>
        </p:nvGraphicFramePr>
        <p:xfrm>
          <a:off x="457200" y="2362200"/>
          <a:ext cx="8229600" cy="3776663"/>
        </p:xfrm>
        <a:graphic>
          <a:graphicData uri="http://schemas.openxmlformats.org/presentationml/2006/ole">
            <mc:AlternateContent xmlns:mc="http://schemas.openxmlformats.org/markup-compatibility/2006">
              <mc:Choice xmlns:v="urn:schemas-microsoft-com:vml" Requires="v">
                <p:oleObj name="Picture" r:id="rId2" imgW="4646552" imgH="2130050" progId="Word.Picture.8">
                  <p:embed/>
                </p:oleObj>
              </mc:Choice>
              <mc:Fallback>
                <p:oleObj name="Picture" r:id="rId2" imgW="4646552" imgH="2130050" progId="Word.Picture.8">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362200"/>
                        <a:ext cx="8229600" cy="377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Number Placeholder 4">
            <a:extLst>
              <a:ext uri="{FF2B5EF4-FFF2-40B4-BE49-F238E27FC236}">
                <a16:creationId xmlns:a16="http://schemas.microsoft.com/office/drawing/2014/main" id="{D0F04501-B6C7-46C7-A547-B9C53FAB1DFE}"/>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56CE108-86E8-424A-A771-2270B4BDE6A9}" type="slidenum">
              <a:rPr lang="en-US" altLang="en-US" sz="1400" smtClean="0"/>
              <a:pPr>
                <a:spcBef>
                  <a:spcPct val="0"/>
                </a:spcBef>
                <a:buClrTx/>
                <a:buSzTx/>
                <a:buFontTx/>
                <a:buNone/>
              </a:pPr>
              <a:t>37</a:t>
            </a:fld>
            <a:endParaRPr lang="en-US" altLang="en-US" sz="1400"/>
          </a:p>
        </p:txBody>
      </p:sp>
      <p:sp>
        <p:nvSpPr>
          <p:cNvPr id="90115" name="Rectangle 2">
            <a:extLst>
              <a:ext uri="{FF2B5EF4-FFF2-40B4-BE49-F238E27FC236}">
                <a16:creationId xmlns:a16="http://schemas.microsoft.com/office/drawing/2014/main" id="{A61ABA1D-7E7B-49D2-82FC-E134EE7C172C}"/>
              </a:ext>
            </a:extLst>
          </p:cNvPr>
          <p:cNvSpPr>
            <a:spLocks noGrp="1" noChangeArrowheads="1"/>
          </p:cNvSpPr>
          <p:nvPr>
            <p:ph type="title"/>
          </p:nvPr>
        </p:nvSpPr>
        <p:spPr>
          <a:xfrm>
            <a:off x="685800" y="0"/>
            <a:ext cx="7772400" cy="1428750"/>
          </a:xfrm>
          <a:noFill/>
        </p:spPr>
        <p:txBody>
          <a:bodyPr/>
          <a:lstStyle/>
          <a:p>
            <a:r>
              <a:rPr lang="en-US" altLang="en-US"/>
              <a:t>Programming Errors</a:t>
            </a:r>
          </a:p>
        </p:txBody>
      </p:sp>
      <p:sp>
        <p:nvSpPr>
          <p:cNvPr id="90116" name="Rectangle 3">
            <a:extLst>
              <a:ext uri="{FF2B5EF4-FFF2-40B4-BE49-F238E27FC236}">
                <a16:creationId xmlns:a16="http://schemas.microsoft.com/office/drawing/2014/main" id="{CBB64143-932B-4CC8-BC99-446B4DAAEB46}"/>
              </a:ext>
            </a:extLst>
          </p:cNvPr>
          <p:cNvSpPr>
            <a:spLocks noGrp="1" noChangeArrowheads="1"/>
          </p:cNvSpPr>
          <p:nvPr>
            <p:ph type="body" idx="1"/>
          </p:nvPr>
        </p:nvSpPr>
        <p:spPr>
          <a:xfrm>
            <a:off x="685800" y="1371600"/>
            <a:ext cx="7696200" cy="4114800"/>
          </a:xfrm>
          <a:noFill/>
        </p:spPr>
        <p:txBody>
          <a:bodyPr/>
          <a:lstStyle/>
          <a:p>
            <a:pPr algn="just"/>
            <a:r>
              <a:rPr lang="en-US" altLang="en-US"/>
              <a:t>Syntax Errors</a:t>
            </a:r>
          </a:p>
          <a:p>
            <a:pPr lvl="1" algn="just"/>
            <a:r>
              <a:rPr lang="en-US" altLang="en-US"/>
              <a:t>Detected by the compiler</a:t>
            </a:r>
          </a:p>
          <a:p>
            <a:pPr algn="just"/>
            <a:r>
              <a:rPr lang="en-US" altLang="en-US"/>
              <a:t>Runtime Errors</a:t>
            </a:r>
          </a:p>
          <a:p>
            <a:pPr lvl="1" algn="just"/>
            <a:r>
              <a:rPr lang="en-US" altLang="en-US"/>
              <a:t>Causes the program to abort</a:t>
            </a:r>
          </a:p>
          <a:p>
            <a:pPr algn="just"/>
            <a:r>
              <a:rPr lang="en-US" altLang="en-US"/>
              <a:t>Logic Errors</a:t>
            </a:r>
          </a:p>
          <a:p>
            <a:pPr lvl="1" algn="just"/>
            <a:r>
              <a:rPr lang="en-US" altLang="en-US"/>
              <a:t>Produces incorrect result</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Number Placeholder 4">
            <a:extLst>
              <a:ext uri="{FF2B5EF4-FFF2-40B4-BE49-F238E27FC236}">
                <a16:creationId xmlns:a16="http://schemas.microsoft.com/office/drawing/2014/main" id="{8585FD99-919F-4DCB-BCF7-86AF93746B95}"/>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B096DF0-E3D6-40AB-A8FE-C75935EB8CFA}" type="slidenum">
              <a:rPr lang="en-US" altLang="en-US" sz="1400" smtClean="0"/>
              <a:pPr>
                <a:spcBef>
                  <a:spcPct val="0"/>
                </a:spcBef>
                <a:buClrTx/>
                <a:buSzTx/>
                <a:buFontTx/>
                <a:buNone/>
              </a:pPr>
              <a:t>38</a:t>
            </a:fld>
            <a:endParaRPr lang="en-US" altLang="en-US" sz="1400"/>
          </a:p>
        </p:txBody>
      </p:sp>
      <p:sp>
        <p:nvSpPr>
          <p:cNvPr id="91139" name="Rectangle 2">
            <a:extLst>
              <a:ext uri="{FF2B5EF4-FFF2-40B4-BE49-F238E27FC236}">
                <a16:creationId xmlns:a16="http://schemas.microsoft.com/office/drawing/2014/main" id="{8F9547A1-926F-4574-AA40-08B612CEFA7C}"/>
              </a:ext>
            </a:extLst>
          </p:cNvPr>
          <p:cNvSpPr>
            <a:spLocks noGrp="1" noChangeArrowheads="1"/>
          </p:cNvSpPr>
          <p:nvPr>
            <p:ph type="title"/>
          </p:nvPr>
        </p:nvSpPr>
        <p:spPr>
          <a:xfrm>
            <a:off x="685800" y="228600"/>
            <a:ext cx="7772400" cy="685800"/>
          </a:xfrm>
          <a:noFill/>
        </p:spPr>
        <p:txBody>
          <a:bodyPr/>
          <a:lstStyle/>
          <a:p>
            <a:r>
              <a:rPr lang="en-US" altLang="en-US"/>
              <a:t>Syntax Errors</a:t>
            </a:r>
          </a:p>
        </p:txBody>
      </p:sp>
      <p:sp>
        <p:nvSpPr>
          <p:cNvPr id="91140" name="Rectangle 3">
            <a:extLst>
              <a:ext uri="{FF2B5EF4-FFF2-40B4-BE49-F238E27FC236}">
                <a16:creationId xmlns:a16="http://schemas.microsoft.com/office/drawing/2014/main" id="{1AC3A1EE-1F96-428E-8A4A-C8C584D6AE90}"/>
              </a:ext>
            </a:extLst>
          </p:cNvPr>
          <p:cNvSpPr>
            <a:spLocks noGrp="1" noChangeArrowheads="1"/>
          </p:cNvSpPr>
          <p:nvPr>
            <p:ph type="body" idx="1"/>
          </p:nvPr>
        </p:nvSpPr>
        <p:spPr>
          <a:xfrm>
            <a:off x="304800" y="1600200"/>
            <a:ext cx="8458200" cy="2209800"/>
          </a:xfrm>
        </p:spPr>
        <p:txBody>
          <a:bodyPr/>
          <a:lstStyle/>
          <a:p>
            <a:pPr>
              <a:lnSpc>
                <a:spcPct val="80000"/>
              </a:lnSpc>
              <a:buFont typeface="Monotype Sorts" pitchFamily="2" charset="2"/>
              <a:buNone/>
            </a:pPr>
            <a:r>
              <a:rPr lang="en-US" altLang="en-US" sz="2400" b="1" dirty="0">
                <a:latin typeface="Courier New" panose="02070309020205020404" pitchFamily="49" charset="0"/>
              </a:rPr>
              <a:t>public class </a:t>
            </a:r>
            <a:r>
              <a:rPr lang="en-US" altLang="en-US" sz="2400" b="1" dirty="0" err="1">
                <a:latin typeface="Courier New" panose="02070309020205020404" pitchFamily="49" charset="0"/>
              </a:rPr>
              <a:t>ShowSyntaxErrors</a:t>
            </a:r>
            <a:r>
              <a:rPr lang="en-US" altLang="en-US" sz="2400" b="1" dirty="0">
                <a:latin typeface="Courier New" panose="02070309020205020404" pitchFamily="49" charset="0"/>
              </a:rPr>
              <a:t> {</a:t>
            </a:r>
          </a:p>
          <a:p>
            <a:pPr>
              <a:lnSpc>
                <a:spcPct val="80000"/>
              </a:lnSpc>
              <a:buFont typeface="Monotype Sorts" pitchFamily="2" charset="2"/>
              <a:buNone/>
            </a:pPr>
            <a:r>
              <a:rPr lang="en-US" altLang="en-US" sz="2400" b="1" dirty="0">
                <a:latin typeface="Courier New" panose="02070309020205020404" pitchFamily="49" charset="0"/>
              </a:rPr>
              <a:t>  public static main(String[] </a:t>
            </a:r>
            <a:r>
              <a:rPr lang="en-US" altLang="en-US" sz="2400" b="1" dirty="0" err="1">
                <a:latin typeface="Courier New" panose="02070309020205020404" pitchFamily="49" charset="0"/>
              </a:rPr>
              <a:t>args</a:t>
            </a:r>
            <a:r>
              <a:rPr lang="en-US" altLang="en-US" sz="2400" b="1" dirty="0">
                <a:latin typeface="Courier New" panose="02070309020205020404" pitchFamily="49" charset="0"/>
              </a:rPr>
              <a:t>) {</a:t>
            </a:r>
          </a:p>
          <a:p>
            <a:pPr>
              <a:lnSpc>
                <a:spcPct val="80000"/>
              </a:lnSpc>
              <a:buFont typeface="Monotype Sorts" pitchFamily="2" charset="2"/>
              <a:buNone/>
            </a:pPr>
            <a:r>
              <a:rPr lang="en-US" altLang="en-US" sz="2400" b="1" dirty="0">
                <a:latin typeface="Courier New" panose="02070309020205020404" pitchFamily="49" charset="0"/>
              </a:rPr>
              <a:t>    </a:t>
            </a:r>
            <a:r>
              <a:rPr lang="en-US" altLang="en-US" sz="2400" b="1" dirty="0" err="1">
                <a:latin typeface="Courier New" panose="02070309020205020404" pitchFamily="49" charset="0"/>
              </a:rPr>
              <a:t>System.out.println</a:t>
            </a:r>
            <a:r>
              <a:rPr lang="en-US" altLang="en-US" sz="2400" b="1" dirty="0">
                <a:latin typeface="Courier New" panose="02070309020205020404" pitchFamily="49" charset="0"/>
              </a:rPr>
              <a:t>("Welcome to Java);</a:t>
            </a:r>
          </a:p>
          <a:p>
            <a:pPr>
              <a:lnSpc>
                <a:spcPct val="80000"/>
              </a:lnSpc>
              <a:buFont typeface="Monotype Sorts" pitchFamily="2" charset="2"/>
              <a:buNone/>
            </a:pPr>
            <a:r>
              <a:rPr lang="en-US" altLang="en-US" sz="2400" b="1" dirty="0">
                <a:latin typeface="Courier New" panose="02070309020205020404" pitchFamily="49" charset="0"/>
              </a:rPr>
              <a:t>  }</a:t>
            </a:r>
          </a:p>
          <a:p>
            <a:pPr>
              <a:lnSpc>
                <a:spcPct val="80000"/>
              </a:lnSpc>
              <a:buFont typeface="Monotype Sorts" pitchFamily="2" charset="2"/>
              <a:buNone/>
            </a:pPr>
            <a:r>
              <a:rPr lang="en-US" altLang="en-US" sz="2400" b="1" dirty="0">
                <a:latin typeface="Courier New" panose="02070309020205020404" pitchFamily="49" charset="0"/>
              </a:rPr>
              <a:t>}</a:t>
            </a:r>
          </a:p>
        </p:txBody>
      </p:sp>
      <p:sp>
        <p:nvSpPr>
          <p:cNvPr id="91142" name="Rectangle 7">
            <a:hlinkClick r:id="rId2"/>
            <a:extLst>
              <a:ext uri="{FF2B5EF4-FFF2-40B4-BE49-F238E27FC236}">
                <a16:creationId xmlns:a16="http://schemas.microsoft.com/office/drawing/2014/main" id="{D5C55B86-6C6E-488A-851B-5D9D58512205}"/>
              </a:ext>
            </a:extLst>
          </p:cNvPr>
          <p:cNvSpPr>
            <a:spLocks noChangeArrowheads="1"/>
          </p:cNvSpPr>
          <p:nvPr/>
        </p:nvSpPr>
        <p:spPr bwMode="auto">
          <a:xfrm>
            <a:off x="5311007" y="5181600"/>
            <a:ext cx="2170112"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ShowSyntaxErrors</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Number Placeholder 4">
            <a:extLst>
              <a:ext uri="{FF2B5EF4-FFF2-40B4-BE49-F238E27FC236}">
                <a16:creationId xmlns:a16="http://schemas.microsoft.com/office/drawing/2014/main" id="{9F341419-F29B-4C38-B613-9EE99560689D}"/>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C58DD94-F597-4ABE-85D2-6DE133165851}" type="slidenum">
              <a:rPr lang="en-US" altLang="en-US" sz="1400" smtClean="0"/>
              <a:pPr>
                <a:spcBef>
                  <a:spcPct val="0"/>
                </a:spcBef>
                <a:buClrTx/>
                <a:buSzTx/>
                <a:buFontTx/>
                <a:buNone/>
              </a:pPr>
              <a:t>39</a:t>
            </a:fld>
            <a:endParaRPr lang="en-US" altLang="en-US" sz="1400"/>
          </a:p>
        </p:txBody>
      </p:sp>
      <p:sp>
        <p:nvSpPr>
          <p:cNvPr id="92163" name="Rectangle 2">
            <a:extLst>
              <a:ext uri="{FF2B5EF4-FFF2-40B4-BE49-F238E27FC236}">
                <a16:creationId xmlns:a16="http://schemas.microsoft.com/office/drawing/2014/main" id="{2561BCFC-096D-4407-8D72-FD663C409692}"/>
              </a:ext>
            </a:extLst>
          </p:cNvPr>
          <p:cNvSpPr>
            <a:spLocks noGrp="1" noChangeArrowheads="1"/>
          </p:cNvSpPr>
          <p:nvPr>
            <p:ph type="title"/>
          </p:nvPr>
        </p:nvSpPr>
        <p:spPr>
          <a:xfrm>
            <a:off x="685800" y="228600"/>
            <a:ext cx="7772400" cy="685800"/>
          </a:xfrm>
          <a:noFill/>
        </p:spPr>
        <p:txBody>
          <a:bodyPr/>
          <a:lstStyle/>
          <a:p>
            <a:r>
              <a:rPr lang="en-US" altLang="en-US"/>
              <a:t>Runtime Errors</a:t>
            </a:r>
          </a:p>
        </p:txBody>
      </p:sp>
      <p:sp>
        <p:nvSpPr>
          <p:cNvPr id="92164" name="Rectangle 3">
            <a:extLst>
              <a:ext uri="{FF2B5EF4-FFF2-40B4-BE49-F238E27FC236}">
                <a16:creationId xmlns:a16="http://schemas.microsoft.com/office/drawing/2014/main" id="{78E9316F-5D9A-4A33-9FCA-40AE1B05263A}"/>
              </a:ext>
            </a:extLst>
          </p:cNvPr>
          <p:cNvSpPr>
            <a:spLocks noGrp="1" noChangeArrowheads="1"/>
          </p:cNvSpPr>
          <p:nvPr>
            <p:ph type="body" idx="1"/>
          </p:nvPr>
        </p:nvSpPr>
        <p:spPr>
          <a:xfrm>
            <a:off x="381000" y="1828800"/>
            <a:ext cx="8305800" cy="2133600"/>
          </a:xfrm>
        </p:spPr>
        <p:txBody>
          <a:bodyPr/>
          <a:lstStyle/>
          <a:p>
            <a:pPr algn="just">
              <a:lnSpc>
                <a:spcPct val="90000"/>
              </a:lnSpc>
              <a:buFont typeface="Monotype Sorts" pitchFamily="2" charset="2"/>
              <a:buNone/>
            </a:pPr>
            <a:r>
              <a:rPr lang="en-US" altLang="en-US" sz="2400" b="1" dirty="0">
                <a:latin typeface="Courier New" panose="02070309020205020404" pitchFamily="49" charset="0"/>
                <a:cs typeface="Times New Roman" panose="02020603050405020304" pitchFamily="18" charset="0"/>
              </a:rPr>
              <a:t>public class </a:t>
            </a:r>
            <a:r>
              <a:rPr lang="en-US" altLang="en-US" sz="2400" b="1" dirty="0" err="1">
                <a:latin typeface="Courier New" panose="02070309020205020404" pitchFamily="49" charset="0"/>
                <a:cs typeface="Times New Roman" panose="02020603050405020304" pitchFamily="18" charset="0"/>
              </a:rPr>
              <a:t>ShowRuntimeErrors</a:t>
            </a:r>
            <a:r>
              <a:rPr lang="en-US" altLang="en-US" sz="2400" b="1" dirty="0">
                <a:latin typeface="Courier New" panose="02070309020205020404" pitchFamily="49" charset="0"/>
                <a:cs typeface="Times New Roman" panose="02020603050405020304" pitchFamily="18" charset="0"/>
              </a:rPr>
              <a:t> {</a:t>
            </a:r>
          </a:p>
          <a:p>
            <a:pPr algn="just">
              <a:lnSpc>
                <a:spcPct val="90000"/>
              </a:lnSpc>
              <a:buFont typeface="Monotype Sorts" pitchFamily="2" charset="2"/>
              <a:buNone/>
            </a:pPr>
            <a:r>
              <a:rPr lang="en-US" altLang="en-US" sz="2400" b="1" dirty="0">
                <a:latin typeface="Courier New" panose="02070309020205020404" pitchFamily="49" charset="0"/>
                <a:cs typeface="Times New Roman" panose="02020603050405020304" pitchFamily="18" charset="0"/>
              </a:rPr>
              <a:t>  public static void main(String[] </a:t>
            </a:r>
            <a:r>
              <a:rPr lang="en-US" altLang="en-US" sz="2400" b="1" dirty="0" err="1">
                <a:latin typeface="Courier New" panose="02070309020205020404" pitchFamily="49" charset="0"/>
                <a:cs typeface="Times New Roman" panose="02020603050405020304" pitchFamily="18" charset="0"/>
              </a:rPr>
              <a:t>args</a:t>
            </a:r>
            <a:r>
              <a:rPr lang="en-US" altLang="en-US" sz="2400" b="1" dirty="0">
                <a:latin typeface="Courier New" panose="02070309020205020404" pitchFamily="49" charset="0"/>
                <a:cs typeface="Times New Roman" panose="02020603050405020304" pitchFamily="18" charset="0"/>
              </a:rPr>
              <a:t>) {</a:t>
            </a:r>
          </a:p>
          <a:p>
            <a:pPr algn="just">
              <a:lnSpc>
                <a:spcPct val="90000"/>
              </a:lnSpc>
              <a:buFont typeface="Monotype Sorts" pitchFamily="2" charset="2"/>
              <a:buNone/>
            </a:pPr>
            <a:r>
              <a:rPr lang="en-US" altLang="en-US" sz="2400" b="1" dirty="0">
                <a:latin typeface="Courier New" panose="02070309020205020404" pitchFamily="49" charset="0"/>
                <a:cs typeface="Times New Roman" panose="02020603050405020304" pitchFamily="18" charset="0"/>
              </a:rPr>
              <a:t>    </a:t>
            </a:r>
            <a:r>
              <a:rPr lang="en-US" altLang="en-US" sz="2400" b="1" dirty="0" err="1">
                <a:latin typeface="Courier New" panose="02070309020205020404" pitchFamily="49" charset="0"/>
                <a:cs typeface="Times New Roman" panose="02020603050405020304" pitchFamily="18" charset="0"/>
              </a:rPr>
              <a:t>System.out.println</a:t>
            </a:r>
            <a:r>
              <a:rPr lang="en-US" altLang="en-US" sz="2400" b="1" dirty="0">
                <a:latin typeface="Courier New" panose="02070309020205020404" pitchFamily="49" charset="0"/>
                <a:cs typeface="Times New Roman" panose="02020603050405020304" pitchFamily="18" charset="0"/>
              </a:rPr>
              <a:t>(1 / 0);</a:t>
            </a:r>
          </a:p>
          <a:p>
            <a:pPr algn="just">
              <a:lnSpc>
                <a:spcPct val="90000"/>
              </a:lnSpc>
              <a:buFont typeface="Monotype Sorts" pitchFamily="2" charset="2"/>
              <a:buNone/>
            </a:pPr>
            <a:r>
              <a:rPr lang="en-US" altLang="en-US" sz="2400" b="1" dirty="0">
                <a:latin typeface="Courier New" panose="02070309020205020404" pitchFamily="49" charset="0"/>
                <a:cs typeface="Times New Roman" panose="02020603050405020304" pitchFamily="18" charset="0"/>
              </a:rPr>
              <a:t>  }</a:t>
            </a:r>
          </a:p>
          <a:p>
            <a:pPr algn="just">
              <a:lnSpc>
                <a:spcPct val="90000"/>
              </a:lnSpc>
              <a:buFont typeface="Monotype Sorts" pitchFamily="2" charset="2"/>
              <a:buNone/>
            </a:pPr>
            <a:r>
              <a:rPr lang="en-US" altLang="en-US" sz="2400" b="1" dirty="0">
                <a:latin typeface="Courier New" panose="02070309020205020404" pitchFamily="49" charset="0"/>
                <a:cs typeface="Times New Roman" panose="02020603050405020304" pitchFamily="18" charset="0"/>
              </a:rPr>
              <a:t>}</a:t>
            </a:r>
          </a:p>
        </p:txBody>
      </p:sp>
      <p:sp>
        <p:nvSpPr>
          <p:cNvPr id="92166" name="Rectangle 8">
            <a:hlinkClick r:id="rId2"/>
            <a:extLst>
              <a:ext uri="{FF2B5EF4-FFF2-40B4-BE49-F238E27FC236}">
                <a16:creationId xmlns:a16="http://schemas.microsoft.com/office/drawing/2014/main" id="{8B72ACB8-7756-4FD8-B962-87F96008BB76}"/>
              </a:ext>
            </a:extLst>
          </p:cNvPr>
          <p:cNvSpPr>
            <a:spLocks noChangeArrowheads="1"/>
          </p:cNvSpPr>
          <p:nvPr/>
        </p:nvSpPr>
        <p:spPr bwMode="auto">
          <a:xfrm>
            <a:off x="5638800" y="4533106"/>
            <a:ext cx="2322513"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ShowRuntimeErrors</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a:extLst>
              <a:ext uri="{FF2B5EF4-FFF2-40B4-BE49-F238E27FC236}">
                <a16:creationId xmlns:a16="http://schemas.microsoft.com/office/drawing/2014/main" id="{4D912A4C-2F7B-48D2-8968-8A3973B9AF11}"/>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5586894-4A5E-4D24-8DDC-8D480FA2909F}" type="slidenum">
              <a:rPr lang="en-US" altLang="en-US" sz="1400" smtClean="0"/>
              <a:pPr>
                <a:spcBef>
                  <a:spcPct val="0"/>
                </a:spcBef>
                <a:buClrTx/>
                <a:buSzTx/>
                <a:buFontTx/>
                <a:buNone/>
              </a:pPr>
              <a:t>4</a:t>
            </a:fld>
            <a:endParaRPr lang="en-US" altLang="en-US" sz="1400"/>
          </a:p>
        </p:txBody>
      </p:sp>
      <p:sp>
        <p:nvSpPr>
          <p:cNvPr id="35843" name="Rectangle 2">
            <a:extLst>
              <a:ext uri="{FF2B5EF4-FFF2-40B4-BE49-F238E27FC236}">
                <a16:creationId xmlns:a16="http://schemas.microsoft.com/office/drawing/2014/main" id="{F1C55A32-3405-4D38-8BA6-C45627CFC565}"/>
              </a:ext>
            </a:extLst>
          </p:cNvPr>
          <p:cNvSpPr>
            <a:spLocks noGrp="1" noChangeArrowheads="1"/>
          </p:cNvSpPr>
          <p:nvPr>
            <p:ph type="title"/>
          </p:nvPr>
        </p:nvSpPr>
        <p:spPr>
          <a:xfrm>
            <a:off x="685800" y="304800"/>
            <a:ext cx="7772400" cy="533400"/>
          </a:xfrm>
        </p:spPr>
        <p:txBody>
          <a:bodyPr/>
          <a:lstStyle/>
          <a:p>
            <a:r>
              <a:rPr lang="en-US" altLang="en-US"/>
              <a:t>Java’s History</a:t>
            </a:r>
          </a:p>
        </p:txBody>
      </p:sp>
      <p:sp>
        <p:nvSpPr>
          <p:cNvPr id="35844" name="Rectangle 3">
            <a:extLst>
              <a:ext uri="{FF2B5EF4-FFF2-40B4-BE49-F238E27FC236}">
                <a16:creationId xmlns:a16="http://schemas.microsoft.com/office/drawing/2014/main" id="{72B600CE-49BC-4281-852A-7B76A06F4968}"/>
              </a:ext>
            </a:extLst>
          </p:cNvPr>
          <p:cNvSpPr>
            <a:spLocks noGrp="1" noChangeArrowheads="1"/>
          </p:cNvSpPr>
          <p:nvPr>
            <p:ph type="body" idx="1"/>
          </p:nvPr>
        </p:nvSpPr>
        <p:spPr>
          <a:xfrm>
            <a:off x="304800" y="990600"/>
            <a:ext cx="8610600" cy="3886200"/>
          </a:xfrm>
        </p:spPr>
        <p:txBody>
          <a:bodyPr/>
          <a:lstStyle/>
          <a:p>
            <a:pPr>
              <a:lnSpc>
                <a:spcPct val="90000"/>
              </a:lnSpc>
            </a:pPr>
            <a:r>
              <a:rPr lang="en-US" altLang="en-US"/>
              <a:t>James Gosling and Sun Microsystems</a:t>
            </a:r>
          </a:p>
          <a:p>
            <a:pPr>
              <a:lnSpc>
                <a:spcPct val="90000"/>
              </a:lnSpc>
              <a:spcBef>
                <a:spcPct val="50000"/>
              </a:spcBef>
            </a:pPr>
            <a:r>
              <a:rPr lang="en-US" altLang="en-US"/>
              <a:t>Oak</a:t>
            </a:r>
          </a:p>
          <a:p>
            <a:pPr>
              <a:lnSpc>
                <a:spcPct val="90000"/>
              </a:lnSpc>
              <a:spcBef>
                <a:spcPct val="50000"/>
              </a:spcBef>
            </a:pPr>
            <a:r>
              <a:rPr lang="en-US" altLang="en-US"/>
              <a:t>Java, May 20, 1995, Sun World</a:t>
            </a:r>
          </a:p>
          <a:p>
            <a:pPr>
              <a:lnSpc>
                <a:spcPct val="90000"/>
              </a:lnSpc>
              <a:spcBef>
                <a:spcPct val="50000"/>
              </a:spcBef>
            </a:pPr>
            <a:r>
              <a:rPr lang="en-US" altLang="en-US"/>
              <a:t>HotJava </a:t>
            </a:r>
          </a:p>
          <a:p>
            <a:pPr lvl="1">
              <a:lnSpc>
                <a:spcPct val="90000"/>
              </a:lnSpc>
            </a:pPr>
            <a:r>
              <a:rPr lang="en-US" altLang="en-US"/>
              <a:t>The first Java-enabled Web browser</a:t>
            </a:r>
          </a:p>
          <a:p>
            <a:pPr>
              <a:lnSpc>
                <a:spcPct val="90000"/>
              </a:lnSpc>
              <a:spcBef>
                <a:spcPct val="50000"/>
              </a:spcBef>
            </a:pPr>
            <a:r>
              <a:rPr lang="en-US" altLang="en-US"/>
              <a:t>Early History Website:</a:t>
            </a:r>
          </a:p>
        </p:txBody>
      </p:sp>
      <p:sp>
        <p:nvSpPr>
          <p:cNvPr id="35845" name="Rounded Rectangle 1">
            <a:hlinkClick r:id="rId2"/>
            <a:extLst>
              <a:ext uri="{FF2B5EF4-FFF2-40B4-BE49-F238E27FC236}">
                <a16:creationId xmlns:a16="http://schemas.microsoft.com/office/drawing/2014/main" id="{012E38AB-F942-4441-9F13-11C6BA6B12FA}"/>
              </a:ext>
            </a:extLst>
          </p:cNvPr>
          <p:cNvSpPr>
            <a:spLocks noChangeArrowheads="1"/>
          </p:cNvSpPr>
          <p:nvPr/>
        </p:nvSpPr>
        <p:spPr bwMode="auto">
          <a:xfrm>
            <a:off x="533400" y="5053013"/>
            <a:ext cx="7696200" cy="9144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 typeface="Monotype Sorts" pitchFamily="2" charset="2"/>
              <a:buNone/>
            </a:pPr>
            <a:r>
              <a:rPr lang="en-US" altLang="en-US" u="sng">
                <a:solidFill>
                  <a:srgbClr val="00B050"/>
                </a:solidFill>
              </a:rPr>
              <a:t>http://www.java.com/en/javahistory/index.jsp</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Number Placeholder 4">
            <a:extLst>
              <a:ext uri="{FF2B5EF4-FFF2-40B4-BE49-F238E27FC236}">
                <a16:creationId xmlns:a16="http://schemas.microsoft.com/office/drawing/2014/main" id="{14C7B46D-10E5-4076-B57A-F6B7B66779E1}"/>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A96FE47-948A-49B6-8ABC-8CC95A6A0A1C}" type="slidenum">
              <a:rPr lang="en-US" altLang="en-US" sz="1400" smtClean="0"/>
              <a:pPr>
                <a:spcBef>
                  <a:spcPct val="0"/>
                </a:spcBef>
                <a:buClrTx/>
                <a:buSzTx/>
                <a:buFontTx/>
                <a:buNone/>
              </a:pPr>
              <a:t>40</a:t>
            </a:fld>
            <a:endParaRPr lang="en-US" altLang="en-US" sz="1400"/>
          </a:p>
        </p:txBody>
      </p:sp>
      <p:sp>
        <p:nvSpPr>
          <p:cNvPr id="93187" name="Rectangle 2">
            <a:extLst>
              <a:ext uri="{FF2B5EF4-FFF2-40B4-BE49-F238E27FC236}">
                <a16:creationId xmlns:a16="http://schemas.microsoft.com/office/drawing/2014/main" id="{B55BDCB9-5DAD-41E3-BA5F-08B3FF9CF1C0}"/>
              </a:ext>
            </a:extLst>
          </p:cNvPr>
          <p:cNvSpPr>
            <a:spLocks noGrp="1" noChangeArrowheads="1"/>
          </p:cNvSpPr>
          <p:nvPr>
            <p:ph type="title"/>
          </p:nvPr>
        </p:nvSpPr>
        <p:spPr>
          <a:xfrm>
            <a:off x="685800" y="152400"/>
            <a:ext cx="7772400" cy="533400"/>
          </a:xfrm>
          <a:noFill/>
        </p:spPr>
        <p:txBody>
          <a:bodyPr/>
          <a:lstStyle/>
          <a:p>
            <a:r>
              <a:rPr lang="en-US" altLang="en-US"/>
              <a:t>Logic Errors</a:t>
            </a:r>
          </a:p>
        </p:txBody>
      </p:sp>
      <p:sp>
        <p:nvSpPr>
          <p:cNvPr id="93188" name="Rectangle 3">
            <a:extLst>
              <a:ext uri="{FF2B5EF4-FFF2-40B4-BE49-F238E27FC236}">
                <a16:creationId xmlns:a16="http://schemas.microsoft.com/office/drawing/2014/main" id="{E4AEF8AA-AD3E-43A3-87EA-2E6D3D0A3D52}"/>
              </a:ext>
            </a:extLst>
          </p:cNvPr>
          <p:cNvSpPr>
            <a:spLocks noGrp="1" noChangeArrowheads="1"/>
          </p:cNvSpPr>
          <p:nvPr>
            <p:ph type="body" idx="1"/>
          </p:nvPr>
        </p:nvSpPr>
        <p:spPr>
          <a:xfrm>
            <a:off x="228600" y="1981200"/>
            <a:ext cx="8686800" cy="2057400"/>
          </a:xfrm>
        </p:spPr>
        <p:txBody>
          <a:bodyPr/>
          <a:lstStyle/>
          <a:p>
            <a:pPr>
              <a:lnSpc>
                <a:spcPct val="80000"/>
              </a:lnSpc>
              <a:buFont typeface="Monotype Sorts" pitchFamily="2" charset="2"/>
              <a:buNone/>
            </a:pPr>
            <a:r>
              <a:rPr lang="en-US" altLang="en-US" sz="1800" b="1" dirty="0">
                <a:latin typeface="Courier New" panose="02070309020205020404" pitchFamily="49" charset="0"/>
              </a:rPr>
              <a:t>public class </a:t>
            </a:r>
            <a:r>
              <a:rPr lang="en-US" altLang="en-US" sz="1800" b="1" dirty="0" err="1">
                <a:latin typeface="Courier New" panose="02070309020205020404" pitchFamily="49" charset="0"/>
              </a:rPr>
              <a:t>ShowLogicErrors</a:t>
            </a:r>
            <a:r>
              <a:rPr lang="en-US" altLang="en-US" sz="1800" b="1" dirty="0">
                <a:latin typeface="Courier New" panose="02070309020205020404" pitchFamily="49" charset="0"/>
              </a:rPr>
              <a:t> {</a:t>
            </a:r>
          </a:p>
          <a:p>
            <a:pPr>
              <a:lnSpc>
                <a:spcPct val="80000"/>
              </a:lnSpc>
              <a:buFont typeface="Monotype Sorts" pitchFamily="2" charset="2"/>
              <a:buNone/>
            </a:pPr>
            <a:r>
              <a:rPr lang="en-US" altLang="en-US" sz="1800" b="1" dirty="0">
                <a:latin typeface="Courier New" panose="02070309020205020404" pitchFamily="49" charset="0"/>
              </a:rPr>
              <a:t>  public static void main(String[] </a:t>
            </a:r>
            <a:r>
              <a:rPr lang="en-US" altLang="en-US" sz="1800" b="1" dirty="0" err="1">
                <a:latin typeface="Courier New" panose="02070309020205020404" pitchFamily="49" charset="0"/>
              </a:rPr>
              <a:t>args</a:t>
            </a:r>
            <a:r>
              <a:rPr lang="en-US" altLang="en-US" sz="1800" b="1" dirty="0">
                <a:latin typeface="Courier New" panose="02070309020205020404" pitchFamily="49" charset="0"/>
              </a:rPr>
              <a:t>) {</a:t>
            </a:r>
          </a:p>
          <a:p>
            <a:pPr>
              <a:lnSpc>
                <a:spcPct val="80000"/>
              </a:lnSpc>
              <a:buFont typeface="Monotype Sorts" pitchFamily="2" charset="2"/>
              <a:buNone/>
            </a:pPr>
            <a:r>
              <a:rPr lang="en-US" altLang="en-US" sz="1800" b="1" dirty="0">
                <a:latin typeface="Courier New" panose="02070309020205020404" pitchFamily="49" charset="0"/>
              </a:rPr>
              <a:t>    </a:t>
            </a:r>
            <a:r>
              <a:rPr lang="de-DE" altLang="en-US" sz="1800" b="1" dirty="0">
                <a:latin typeface="Courier New" panose="02070309020205020404" pitchFamily="49" charset="0"/>
              </a:rPr>
              <a:t>System.out.println("Celsius 35 is Fahrenheit degree ");</a:t>
            </a:r>
          </a:p>
          <a:p>
            <a:pPr>
              <a:lnSpc>
                <a:spcPct val="80000"/>
              </a:lnSpc>
              <a:buFont typeface="Monotype Sorts" pitchFamily="2" charset="2"/>
              <a:buNone/>
            </a:pPr>
            <a:r>
              <a:rPr lang="de-DE" altLang="en-US" sz="1800" b="1" dirty="0">
                <a:latin typeface="Courier New" panose="02070309020205020404" pitchFamily="49" charset="0"/>
              </a:rPr>
              <a:t>    </a:t>
            </a:r>
            <a:r>
              <a:rPr lang="en-US" altLang="en-US" sz="1800" b="1" dirty="0" err="1">
                <a:latin typeface="Courier New" panose="02070309020205020404" pitchFamily="49" charset="0"/>
              </a:rPr>
              <a:t>System.out.println</a:t>
            </a:r>
            <a:r>
              <a:rPr lang="en-US" altLang="en-US" sz="1800" b="1" dirty="0">
                <a:latin typeface="Courier New" panose="02070309020205020404" pitchFamily="49" charset="0"/>
              </a:rPr>
              <a:t>((9 / 5) * 35 + 32);</a:t>
            </a:r>
          </a:p>
          <a:p>
            <a:pPr>
              <a:lnSpc>
                <a:spcPct val="80000"/>
              </a:lnSpc>
              <a:buFont typeface="Monotype Sorts" pitchFamily="2" charset="2"/>
              <a:buNone/>
            </a:pPr>
            <a:r>
              <a:rPr lang="en-US" altLang="en-US" sz="1800" b="1" dirty="0">
                <a:latin typeface="Courier New" panose="02070309020205020404" pitchFamily="49" charset="0"/>
              </a:rPr>
              <a:t>  }</a:t>
            </a:r>
          </a:p>
          <a:p>
            <a:pPr>
              <a:lnSpc>
                <a:spcPct val="80000"/>
              </a:lnSpc>
              <a:buFont typeface="Monotype Sorts" pitchFamily="2" charset="2"/>
              <a:buNone/>
            </a:pPr>
            <a:r>
              <a:rPr lang="en-US" altLang="en-US" sz="1800" b="1" dirty="0">
                <a:latin typeface="Courier New" panose="02070309020205020404" pitchFamily="49" charset="0"/>
              </a:rPr>
              <a:t>}</a:t>
            </a:r>
          </a:p>
        </p:txBody>
      </p:sp>
      <p:sp>
        <p:nvSpPr>
          <p:cNvPr id="93190" name="Rectangle 7">
            <a:hlinkClick r:id="rId2"/>
            <a:extLst>
              <a:ext uri="{FF2B5EF4-FFF2-40B4-BE49-F238E27FC236}">
                <a16:creationId xmlns:a16="http://schemas.microsoft.com/office/drawing/2014/main" id="{F4A8D526-A9C4-4AC3-8A39-00F22B938544}"/>
              </a:ext>
            </a:extLst>
          </p:cNvPr>
          <p:cNvSpPr>
            <a:spLocks noChangeArrowheads="1"/>
          </p:cNvSpPr>
          <p:nvPr/>
        </p:nvSpPr>
        <p:spPr bwMode="auto">
          <a:xfrm>
            <a:off x="5486400" y="4648200"/>
            <a:ext cx="2322513"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ShowLogicErrors</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4">
            <a:extLst>
              <a:ext uri="{FF2B5EF4-FFF2-40B4-BE49-F238E27FC236}">
                <a16:creationId xmlns:a16="http://schemas.microsoft.com/office/drawing/2014/main" id="{1426D1E0-8B81-40B8-99EA-30E99F164231}"/>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71AFAA5-7792-433D-9F6A-BE9B4A7B2D6C}" type="slidenum">
              <a:rPr lang="en-US" altLang="en-US" sz="1400" smtClean="0"/>
              <a:pPr>
                <a:spcBef>
                  <a:spcPct val="0"/>
                </a:spcBef>
                <a:buClrTx/>
                <a:buSzTx/>
                <a:buFontTx/>
                <a:buNone/>
              </a:pPr>
              <a:t>5</a:t>
            </a:fld>
            <a:endParaRPr lang="en-US" altLang="en-US" sz="1400"/>
          </a:p>
        </p:txBody>
      </p:sp>
      <p:sp>
        <p:nvSpPr>
          <p:cNvPr id="49155" name="Rectangle 2">
            <a:extLst>
              <a:ext uri="{FF2B5EF4-FFF2-40B4-BE49-F238E27FC236}">
                <a16:creationId xmlns:a16="http://schemas.microsoft.com/office/drawing/2014/main" id="{21FE5506-2864-44F6-AAE5-AF8BB7AE7A4B}"/>
              </a:ext>
            </a:extLst>
          </p:cNvPr>
          <p:cNvSpPr>
            <a:spLocks noGrp="1" noChangeArrowheads="1"/>
          </p:cNvSpPr>
          <p:nvPr>
            <p:ph type="title"/>
          </p:nvPr>
        </p:nvSpPr>
        <p:spPr>
          <a:xfrm>
            <a:off x="685800" y="228600"/>
            <a:ext cx="7772400" cy="685800"/>
          </a:xfrm>
        </p:spPr>
        <p:txBody>
          <a:bodyPr/>
          <a:lstStyle/>
          <a:p>
            <a:r>
              <a:rPr lang="en-US" altLang="en-US"/>
              <a:t>JDK Versions</a:t>
            </a:r>
          </a:p>
        </p:txBody>
      </p:sp>
      <p:sp>
        <p:nvSpPr>
          <p:cNvPr id="49156" name="Rectangle 3">
            <a:extLst>
              <a:ext uri="{FF2B5EF4-FFF2-40B4-BE49-F238E27FC236}">
                <a16:creationId xmlns:a16="http://schemas.microsoft.com/office/drawing/2014/main" id="{4BF0F262-8570-40BB-A111-508A4EE5CDC0}"/>
              </a:ext>
            </a:extLst>
          </p:cNvPr>
          <p:cNvSpPr>
            <a:spLocks noGrp="1" noChangeArrowheads="1"/>
          </p:cNvSpPr>
          <p:nvPr>
            <p:ph type="body" idx="1"/>
          </p:nvPr>
        </p:nvSpPr>
        <p:spPr>
          <a:xfrm>
            <a:off x="381000" y="1143000"/>
            <a:ext cx="8305800" cy="5105400"/>
          </a:xfrm>
        </p:spPr>
        <p:txBody>
          <a:bodyPr/>
          <a:lstStyle/>
          <a:p>
            <a:pPr>
              <a:lnSpc>
                <a:spcPct val="90000"/>
              </a:lnSpc>
            </a:pPr>
            <a:r>
              <a:rPr lang="en-US" altLang="en-US" sz="3000" dirty="0"/>
              <a:t>JDK 1.02 (1995)</a:t>
            </a:r>
          </a:p>
          <a:p>
            <a:pPr>
              <a:lnSpc>
                <a:spcPct val="90000"/>
              </a:lnSpc>
            </a:pPr>
            <a:r>
              <a:rPr lang="en-US" altLang="en-US" sz="3000" dirty="0"/>
              <a:t>JDK 1.1 (1996)</a:t>
            </a:r>
          </a:p>
          <a:p>
            <a:pPr>
              <a:lnSpc>
                <a:spcPct val="90000"/>
              </a:lnSpc>
            </a:pPr>
            <a:r>
              <a:rPr lang="en-US" altLang="en-US" sz="3000" dirty="0"/>
              <a:t>JDK 1.2 (1998)</a:t>
            </a:r>
          </a:p>
          <a:p>
            <a:pPr>
              <a:lnSpc>
                <a:spcPct val="90000"/>
              </a:lnSpc>
            </a:pPr>
            <a:r>
              <a:rPr lang="en-US" altLang="en-US" sz="3000" dirty="0"/>
              <a:t>JDK 1.3 (2000)</a:t>
            </a:r>
          </a:p>
          <a:p>
            <a:pPr>
              <a:lnSpc>
                <a:spcPct val="90000"/>
              </a:lnSpc>
            </a:pPr>
            <a:r>
              <a:rPr lang="en-US" altLang="en-US" sz="3000" dirty="0"/>
              <a:t>JDK 1.4 (2002)</a:t>
            </a:r>
          </a:p>
          <a:p>
            <a:pPr>
              <a:lnSpc>
                <a:spcPct val="90000"/>
              </a:lnSpc>
            </a:pPr>
            <a:r>
              <a:rPr lang="en-US" altLang="en-US" sz="3000" dirty="0"/>
              <a:t>JDK 1.5 (2004) a. k. a. JDK 5 or Java 5</a:t>
            </a:r>
          </a:p>
          <a:p>
            <a:pPr>
              <a:lnSpc>
                <a:spcPct val="90000"/>
              </a:lnSpc>
            </a:pPr>
            <a:r>
              <a:rPr lang="en-US" altLang="en-US" sz="3000" dirty="0"/>
              <a:t>JDK 1.6 (2006) a. k. a. JDK 6 or Java 6</a:t>
            </a:r>
          </a:p>
          <a:p>
            <a:pPr>
              <a:lnSpc>
                <a:spcPct val="90000"/>
              </a:lnSpc>
            </a:pPr>
            <a:r>
              <a:rPr lang="en-US" altLang="en-US" sz="3000" dirty="0"/>
              <a:t>JDK 1.7 (2011) a. k. a. JDK 7 or Java 7</a:t>
            </a:r>
          </a:p>
          <a:p>
            <a:pPr>
              <a:lnSpc>
                <a:spcPct val="90000"/>
              </a:lnSpc>
            </a:pPr>
            <a:r>
              <a:rPr lang="en-US" altLang="en-US" sz="3000" dirty="0"/>
              <a:t>JDK 1.8 (2014) a. k. a. JDK 8 or Java 8</a:t>
            </a:r>
          </a:p>
          <a:p>
            <a:pPr>
              <a:lnSpc>
                <a:spcPct val="90000"/>
              </a:lnSpc>
            </a:pPr>
            <a:r>
              <a:rPr lang="en-US" altLang="en-US" sz="3000" dirty="0"/>
              <a:t>Java 9, 10, 11, 12, 13, 14, 15, 16, 17, 18.</a:t>
            </a:r>
          </a:p>
          <a:p>
            <a:pPr>
              <a:lnSpc>
                <a:spcPct val="90000"/>
              </a:lnSpc>
            </a:pPr>
            <a:endParaRPr lang="en-US" altLang="en-US" sz="3000" dirty="0"/>
          </a:p>
          <a:p>
            <a:pPr>
              <a:lnSpc>
                <a:spcPct val="90000"/>
              </a:lnSpc>
            </a:pPr>
            <a:endParaRPr lang="en-US" altLang="en-US" sz="3000" dirty="0"/>
          </a:p>
          <a:p>
            <a:pPr>
              <a:lnSpc>
                <a:spcPct val="90000"/>
              </a:lnSpc>
            </a:pPr>
            <a:endParaRPr lang="en-US" altLang="en-US" sz="3000"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4">
            <a:extLst>
              <a:ext uri="{FF2B5EF4-FFF2-40B4-BE49-F238E27FC236}">
                <a16:creationId xmlns:a16="http://schemas.microsoft.com/office/drawing/2014/main" id="{1BEC5998-F37F-4241-9AFF-7C0E0CA7F598}"/>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DE58DF5-087F-4B93-A92A-5C9EBAC0BE0B}" type="slidenum">
              <a:rPr lang="en-US" altLang="en-US" sz="1400" smtClean="0"/>
              <a:pPr>
                <a:spcBef>
                  <a:spcPct val="0"/>
                </a:spcBef>
                <a:buClrTx/>
                <a:buSzTx/>
                <a:buFontTx/>
                <a:buNone/>
              </a:pPr>
              <a:t>6</a:t>
            </a:fld>
            <a:endParaRPr lang="en-US" altLang="en-US" sz="1400"/>
          </a:p>
        </p:txBody>
      </p:sp>
      <p:sp>
        <p:nvSpPr>
          <p:cNvPr id="50179" name="Rectangle 2">
            <a:extLst>
              <a:ext uri="{FF2B5EF4-FFF2-40B4-BE49-F238E27FC236}">
                <a16:creationId xmlns:a16="http://schemas.microsoft.com/office/drawing/2014/main" id="{867E4DDB-5DF2-4035-A129-1E49433711F3}"/>
              </a:ext>
            </a:extLst>
          </p:cNvPr>
          <p:cNvSpPr>
            <a:spLocks noGrp="1" noChangeArrowheads="1"/>
          </p:cNvSpPr>
          <p:nvPr>
            <p:ph type="title"/>
          </p:nvPr>
        </p:nvSpPr>
        <p:spPr>
          <a:xfrm>
            <a:off x="685800" y="228600"/>
            <a:ext cx="7772400" cy="609600"/>
          </a:xfrm>
        </p:spPr>
        <p:txBody>
          <a:bodyPr/>
          <a:lstStyle/>
          <a:p>
            <a:r>
              <a:rPr lang="en-US" altLang="en-US"/>
              <a:t>JDK Editions</a:t>
            </a:r>
          </a:p>
        </p:txBody>
      </p:sp>
      <p:sp>
        <p:nvSpPr>
          <p:cNvPr id="50180" name="Rectangle 3">
            <a:extLst>
              <a:ext uri="{FF2B5EF4-FFF2-40B4-BE49-F238E27FC236}">
                <a16:creationId xmlns:a16="http://schemas.microsoft.com/office/drawing/2014/main" id="{95D51BE4-23CE-49C1-8EF1-E5837397FE12}"/>
              </a:ext>
            </a:extLst>
          </p:cNvPr>
          <p:cNvSpPr>
            <a:spLocks noGrp="1" noChangeArrowheads="1"/>
          </p:cNvSpPr>
          <p:nvPr>
            <p:ph type="body" idx="1"/>
          </p:nvPr>
        </p:nvSpPr>
        <p:spPr>
          <a:xfrm>
            <a:off x="228600" y="1066800"/>
            <a:ext cx="8763000" cy="5257800"/>
          </a:xfrm>
        </p:spPr>
        <p:txBody>
          <a:bodyPr/>
          <a:lstStyle/>
          <a:p>
            <a:r>
              <a:rPr lang="en-US" altLang="en-US" sz="3000">
                <a:latin typeface="Palatino" pitchFamily="18" charset="0"/>
                <a:cs typeface="Times New Roman" panose="02020603050405020304" pitchFamily="18" charset="0"/>
              </a:rPr>
              <a:t>Java Standard Edition (J2SE)</a:t>
            </a:r>
          </a:p>
          <a:p>
            <a:pPr lvl="1"/>
            <a:r>
              <a:rPr lang="en-US" altLang="en-US" sz="2500">
                <a:latin typeface="Palatino" pitchFamily="18" charset="0"/>
                <a:cs typeface="Times New Roman" panose="02020603050405020304" pitchFamily="18" charset="0"/>
              </a:rPr>
              <a:t>J2SE can be used to develop client-side standalone applications or applets.</a:t>
            </a:r>
          </a:p>
          <a:p>
            <a:r>
              <a:rPr lang="en-US" altLang="en-US" sz="3000">
                <a:latin typeface="Palatino" pitchFamily="18" charset="0"/>
                <a:cs typeface="Times New Roman" panose="02020603050405020304" pitchFamily="18" charset="0"/>
              </a:rPr>
              <a:t>Java Enterprise Edition (J2EE)</a:t>
            </a:r>
          </a:p>
          <a:p>
            <a:pPr lvl="1"/>
            <a:r>
              <a:rPr lang="en-US" altLang="en-US" sz="2500">
                <a:latin typeface="Palatino" pitchFamily="18" charset="0"/>
                <a:cs typeface="Times New Roman" panose="02020603050405020304" pitchFamily="18" charset="0"/>
              </a:rPr>
              <a:t>J2EE can be used to develop server-side applications such as Java servlets, Java ServerPages, and Java ServerFaces. </a:t>
            </a:r>
          </a:p>
          <a:p>
            <a:r>
              <a:rPr lang="en-US" altLang="en-US" sz="3000">
                <a:latin typeface="Palatino" pitchFamily="18" charset="0"/>
                <a:cs typeface="Times New Roman" panose="02020603050405020304" pitchFamily="18" charset="0"/>
              </a:rPr>
              <a:t>Java Micro Edition (J2ME). </a:t>
            </a:r>
          </a:p>
          <a:p>
            <a:pPr lvl="1"/>
            <a:r>
              <a:rPr lang="en-US" altLang="en-US" sz="2500">
                <a:latin typeface="Palatino" pitchFamily="18" charset="0"/>
                <a:cs typeface="Times New Roman" panose="02020603050405020304" pitchFamily="18" charset="0"/>
              </a:rPr>
              <a:t>J2ME can be used to develop applications for mobile devices such as cell phones. </a:t>
            </a:r>
          </a:p>
          <a:p>
            <a:pPr>
              <a:buFont typeface="Monotype Sorts" pitchFamily="2" charset="2"/>
              <a:buNone/>
            </a:pPr>
            <a:r>
              <a:rPr lang="en-US" altLang="en-US" sz="3000">
                <a:latin typeface="Palatino" pitchFamily="18" charset="0"/>
                <a:cs typeface="Times New Roman" panose="02020603050405020304" pitchFamily="18" charset="0"/>
              </a:rPr>
              <a:t>This book uses J2SE to introduce Java programming.</a:t>
            </a:r>
            <a:r>
              <a:rPr lang="en-US" altLang="en-US" sz="3000"/>
              <a:t> </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4">
            <a:extLst>
              <a:ext uri="{FF2B5EF4-FFF2-40B4-BE49-F238E27FC236}">
                <a16:creationId xmlns:a16="http://schemas.microsoft.com/office/drawing/2014/main" id="{EA5C6654-A7A1-41A6-91A5-24419F35742E}"/>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72D2D9B-14C0-4473-8DEA-6365850995EF}" type="slidenum">
              <a:rPr lang="en-US" altLang="en-US" sz="1400" smtClean="0"/>
              <a:pPr>
                <a:spcBef>
                  <a:spcPct val="0"/>
                </a:spcBef>
                <a:buClrTx/>
                <a:buSzTx/>
                <a:buFontTx/>
                <a:buNone/>
              </a:pPr>
              <a:t>7</a:t>
            </a:fld>
            <a:endParaRPr lang="en-US" altLang="en-US" sz="1400"/>
          </a:p>
        </p:txBody>
      </p:sp>
      <p:sp>
        <p:nvSpPr>
          <p:cNvPr id="51203" name="Rectangle 2">
            <a:extLst>
              <a:ext uri="{FF2B5EF4-FFF2-40B4-BE49-F238E27FC236}">
                <a16:creationId xmlns:a16="http://schemas.microsoft.com/office/drawing/2014/main" id="{ABACC18A-7AA1-4887-A878-1CAB5749A0F4}"/>
              </a:ext>
            </a:extLst>
          </p:cNvPr>
          <p:cNvSpPr>
            <a:spLocks noGrp="1" noChangeArrowheads="1"/>
          </p:cNvSpPr>
          <p:nvPr>
            <p:ph type="title"/>
          </p:nvPr>
        </p:nvSpPr>
        <p:spPr>
          <a:xfrm>
            <a:off x="685800" y="304800"/>
            <a:ext cx="7772400" cy="762000"/>
          </a:xfrm>
        </p:spPr>
        <p:txBody>
          <a:bodyPr/>
          <a:lstStyle/>
          <a:p>
            <a:r>
              <a:rPr lang="en-US" altLang="en-US"/>
              <a:t>Popular Java IDEs</a:t>
            </a:r>
          </a:p>
        </p:txBody>
      </p:sp>
      <p:sp>
        <p:nvSpPr>
          <p:cNvPr id="51204" name="Rectangle 3">
            <a:extLst>
              <a:ext uri="{FF2B5EF4-FFF2-40B4-BE49-F238E27FC236}">
                <a16:creationId xmlns:a16="http://schemas.microsoft.com/office/drawing/2014/main" id="{FBEB4119-9CB2-4BE0-BBC8-278AB81F2DD7}"/>
              </a:ext>
            </a:extLst>
          </p:cNvPr>
          <p:cNvSpPr>
            <a:spLocks noGrp="1" noChangeArrowheads="1"/>
          </p:cNvSpPr>
          <p:nvPr>
            <p:ph type="body" idx="1"/>
          </p:nvPr>
        </p:nvSpPr>
        <p:spPr>
          <a:xfrm>
            <a:off x="457200" y="1371600"/>
            <a:ext cx="8229600" cy="4419600"/>
          </a:xfrm>
        </p:spPr>
        <p:txBody>
          <a:bodyPr/>
          <a:lstStyle/>
          <a:p>
            <a:pPr>
              <a:lnSpc>
                <a:spcPct val="90000"/>
              </a:lnSpc>
            </a:pPr>
            <a:r>
              <a:rPr lang="en-US" altLang="en-US" sz="3000"/>
              <a:t>NetBeans</a:t>
            </a:r>
          </a:p>
          <a:p>
            <a:pPr>
              <a:lnSpc>
                <a:spcPct val="90000"/>
              </a:lnSpc>
              <a:spcBef>
                <a:spcPct val="50000"/>
              </a:spcBef>
            </a:pPr>
            <a:r>
              <a:rPr lang="en-US" altLang="en-US" sz="3000"/>
              <a:t>Eclipse</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4">
            <a:extLst>
              <a:ext uri="{FF2B5EF4-FFF2-40B4-BE49-F238E27FC236}">
                <a16:creationId xmlns:a16="http://schemas.microsoft.com/office/drawing/2014/main" id="{0D5D475E-24A2-422D-82FB-B2B058A27FFA}"/>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8D1C334-8767-4CCD-A9EE-F4EAB787D0CB}" type="slidenum">
              <a:rPr lang="en-US" altLang="en-US" sz="1400" smtClean="0"/>
              <a:pPr>
                <a:spcBef>
                  <a:spcPct val="0"/>
                </a:spcBef>
                <a:buClrTx/>
                <a:buSzTx/>
                <a:buFontTx/>
                <a:buNone/>
              </a:pPr>
              <a:t>8</a:t>
            </a:fld>
            <a:endParaRPr lang="en-US" altLang="en-US" sz="1400"/>
          </a:p>
        </p:txBody>
      </p:sp>
      <p:sp>
        <p:nvSpPr>
          <p:cNvPr id="52227" name="Rectangle 2">
            <a:extLst>
              <a:ext uri="{FF2B5EF4-FFF2-40B4-BE49-F238E27FC236}">
                <a16:creationId xmlns:a16="http://schemas.microsoft.com/office/drawing/2014/main" id="{B32D9A6B-73BA-44DA-9E9E-3CF63AEB090B}"/>
              </a:ext>
            </a:extLst>
          </p:cNvPr>
          <p:cNvSpPr>
            <a:spLocks noGrp="1" noChangeArrowheads="1"/>
          </p:cNvSpPr>
          <p:nvPr>
            <p:ph type="title"/>
          </p:nvPr>
        </p:nvSpPr>
        <p:spPr>
          <a:xfrm>
            <a:off x="685800" y="152400"/>
            <a:ext cx="7772400" cy="609600"/>
          </a:xfrm>
          <a:noFill/>
        </p:spPr>
        <p:txBody>
          <a:bodyPr/>
          <a:lstStyle/>
          <a:p>
            <a:r>
              <a:rPr lang="en-US" altLang="en-US"/>
              <a:t>A Simple Java Program</a:t>
            </a:r>
            <a:endParaRPr lang="en-US" altLang="en-US">
              <a:solidFill>
                <a:schemeClr val="tx1"/>
              </a:solidFill>
            </a:endParaRPr>
          </a:p>
        </p:txBody>
      </p:sp>
      <p:sp>
        <p:nvSpPr>
          <p:cNvPr id="44036" name="Rectangle 3">
            <a:extLst>
              <a:ext uri="{FF2B5EF4-FFF2-40B4-BE49-F238E27FC236}">
                <a16:creationId xmlns:a16="http://schemas.microsoft.com/office/drawing/2014/main" id="{21158272-790C-4548-819E-70EBAFB124F3}"/>
              </a:ext>
            </a:extLst>
          </p:cNvPr>
          <p:cNvSpPr>
            <a:spLocks noGrp="1" noChangeArrowheads="1"/>
          </p:cNvSpPr>
          <p:nvPr>
            <p:ph type="body" idx="1"/>
          </p:nvPr>
        </p:nvSpPr>
        <p:spPr>
          <a:xfrm>
            <a:off x="457200" y="2133600"/>
            <a:ext cx="8305800" cy="2286000"/>
          </a:xfrm>
          <a:ln>
            <a:solidFill>
              <a:schemeClr val="bg2"/>
            </a:solidFill>
            <a:miter lim="800000"/>
            <a:headEnd/>
            <a:tailEnd/>
          </a:ln>
        </p:spPr>
        <p:txBody>
          <a:bodyPr/>
          <a:lstStyle/>
          <a:p>
            <a:pPr>
              <a:lnSpc>
                <a:spcPct val="90000"/>
              </a:lnSpc>
              <a:buFont typeface="Monotype Sorts" pitchFamily="2" charset="2"/>
              <a:buNone/>
              <a:defRPr/>
            </a:pPr>
            <a:r>
              <a:rPr lang="en-US" sz="2400" b="1" dirty="0">
                <a:solidFill>
                  <a:schemeClr val="accent4"/>
                </a:solidFill>
                <a:latin typeface="Courier New" pitchFamily="49" charset="0"/>
                <a:cs typeface="Courier New" pitchFamily="49" charset="0"/>
              </a:rPr>
              <a:t>// This program prints Welcome to Java! </a:t>
            </a:r>
          </a:p>
          <a:p>
            <a:pPr>
              <a:lnSpc>
                <a:spcPct val="90000"/>
              </a:lnSpc>
              <a:spcBef>
                <a:spcPct val="0"/>
              </a:spcBef>
              <a:buFont typeface="Monotype Sorts" pitchFamily="2" charset="2"/>
              <a:buNone/>
              <a:defRPr/>
            </a:pPr>
            <a:r>
              <a:rPr lang="en-US" sz="2400" b="1" dirty="0">
                <a:solidFill>
                  <a:schemeClr val="accent4"/>
                </a:solidFill>
                <a:latin typeface="Courier New" pitchFamily="49" charset="0"/>
                <a:cs typeface="Courier New" pitchFamily="49" charset="0"/>
              </a:rPr>
              <a:t>public class Welcome {	</a:t>
            </a:r>
          </a:p>
          <a:p>
            <a:pPr>
              <a:lnSpc>
                <a:spcPct val="90000"/>
              </a:lnSpc>
              <a:spcBef>
                <a:spcPct val="0"/>
              </a:spcBef>
              <a:buFont typeface="Monotype Sorts" pitchFamily="2" charset="2"/>
              <a:buNone/>
              <a:defRPr/>
            </a:pPr>
            <a:r>
              <a:rPr lang="en-US" sz="2400" b="1" dirty="0">
                <a:solidFill>
                  <a:schemeClr val="accent4"/>
                </a:solidFill>
                <a:latin typeface="Courier New" pitchFamily="49" charset="0"/>
                <a:cs typeface="Courier New" pitchFamily="49" charset="0"/>
              </a:rPr>
              <a:t>  public static void main(String[] </a:t>
            </a:r>
            <a:r>
              <a:rPr lang="en-US" sz="2400" b="1" dirty="0" err="1">
                <a:solidFill>
                  <a:schemeClr val="accent4"/>
                </a:solidFill>
                <a:latin typeface="Courier New" pitchFamily="49" charset="0"/>
                <a:cs typeface="Courier New" pitchFamily="49" charset="0"/>
              </a:rPr>
              <a:t>args</a:t>
            </a:r>
            <a:r>
              <a:rPr lang="en-US" sz="2400" b="1" dirty="0">
                <a:solidFill>
                  <a:schemeClr val="accent4"/>
                </a:solidFill>
                <a:latin typeface="Courier New" pitchFamily="49" charset="0"/>
                <a:cs typeface="Courier New" pitchFamily="49" charset="0"/>
              </a:rPr>
              <a:t>) { </a:t>
            </a:r>
          </a:p>
          <a:p>
            <a:pPr>
              <a:lnSpc>
                <a:spcPct val="90000"/>
              </a:lnSpc>
              <a:spcBef>
                <a:spcPct val="0"/>
              </a:spcBef>
              <a:buFont typeface="Monotype Sorts" pitchFamily="2" charset="2"/>
              <a:buNone/>
              <a:defRPr/>
            </a:pPr>
            <a:r>
              <a:rPr lang="en-US" sz="2400" b="1" dirty="0">
                <a:solidFill>
                  <a:schemeClr val="accent4"/>
                </a:solidFill>
                <a:latin typeface="Courier New" pitchFamily="49" charset="0"/>
                <a:cs typeface="Courier New" pitchFamily="49" charset="0"/>
              </a:rPr>
              <a:t>    </a:t>
            </a:r>
            <a:r>
              <a:rPr lang="en-US" sz="2400" b="1" dirty="0" err="1">
                <a:solidFill>
                  <a:schemeClr val="accent4"/>
                </a:solidFill>
                <a:latin typeface="Courier New" pitchFamily="49" charset="0"/>
                <a:cs typeface="Courier New" pitchFamily="49" charset="0"/>
              </a:rPr>
              <a:t>System.out.println</a:t>
            </a:r>
            <a:r>
              <a:rPr lang="en-US" sz="2400" b="1" dirty="0">
                <a:solidFill>
                  <a:schemeClr val="accent4"/>
                </a:solidFill>
                <a:latin typeface="Courier New" pitchFamily="49" charset="0"/>
                <a:cs typeface="Courier New" pitchFamily="49" charset="0"/>
              </a:rPr>
              <a:t>("Welcome to Java!");</a:t>
            </a:r>
          </a:p>
          <a:p>
            <a:pPr>
              <a:lnSpc>
                <a:spcPct val="90000"/>
              </a:lnSpc>
              <a:spcBef>
                <a:spcPct val="0"/>
              </a:spcBef>
              <a:buFont typeface="Monotype Sorts" pitchFamily="2" charset="2"/>
              <a:buNone/>
              <a:defRPr/>
            </a:pPr>
            <a:r>
              <a:rPr lang="en-US" sz="2400" b="1" dirty="0">
                <a:solidFill>
                  <a:schemeClr val="accent4"/>
                </a:solidFill>
                <a:latin typeface="Courier New" pitchFamily="49" charset="0"/>
                <a:cs typeface="Courier New" pitchFamily="49" charset="0"/>
              </a:rPr>
              <a:t>  }</a:t>
            </a:r>
          </a:p>
          <a:p>
            <a:pPr>
              <a:lnSpc>
                <a:spcPct val="90000"/>
              </a:lnSpc>
              <a:spcBef>
                <a:spcPct val="0"/>
              </a:spcBef>
              <a:buFont typeface="Monotype Sorts" pitchFamily="2" charset="2"/>
              <a:buNone/>
              <a:defRPr/>
            </a:pPr>
            <a:r>
              <a:rPr lang="en-US" sz="2400" b="1" dirty="0">
                <a:solidFill>
                  <a:schemeClr val="accent4"/>
                </a:solidFill>
                <a:latin typeface="Courier New" pitchFamily="49" charset="0"/>
                <a:cs typeface="Courier New" pitchFamily="49" charset="0"/>
              </a:rPr>
              <a:t>}</a:t>
            </a:r>
          </a:p>
        </p:txBody>
      </p:sp>
      <p:sp>
        <p:nvSpPr>
          <p:cNvPr id="52230" name="Text Box 10">
            <a:extLst>
              <a:ext uri="{FF2B5EF4-FFF2-40B4-BE49-F238E27FC236}">
                <a16:creationId xmlns:a16="http://schemas.microsoft.com/office/drawing/2014/main" id="{C7FF02BF-7583-4A90-93D8-3FC8209E2365}"/>
              </a:ext>
            </a:extLst>
          </p:cNvPr>
          <p:cNvSpPr txBox="1">
            <a:spLocks noChangeArrowheads="1"/>
          </p:cNvSpPr>
          <p:nvPr/>
        </p:nvSpPr>
        <p:spPr bwMode="auto">
          <a:xfrm>
            <a:off x="457200" y="990600"/>
            <a:ext cx="3505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3600">
                <a:solidFill>
                  <a:schemeClr val="tx2"/>
                </a:solidFill>
              </a:rPr>
              <a:t>Listing 1.1</a:t>
            </a:r>
            <a:endParaRPr lang="en-US" altLang="en-US" sz="2400"/>
          </a:p>
        </p:txBody>
      </p:sp>
      <p:sp>
        <p:nvSpPr>
          <p:cNvPr id="52232" name="Rectangle 1">
            <a:hlinkClick r:id="rId3"/>
            <a:extLst>
              <a:ext uri="{FF2B5EF4-FFF2-40B4-BE49-F238E27FC236}">
                <a16:creationId xmlns:a16="http://schemas.microsoft.com/office/drawing/2014/main" id="{CCDDE219-85AA-4EF1-B497-12FBBD185909}"/>
              </a:ext>
            </a:extLst>
          </p:cNvPr>
          <p:cNvSpPr>
            <a:spLocks noChangeArrowheads="1"/>
          </p:cNvSpPr>
          <p:nvPr/>
        </p:nvSpPr>
        <p:spPr bwMode="auto">
          <a:xfrm>
            <a:off x="1263650" y="5473700"/>
            <a:ext cx="127952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Welcome</a:t>
            </a:r>
          </a:p>
        </p:txBody>
      </p:sp>
      <p:sp>
        <p:nvSpPr>
          <p:cNvPr id="9" name="Rectangle 11">
            <a:extLst>
              <a:ext uri="{FF2B5EF4-FFF2-40B4-BE49-F238E27FC236}">
                <a16:creationId xmlns:a16="http://schemas.microsoft.com/office/drawing/2014/main" id="{5E9A1341-A5C9-47BE-9810-D236B3CA1259}"/>
              </a:ext>
            </a:extLst>
          </p:cNvPr>
          <p:cNvSpPr>
            <a:spLocks noChangeArrowheads="1"/>
          </p:cNvSpPr>
          <p:nvPr/>
        </p:nvSpPr>
        <p:spPr bwMode="auto">
          <a:xfrm>
            <a:off x="2743200" y="5105400"/>
            <a:ext cx="6096000" cy="908050"/>
          </a:xfrm>
          <a:prstGeom prst="rect">
            <a:avLst/>
          </a:prstGeom>
          <a:solidFill>
            <a:schemeClr val="bg2">
              <a:lumMod val="20000"/>
              <a:lumOff val="80000"/>
            </a:schemeClr>
          </a:solidFill>
          <a:ln>
            <a:noFill/>
          </a:ln>
          <a:effectLst/>
        </p:spPr>
        <p:txBody>
          <a:bodyPr lIns="92075" tIns="46038" rIns="92075" bIns="46038"/>
          <a:lstStyle>
            <a:lvl1pPr marL="115888" indent="-115888">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nSpc>
                <a:spcPct val="90000"/>
              </a:lnSpc>
              <a:buFont typeface="Monotype Sorts" pitchFamily="2" charset="2"/>
              <a:buNone/>
              <a:defRPr/>
            </a:pPr>
            <a:r>
              <a:rPr lang="en-US" altLang="en-US" sz="2000" dirty="0"/>
              <a:t>Note: Clicking the green button displays the source code with interactive animation. You can also run the code in a browser. Internet connection is needed for this button.</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4">
            <a:extLst>
              <a:ext uri="{FF2B5EF4-FFF2-40B4-BE49-F238E27FC236}">
                <a16:creationId xmlns:a16="http://schemas.microsoft.com/office/drawing/2014/main" id="{CB9616A4-AE9E-4698-AC18-12FAF903C51C}"/>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1BE7446-0C85-4DC2-9911-0728803B8DB3}" type="slidenum">
              <a:rPr lang="en-US" altLang="en-US" sz="1400" smtClean="0"/>
              <a:pPr>
                <a:spcBef>
                  <a:spcPct val="0"/>
                </a:spcBef>
                <a:buClrTx/>
                <a:buSzTx/>
                <a:buFontTx/>
                <a:buNone/>
              </a:pPr>
              <a:t>9</a:t>
            </a:fld>
            <a:endParaRPr lang="en-US" altLang="en-US" sz="1400"/>
          </a:p>
        </p:txBody>
      </p:sp>
      <p:sp>
        <p:nvSpPr>
          <p:cNvPr id="58371" name="Rectangle 9">
            <a:extLst>
              <a:ext uri="{FF2B5EF4-FFF2-40B4-BE49-F238E27FC236}">
                <a16:creationId xmlns:a16="http://schemas.microsoft.com/office/drawing/2014/main" id="{759D7CE2-C6BD-47B9-9540-D18E1FF03658}"/>
              </a:ext>
            </a:extLst>
          </p:cNvPr>
          <p:cNvSpPr>
            <a:spLocks noChangeArrowheads="1"/>
          </p:cNvSpPr>
          <p:nvPr/>
        </p:nvSpPr>
        <p:spPr bwMode="auto">
          <a:xfrm>
            <a:off x="457200" y="2362200"/>
            <a:ext cx="8305800" cy="2590800"/>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b="1">
                <a:latin typeface="Courier New" panose="02070309020205020404" pitchFamily="49" charset="0"/>
              </a:rPr>
              <a:t>// This program prints Welcome to Java! </a:t>
            </a:r>
          </a:p>
          <a:p>
            <a:pPr>
              <a:spcBef>
                <a:spcPct val="0"/>
              </a:spcBef>
              <a:buFont typeface="Monotype Sorts" pitchFamily="2" charset="2"/>
              <a:buNone/>
            </a:pPr>
            <a:r>
              <a:rPr lang="en-US" altLang="en-US" sz="2400" b="1">
                <a:latin typeface="Courier New" panose="02070309020205020404" pitchFamily="49" charset="0"/>
              </a:rPr>
              <a:t>public class Welcome {	</a:t>
            </a:r>
          </a:p>
          <a:p>
            <a:pPr>
              <a:spcBef>
                <a:spcPct val="0"/>
              </a:spcBef>
              <a:buFont typeface="Monotype Sorts" pitchFamily="2" charset="2"/>
              <a:buNone/>
            </a:pPr>
            <a:r>
              <a:rPr lang="en-US" altLang="en-US" sz="2400" b="1">
                <a:latin typeface="Courier New" panose="02070309020205020404" pitchFamily="49" charset="0"/>
              </a:rPr>
              <a:t>  public static void main(String[] args) { </a:t>
            </a:r>
          </a:p>
          <a:p>
            <a:pPr>
              <a:spcBef>
                <a:spcPct val="0"/>
              </a:spcBef>
              <a:buFont typeface="Monotype Sorts" pitchFamily="2" charset="2"/>
              <a:buNone/>
            </a:pPr>
            <a:r>
              <a:rPr lang="en-US" altLang="en-US" sz="2400" b="1">
                <a:latin typeface="Courier New" panose="02070309020205020404" pitchFamily="49" charset="0"/>
              </a:rPr>
              <a:t>    System.out.println("Welcome to Java!");</a:t>
            </a:r>
          </a:p>
          <a:p>
            <a:pPr>
              <a:spcBef>
                <a:spcPct val="0"/>
              </a:spcBef>
              <a:buFont typeface="Monotype Sorts" pitchFamily="2" charset="2"/>
              <a:buNone/>
            </a:pPr>
            <a:r>
              <a:rPr lang="en-US" altLang="en-US" sz="2400" b="1">
                <a:latin typeface="Courier New" panose="02070309020205020404" pitchFamily="49" charset="0"/>
              </a:rPr>
              <a:t>  }</a:t>
            </a:r>
          </a:p>
          <a:p>
            <a:pPr>
              <a:spcBef>
                <a:spcPct val="0"/>
              </a:spcBef>
              <a:buFont typeface="Monotype Sorts" pitchFamily="2" charset="2"/>
              <a:buNone/>
            </a:pPr>
            <a:r>
              <a:rPr lang="en-US" altLang="en-US" sz="2400" b="1">
                <a:latin typeface="Courier New" panose="02070309020205020404" pitchFamily="49" charset="0"/>
              </a:rPr>
              <a:t>}</a:t>
            </a:r>
            <a:endParaRPr lang="en-US" altLang="en-US" sz="2800" b="1"/>
          </a:p>
        </p:txBody>
      </p:sp>
      <p:sp>
        <p:nvSpPr>
          <p:cNvPr id="58372" name="Rectangle 2">
            <a:extLst>
              <a:ext uri="{FF2B5EF4-FFF2-40B4-BE49-F238E27FC236}">
                <a16:creationId xmlns:a16="http://schemas.microsoft.com/office/drawing/2014/main" id="{D07D7716-F9AC-4BCD-8BA5-66EB630C4EF6}"/>
              </a:ext>
            </a:extLst>
          </p:cNvPr>
          <p:cNvSpPr>
            <a:spLocks noGrp="1" noChangeArrowheads="1"/>
          </p:cNvSpPr>
          <p:nvPr>
            <p:ph type="title"/>
          </p:nvPr>
        </p:nvSpPr>
        <p:spPr>
          <a:xfrm>
            <a:off x="685800" y="457200"/>
            <a:ext cx="7772400" cy="533400"/>
          </a:xfrm>
          <a:noFill/>
        </p:spPr>
        <p:txBody>
          <a:bodyPr/>
          <a:lstStyle/>
          <a:p>
            <a:r>
              <a:rPr lang="en-US" altLang="en-US" sz="4300"/>
              <a:t>Trace a Program Execution</a:t>
            </a:r>
          </a:p>
        </p:txBody>
      </p:sp>
      <p:sp>
        <p:nvSpPr>
          <p:cNvPr id="58373" name="Rectangle 6">
            <a:extLst>
              <a:ext uri="{FF2B5EF4-FFF2-40B4-BE49-F238E27FC236}">
                <a16:creationId xmlns:a16="http://schemas.microsoft.com/office/drawing/2014/main" id="{65CD01CC-DBDA-4DB5-8CDE-60B3609D79B3}"/>
              </a:ext>
            </a:extLst>
          </p:cNvPr>
          <p:cNvSpPr>
            <a:spLocks noChangeArrowheads="1"/>
          </p:cNvSpPr>
          <p:nvPr/>
        </p:nvSpPr>
        <p:spPr bwMode="auto">
          <a:xfrm>
            <a:off x="838200" y="3124200"/>
            <a:ext cx="7086600" cy="3714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4679" name="AutoShape 7">
            <a:extLst>
              <a:ext uri="{FF2B5EF4-FFF2-40B4-BE49-F238E27FC236}">
                <a16:creationId xmlns:a16="http://schemas.microsoft.com/office/drawing/2014/main" id="{6BEDAB49-39D3-4BA0-866E-65C50783CED4}"/>
              </a:ext>
            </a:extLst>
          </p:cNvPr>
          <p:cNvSpPr>
            <a:spLocks noChangeArrowheads="1"/>
          </p:cNvSpPr>
          <p:nvPr/>
        </p:nvSpPr>
        <p:spPr bwMode="auto">
          <a:xfrm>
            <a:off x="5943600" y="1219200"/>
            <a:ext cx="2490788" cy="615950"/>
          </a:xfrm>
          <a:prstGeom prst="wedgeRoundRectCallout">
            <a:avLst>
              <a:gd name="adj1" fmla="val -101944"/>
              <a:gd name="adj2" fmla="val 270875"/>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Enter main method</a:t>
            </a:r>
          </a:p>
        </p:txBody>
      </p:sp>
      <p:sp>
        <p:nvSpPr>
          <p:cNvPr id="58375" name="Rectangle 8">
            <a:extLst>
              <a:ext uri="{FF2B5EF4-FFF2-40B4-BE49-F238E27FC236}">
                <a16:creationId xmlns:a16="http://schemas.microsoft.com/office/drawing/2014/main" id="{327EC785-B203-49C2-B46D-616085F8D779}"/>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84679"/>
                                        </p:tgtEl>
                                        <p:attrNameLst>
                                          <p:attrName>style.visibility</p:attrName>
                                        </p:attrNameLst>
                                      </p:cBhvr>
                                      <p:to>
                                        <p:strVal val="visible"/>
                                      </p:to>
                                    </p:set>
                                    <p:anim calcmode="lin" valueType="num">
                                      <p:cBhvr additive="base">
                                        <p:cTn id="7" dur="500" fill="hold"/>
                                        <p:tgtEl>
                                          <p:spTgt spid="284679"/>
                                        </p:tgtEl>
                                        <p:attrNameLst>
                                          <p:attrName>ppt_x</p:attrName>
                                        </p:attrNameLst>
                                      </p:cBhvr>
                                      <p:tavLst>
                                        <p:tav tm="0">
                                          <p:val>
                                            <p:strVal val="0-#ppt_w/2"/>
                                          </p:val>
                                        </p:tav>
                                        <p:tav tm="100000">
                                          <p:val>
                                            <p:strVal val="#ppt_x"/>
                                          </p:val>
                                        </p:tav>
                                      </p:tavLst>
                                    </p:anim>
                                    <p:anim calcmode="lin" valueType="num">
                                      <p:cBhvr additive="base">
                                        <p:cTn id="8" dur="500" fill="hold"/>
                                        <p:tgtEl>
                                          <p:spTgt spid="2846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9" grpId="0" animBg="1"/>
    </p:bldLst>
  </p:timing>
</p:sld>
</file>

<file path=ppt/theme/theme1.xml><?xml version="1.0" encoding="utf-8"?>
<a:theme xmlns:a="http://schemas.openxmlformats.org/drawingml/2006/main" name="International">
  <a:themeElements>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C:\MSOffice\Templates\Presentation Designs\International.pot</Template>
  <TotalTime>15553</TotalTime>
  <Words>1721</Words>
  <Application>Microsoft Office PowerPoint</Application>
  <PresentationFormat>On-screen Show (4:3)</PresentationFormat>
  <Paragraphs>283</Paragraphs>
  <Slides>40</Slides>
  <Notes>8</Notes>
  <HiddenSlides>0</HiddenSlides>
  <MMClips>0</MMClips>
  <ScaleCrop>false</ScaleCrop>
  <HeadingPairs>
    <vt:vector size="10" baseType="variant">
      <vt:variant>
        <vt:lpstr>Fonts Used</vt:lpstr>
      </vt:variant>
      <vt:variant>
        <vt:i4>8</vt:i4>
      </vt:variant>
      <vt:variant>
        <vt:lpstr>Theme</vt:lpstr>
      </vt:variant>
      <vt:variant>
        <vt:i4>1</vt:i4>
      </vt:variant>
      <vt:variant>
        <vt:lpstr>Embedded OLE Servers</vt:lpstr>
      </vt:variant>
      <vt:variant>
        <vt:i4>3</vt:i4>
      </vt:variant>
      <vt:variant>
        <vt:lpstr>Slide Titles</vt:lpstr>
      </vt:variant>
      <vt:variant>
        <vt:i4>40</vt:i4>
      </vt:variant>
      <vt:variant>
        <vt:lpstr>Custom Shows</vt:lpstr>
      </vt:variant>
      <vt:variant>
        <vt:i4>1</vt:i4>
      </vt:variant>
    </vt:vector>
  </HeadingPairs>
  <TitlesOfParts>
    <vt:vector size="53" baseType="lpstr">
      <vt:lpstr>Courier</vt:lpstr>
      <vt:lpstr>Monotype Sorts</vt:lpstr>
      <vt:lpstr>Palatino</vt:lpstr>
      <vt:lpstr>Arial</vt:lpstr>
      <vt:lpstr>Book Antiqua</vt:lpstr>
      <vt:lpstr>Courier New</vt:lpstr>
      <vt:lpstr>Forte</vt:lpstr>
      <vt:lpstr>Times New Roman</vt:lpstr>
      <vt:lpstr>International</vt:lpstr>
      <vt:lpstr>Paint.Picture</vt:lpstr>
      <vt:lpstr>Microsoft Word Picture</vt:lpstr>
      <vt:lpstr>Picture</vt:lpstr>
      <vt:lpstr>Appendix A1  Introduction to Computers, Programs, and Java</vt:lpstr>
      <vt:lpstr>Why Java?</vt:lpstr>
      <vt:lpstr>Java, Web, and Beyond</vt:lpstr>
      <vt:lpstr>Java’s History</vt:lpstr>
      <vt:lpstr>JDK Versions</vt:lpstr>
      <vt:lpstr>JDK Editions</vt:lpstr>
      <vt:lpstr>Popular Java IDEs</vt:lpstr>
      <vt:lpstr>A Simple Java Program</vt:lpstr>
      <vt:lpstr>Trace a Program Execution</vt:lpstr>
      <vt:lpstr>Trace a Program Execution</vt:lpstr>
      <vt:lpstr>Trace a Program Execution</vt:lpstr>
      <vt:lpstr>Two More Simple Examples</vt:lpstr>
      <vt:lpstr>Creating and Editing Using NotePad</vt:lpstr>
      <vt:lpstr>Creating and Editing Using WordPad</vt:lpstr>
      <vt:lpstr>Creating, Compiling, and Running Programs</vt:lpstr>
      <vt:lpstr>Compiling Java Source Code</vt:lpstr>
      <vt:lpstr>Compiling and Running Java from the Command Window</vt:lpstr>
      <vt:lpstr>Compiling and Running Java from TextPad</vt:lpstr>
      <vt:lpstr>Anatomy of a Java Program</vt:lpstr>
      <vt:lpstr>Class Name</vt:lpstr>
      <vt:lpstr>Main Method</vt:lpstr>
      <vt:lpstr>Statement</vt:lpstr>
      <vt:lpstr>Statement Terminator</vt:lpstr>
      <vt:lpstr>Keywords</vt:lpstr>
      <vt:lpstr>Blocks</vt:lpstr>
      <vt:lpstr>Special Symbols</vt:lpstr>
      <vt:lpstr>{  … }</vt:lpstr>
      <vt:lpstr>(  …  )</vt:lpstr>
      <vt:lpstr>;</vt:lpstr>
      <vt:lpstr>// …</vt:lpstr>
      <vt:lpstr>" … "</vt:lpstr>
      <vt:lpstr>Programming Style and Documentation</vt:lpstr>
      <vt:lpstr>Appropriate Comments</vt:lpstr>
      <vt:lpstr>Naming Conventions</vt:lpstr>
      <vt:lpstr>Proper Indentation and Spacing</vt:lpstr>
      <vt:lpstr>Block Styles</vt:lpstr>
      <vt:lpstr>Programming Errors</vt:lpstr>
      <vt:lpstr>Syntax Errors</vt:lpstr>
      <vt:lpstr>Runtime Errors</vt:lpstr>
      <vt:lpstr>Logic Errors</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 to Java</dc:title>
  <dc:creator>Y. Daniel Liang</dc:creator>
  <cp:lastModifiedBy>Lam</cp:lastModifiedBy>
  <cp:revision>280</cp:revision>
  <cp:lastPrinted>1998-02-24T16:19:51Z</cp:lastPrinted>
  <dcterms:created xsi:type="dcterms:W3CDTF">1995-06-10T17:31:50Z</dcterms:created>
  <dcterms:modified xsi:type="dcterms:W3CDTF">2022-06-29T17:05:50Z</dcterms:modified>
</cp:coreProperties>
</file>