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Lst>
  <p:sldSz cy="6858000" cx="12192000"/>
  <p:notesSz cx="6858000" cy="9144000"/>
  <p:embeddedFontLst>
    <p:embeddedFont>
      <p:font typeface="Garamond"/>
      <p:regular r:id="rId13"/>
      <p:bold r:id="rId14"/>
      <p:italic r:id="rId15"/>
      <p:boldItalic r:id="rId1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7" roundtripDataSignature="AMtx7miqSWfpBGzwa++AmQZkdVygdPE4q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font" Target="fonts/Garamond-regular.fntdata"/><Relationship Id="rId12" Type="http://schemas.openxmlformats.org/officeDocument/2006/relationships/slide" Target="slides/slide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font" Target="fonts/Garamond-italic.fntdata"/><Relationship Id="rId14" Type="http://schemas.openxmlformats.org/officeDocument/2006/relationships/font" Target="fonts/Garamond-bold.fntdata"/><Relationship Id="rId17" Type="http://customschemas.google.com/relationships/presentationmetadata" Target="metadata"/><Relationship Id="rId16" Type="http://schemas.openxmlformats.org/officeDocument/2006/relationships/font" Target="fonts/Garamond-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9" name="Google Shape;149;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5" name="Google Shape;155;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7" name="Google Shape;16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5" name="Google Shape;185;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1" name="Google Shape;191;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3" name="Google Shape;203;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5.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6" name="Shape 16"/>
        <p:cNvGrpSpPr/>
        <p:nvPr/>
      </p:nvGrpSpPr>
      <p:grpSpPr>
        <a:xfrm>
          <a:off x="0" y="0"/>
          <a:ext cx="0" cy="0"/>
          <a:chOff x="0" y="0"/>
          <a:chExt cx="0" cy="0"/>
        </a:xfrm>
      </p:grpSpPr>
      <p:grpSp>
        <p:nvGrpSpPr>
          <p:cNvPr id="17" name="Google Shape;17;p10"/>
          <p:cNvGrpSpPr/>
          <p:nvPr/>
        </p:nvGrpSpPr>
        <p:grpSpPr>
          <a:xfrm>
            <a:off x="-16934" y="0"/>
            <a:ext cx="12231160" cy="6856215"/>
            <a:chOff x="-16934" y="0"/>
            <a:chExt cx="12231160" cy="6856215"/>
          </a:xfrm>
        </p:grpSpPr>
        <p:pic>
          <p:nvPicPr>
            <p:cNvPr descr="HD-PanelTitleR1.png" id="18" name="Google Shape;18;p10"/>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19" name="Google Shape;19;p10"/>
            <p:cNvSpPr/>
            <p:nvPr/>
          </p:nvSpPr>
          <p:spPr>
            <a:xfrm>
              <a:off x="2328332" y="1540931"/>
              <a:ext cx="7543800" cy="38355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Title-UniformTrim.png" id="20" name="Google Shape;20;p10"/>
            <p:cNvPicPr preferRelativeResize="0"/>
            <p:nvPr/>
          </p:nvPicPr>
          <p:blipFill rotWithShape="1">
            <a:blip r:embed="rId3">
              <a:alphaModFix/>
            </a:blip>
            <a:srcRect b="0" l="0" r="0" t="0"/>
            <a:stretch/>
          </p:blipFill>
          <p:spPr>
            <a:xfrm>
              <a:off x="-16934" y="3147609"/>
              <a:ext cx="2478024" cy="612648"/>
            </a:xfrm>
            <a:prstGeom prst="rect">
              <a:avLst/>
            </a:prstGeom>
            <a:noFill/>
            <a:ln>
              <a:noFill/>
            </a:ln>
          </p:spPr>
        </p:pic>
        <p:pic>
          <p:nvPicPr>
            <p:cNvPr descr="HDRibbonTitle-UniformTrim.png" id="21" name="Google Shape;21;p10"/>
            <p:cNvPicPr preferRelativeResize="0"/>
            <p:nvPr/>
          </p:nvPicPr>
          <p:blipFill rotWithShape="1">
            <a:blip r:embed="rId3">
              <a:alphaModFix/>
            </a:blip>
            <a:srcRect b="0" l="0" r="0" t="0"/>
            <a:stretch/>
          </p:blipFill>
          <p:spPr>
            <a:xfrm>
              <a:off x="9736202" y="3147609"/>
              <a:ext cx="2478024" cy="612648"/>
            </a:xfrm>
            <a:prstGeom prst="rect">
              <a:avLst/>
            </a:prstGeom>
            <a:noFill/>
            <a:ln>
              <a:noFill/>
            </a:ln>
          </p:spPr>
        </p:pic>
      </p:grpSp>
      <p:sp>
        <p:nvSpPr>
          <p:cNvPr id="22" name="Google Shape;22;p10"/>
          <p:cNvSpPr txBox="1"/>
          <p:nvPr>
            <p:ph type="ctrTitle"/>
          </p:nvPr>
        </p:nvSpPr>
        <p:spPr>
          <a:xfrm>
            <a:off x="2692398" y="1871131"/>
            <a:ext cx="6815700" cy="1515600"/>
          </a:xfrm>
          <a:prstGeom prst="rect">
            <a:avLst/>
          </a:prstGeom>
          <a:noFill/>
          <a:ln>
            <a:noFill/>
          </a:ln>
        </p:spPr>
        <p:txBody>
          <a:bodyPr anchorCtr="0" anchor="b" bIns="45700" lIns="91425" spcFirstLastPara="1" rIns="91425" wrap="square" tIns="45700">
            <a:noAutofit/>
          </a:bodyPr>
          <a:lstStyle>
            <a:lvl1pPr lvl="0" algn="ctr">
              <a:lnSpc>
                <a:spcPct val="100000"/>
              </a:lnSpc>
              <a:spcBef>
                <a:spcPts val="0"/>
              </a:spcBef>
              <a:spcAft>
                <a:spcPts val="0"/>
              </a:spcAft>
              <a:buClr>
                <a:srgbClr val="262626"/>
              </a:buClr>
              <a:buSzPts val="5400"/>
              <a:buFont typeface="Garamond"/>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0"/>
          <p:cNvSpPr txBox="1"/>
          <p:nvPr>
            <p:ph idx="1" type="subTitle"/>
          </p:nvPr>
        </p:nvSpPr>
        <p:spPr>
          <a:xfrm>
            <a:off x="2692398" y="3657597"/>
            <a:ext cx="6815700" cy="13209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420"/>
              </a:spcBef>
              <a:spcAft>
                <a:spcPts val="0"/>
              </a:spcAft>
              <a:buSzPts val="2415"/>
              <a:buNone/>
              <a:defRPr sz="2100">
                <a:solidFill>
                  <a:schemeClr val="dk1"/>
                </a:solidFill>
              </a:defRPr>
            </a:lvl1pPr>
            <a:lvl2pPr lvl="1" algn="ctr">
              <a:lnSpc>
                <a:spcPct val="100000"/>
              </a:lnSpc>
              <a:spcBef>
                <a:spcPts val="600"/>
              </a:spcBef>
              <a:spcAft>
                <a:spcPts val="0"/>
              </a:spcAft>
              <a:buSzPts val="2300"/>
              <a:buNone/>
              <a:defRPr>
                <a:solidFill>
                  <a:srgbClr val="888888"/>
                </a:solidFill>
              </a:defRPr>
            </a:lvl2pPr>
            <a:lvl3pPr lvl="2" algn="ctr">
              <a:lnSpc>
                <a:spcPct val="100000"/>
              </a:lnSpc>
              <a:spcBef>
                <a:spcPts val="600"/>
              </a:spcBef>
              <a:spcAft>
                <a:spcPts val="0"/>
              </a:spcAft>
              <a:buSzPts val="2070"/>
              <a:buNone/>
              <a:defRPr>
                <a:solidFill>
                  <a:srgbClr val="888888"/>
                </a:solidFill>
              </a:defRPr>
            </a:lvl3pPr>
            <a:lvl4pPr lvl="3" algn="ctr">
              <a:lnSpc>
                <a:spcPct val="100000"/>
              </a:lnSpc>
              <a:spcBef>
                <a:spcPts val="600"/>
              </a:spcBef>
              <a:spcAft>
                <a:spcPts val="0"/>
              </a:spcAft>
              <a:buSzPts val="1840"/>
              <a:buNone/>
              <a:defRPr>
                <a:solidFill>
                  <a:srgbClr val="888888"/>
                </a:solidFill>
              </a:defRPr>
            </a:lvl4pPr>
            <a:lvl5pPr lvl="4" algn="ctr">
              <a:lnSpc>
                <a:spcPct val="100000"/>
              </a:lnSpc>
              <a:spcBef>
                <a:spcPts val="600"/>
              </a:spcBef>
              <a:spcAft>
                <a:spcPts val="0"/>
              </a:spcAft>
              <a:buSzPts val="1610"/>
              <a:buNone/>
              <a:defRPr>
                <a:solidFill>
                  <a:srgbClr val="888888"/>
                </a:solidFill>
              </a:defRPr>
            </a:lvl5pPr>
            <a:lvl6pPr lvl="5" algn="ctr">
              <a:lnSpc>
                <a:spcPct val="100000"/>
              </a:lnSpc>
              <a:spcBef>
                <a:spcPts val="600"/>
              </a:spcBef>
              <a:spcAft>
                <a:spcPts val="0"/>
              </a:spcAft>
              <a:buSzPts val="1610"/>
              <a:buNone/>
              <a:defRPr>
                <a:solidFill>
                  <a:srgbClr val="888888"/>
                </a:solidFill>
              </a:defRPr>
            </a:lvl6pPr>
            <a:lvl7pPr lvl="6" algn="ctr">
              <a:lnSpc>
                <a:spcPct val="100000"/>
              </a:lnSpc>
              <a:spcBef>
                <a:spcPts val="600"/>
              </a:spcBef>
              <a:spcAft>
                <a:spcPts val="0"/>
              </a:spcAft>
              <a:buSzPts val="1610"/>
              <a:buNone/>
              <a:defRPr>
                <a:solidFill>
                  <a:srgbClr val="888888"/>
                </a:solidFill>
              </a:defRPr>
            </a:lvl7pPr>
            <a:lvl8pPr lvl="7" algn="ctr">
              <a:lnSpc>
                <a:spcPct val="100000"/>
              </a:lnSpc>
              <a:spcBef>
                <a:spcPts val="600"/>
              </a:spcBef>
              <a:spcAft>
                <a:spcPts val="0"/>
              </a:spcAft>
              <a:buSzPts val="1610"/>
              <a:buNone/>
              <a:defRPr>
                <a:solidFill>
                  <a:srgbClr val="888888"/>
                </a:solidFill>
              </a:defRPr>
            </a:lvl8pPr>
            <a:lvl9pPr lvl="8" algn="ctr">
              <a:lnSpc>
                <a:spcPct val="100000"/>
              </a:lnSpc>
              <a:spcBef>
                <a:spcPts val="600"/>
              </a:spcBef>
              <a:spcAft>
                <a:spcPts val="600"/>
              </a:spcAft>
              <a:buSzPts val="1610"/>
              <a:buNone/>
              <a:defRPr>
                <a:solidFill>
                  <a:srgbClr val="888888"/>
                </a:solidFill>
              </a:defRPr>
            </a:lvl9pPr>
          </a:lstStyle>
          <a:p/>
        </p:txBody>
      </p:sp>
      <p:sp>
        <p:nvSpPr>
          <p:cNvPr id="24" name="Google Shape;24;p10"/>
          <p:cNvSpPr txBox="1"/>
          <p:nvPr>
            <p:ph idx="10" type="dt"/>
          </p:nvPr>
        </p:nvSpPr>
        <p:spPr>
          <a:xfrm>
            <a:off x="7983232" y="5037663"/>
            <a:ext cx="8976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0"/>
          <p:cNvSpPr txBox="1"/>
          <p:nvPr>
            <p:ph idx="11" type="ftr"/>
          </p:nvPr>
        </p:nvSpPr>
        <p:spPr>
          <a:xfrm>
            <a:off x="2692397" y="5037663"/>
            <a:ext cx="52146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0"/>
          <p:cNvSpPr txBox="1"/>
          <p:nvPr>
            <p:ph idx="12" type="sldNum"/>
          </p:nvPr>
        </p:nvSpPr>
        <p:spPr>
          <a:xfrm>
            <a:off x="8956900" y="5037663"/>
            <a:ext cx="5511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27" name="Google Shape;27;p10"/>
          <p:cNvCxnSpPr/>
          <p:nvPr/>
        </p:nvCxnSpPr>
        <p:spPr>
          <a:xfrm>
            <a:off x="2692399" y="3522131"/>
            <a:ext cx="68157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85" name="Shape 85"/>
        <p:cNvGrpSpPr/>
        <p:nvPr/>
      </p:nvGrpSpPr>
      <p:grpSpPr>
        <a:xfrm>
          <a:off x="0" y="0"/>
          <a:ext cx="0" cy="0"/>
          <a:chOff x="0" y="0"/>
          <a:chExt cx="0" cy="0"/>
        </a:xfrm>
      </p:grpSpPr>
      <p:sp>
        <p:nvSpPr>
          <p:cNvPr id="86" name="Google Shape;86;p19"/>
          <p:cNvSpPr txBox="1"/>
          <p:nvPr>
            <p:ph type="title"/>
          </p:nvPr>
        </p:nvSpPr>
        <p:spPr>
          <a:xfrm>
            <a:off x="1295401" y="4815415"/>
            <a:ext cx="9609600" cy="5667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19"/>
          <p:cNvSpPr/>
          <p:nvPr>
            <p:ph idx="2" type="pic"/>
          </p:nvPr>
        </p:nvSpPr>
        <p:spPr>
          <a:xfrm>
            <a:off x="1041427" y="1041399"/>
            <a:ext cx="10106100" cy="33360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8" name="Google Shape;88;p19"/>
          <p:cNvSpPr txBox="1"/>
          <p:nvPr>
            <p:ph idx="1" type="body"/>
          </p:nvPr>
        </p:nvSpPr>
        <p:spPr>
          <a:xfrm>
            <a:off x="1295401" y="5382153"/>
            <a:ext cx="9609600" cy="493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280"/>
              </a:spcBef>
              <a:spcAft>
                <a:spcPts val="0"/>
              </a:spcAft>
              <a:buSzPts val="1610"/>
              <a:buNone/>
              <a:defRPr sz="14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9" name="Google Shape;89;p19"/>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19"/>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19"/>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92" name="Shape 92"/>
        <p:cNvGrpSpPr/>
        <p:nvPr/>
      </p:nvGrpSpPr>
      <p:grpSpPr>
        <a:xfrm>
          <a:off x="0" y="0"/>
          <a:ext cx="0" cy="0"/>
          <a:chOff x="0" y="0"/>
          <a:chExt cx="0" cy="0"/>
        </a:xfrm>
      </p:grpSpPr>
      <p:sp>
        <p:nvSpPr>
          <p:cNvPr id="93" name="Google Shape;93;p20"/>
          <p:cNvSpPr txBox="1"/>
          <p:nvPr>
            <p:ph type="title"/>
          </p:nvPr>
        </p:nvSpPr>
        <p:spPr>
          <a:xfrm>
            <a:off x="1303868" y="982132"/>
            <a:ext cx="9592800" cy="2955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4" name="Google Shape;94;p20"/>
          <p:cNvSpPr txBox="1"/>
          <p:nvPr>
            <p:ph idx="1" type="body"/>
          </p:nvPr>
        </p:nvSpPr>
        <p:spPr>
          <a:xfrm>
            <a:off x="1303868" y="4343399"/>
            <a:ext cx="9592800" cy="15324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95" name="Google Shape;95;p20"/>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0"/>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7" name="Google Shape;97;p20"/>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98" name="Google Shape;98;p20"/>
          <p:cNvCxnSpPr/>
          <p:nvPr/>
        </p:nvCxnSpPr>
        <p:spPr>
          <a:xfrm>
            <a:off x="1396169" y="4140199"/>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99" name="Shape 99"/>
        <p:cNvGrpSpPr/>
        <p:nvPr/>
      </p:nvGrpSpPr>
      <p:grpSpPr>
        <a:xfrm>
          <a:off x="0" y="0"/>
          <a:ext cx="0" cy="0"/>
          <a:chOff x="0" y="0"/>
          <a:chExt cx="0" cy="0"/>
        </a:xfrm>
      </p:grpSpPr>
      <p:sp>
        <p:nvSpPr>
          <p:cNvPr id="100" name="Google Shape;100;p21"/>
          <p:cNvSpPr txBox="1"/>
          <p:nvPr>
            <p:ph type="title"/>
          </p:nvPr>
        </p:nvSpPr>
        <p:spPr>
          <a:xfrm>
            <a:off x="1446213" y="982132"/>
            <a:ext cx="9296400" cy="23706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1" name="Google Shape;101;p21"/>
          <p:cNvSpPr txBox="1"/>
          <p:nvPr>
            <p:ph idx="1" type="body"/>
          </p:nvPr>
        </p:nvSpPr>
        <p:spPr>
          <a:xfrm>
            <a:off x="1674812" y="3352800"/>
            <a:ext cx="8839200" cy="584100"/>
          </a:xfrm>
          <a:prstGeom prst="rect">
            <a:avLst/>
          </a:prstGeom>
          <a:noFill/>
          <a:ln>
            <a:noFill/>
          </a:ln>
        </p:spPr>
        <p:txBody>
          <a:bodyPr anchorCtr="0" anchor="ctr" bIns="45700" lIns="91425" spcFirstLastPara="1" rIns="91425" wrap="square" tIns="45700">
            <a:normAutofit/>
          </a:bodyPr>
          <a:lstStyle>
            <a:lvl1pPr indent="-228600" lvl="0" marL="457200" algn="r">
              <a:lnSpc>
                <a:spcPct val="100000"/>
              </a:lnSpc>
              <a:spcBef>
                <a:spcPts val="400"/>
              </a:spcBef>
              <a:spcAft>
                <a:spcPts val="0"/>
              </a:spcAft>
              <a:buSzPts val="2300"/>
              <a:buFont typeface="Garamond"/>
              <a:buNone/>
              <a:defRPr sz="2000"/>
            </a:lvl1pPr>
            <a:lvl2pPr indent="-228600" lvl="1" marL="914400" algn="l">
              <a:lnSpc>
                <a:spcPct val="100000"/>
              </a:lnSpc>
              <a:spcBef>
                <a:spcPts val="600"/>
              </a:spcBef>
              <a:spcAft>
                <a:spcPts val="0"/>
              </a:spcAft>
              <a:buSzPts val="2300"/>
              <a:buFont typeface="Garamond"/>
              <a:buNone/>
              <a:defRPr/>
            </a:lvl2pPr>
            <a:lvl3pPr indent="-228600" lvl="2" marL="1371600" algn="l">
              <a:lnSpc>
                <a:spcPct val="100000"/>
              </a:lnSpc>
              <a:spcBef>
                <a:spcPts val="600"/>
              </a:spcBef>
              <a:spcAft>
                <a:spcPts val="0"/>
              </a:spcAft>
              <a:buSzPts val="2070"/>
              <a:buFont typeface="Garamond"/>
              <a:buNone/>
              <a:defRPr/>
            </a:lvl3pPr>
            <a:lvl4pPr indent="-228600" lvl="3" marL="1828800" algn="l">
              <a:lnSpc>
                <a:spcPct val="100000"/>
              </a:lnSpc>
              <a:spcBef>
                <a:spcPts val="600"/>
              </a:spcBef>
              <a:spcAft>
                <a:spcPts val="0"/>
              </a:spcAft>
              <a:buSzPts val="1840"/>
              <a:buFont typeface="Garamond"/>
              <a:buNone/>
              <a:defRPr/>
            </a:lvl4pPr>
            <a:lvl5pPr indent="-228600" lvl="4" marL="2286000" algn="l">
              <a:lnSpc>
                <a:spcPct val="100000"/>
              </a:lnSpc>
              <a:spcBef>
                <a:spcPts val="600"/>
              </a:spcBef>
              <a:spcAft>
                <a:spcPts val="0"/>
              </a:spcAft>
              <a:buSzPts val="1610"/>
              <a:buFont typeface="Garamond"/>
              <a:buNone/>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02" name="Google Shape;102;p21"/>
          <p:cNvSpPr txBox="1"/>
          <p:nvPr>
            <p:ph idx="2" type="body"/>
          </p:nvPr>
        </p:nvSpPr>
        <p:spPr>
          <a:xfrm>
            <a:off x="1295401" y="4343399"/>
            <a:ext cx="9609600" cy="1532400"/>
          </a:xfrm>
          <a:prstGeom prst="rect">
            <a:avLst/>
          </a:prstGeom>
          <a:noFill/>
          <a:ln>
            <a:noFill/>
          </a:ln>
        </p:spPr>
        <p:txBody>
          <a:bodyPr anchorCtr="0" anchor="ctr" bIns="45700" lIns="91425" spcFirstLastPara="1" rIns="91425" wrap="square" tIns="45700">
            <a:normAutofit/>
          </a:bodyPr>
          <a:lstStyle>
            <a:lvl1pPr indent="-228600" lvl="0" marL="457200" algn="ctr">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03" name="Google Shape;103;p21"/>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1"/>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1"/>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06" name="Google Shape;106;p21"/>
          <p:cNvSpPr txBox="1"/>
          <p:nvPr/>
        </p:nvSpPr>
        <p:spPr>
          <a:xfrm>
            <a:off x="862013" y="879961"/>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07" name="Google Shape;107;p21"/>
          <p:cNvSpPr txBox="1"/>
          <p:nvPr/>
        </p:nvSpPr>
        <p:spPr>
          <a:xfrm>
            <a:off x="10600267" y="2827870"/>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08" name="Google Shape;108;p21"/>
          <p:cNvCxnSpPr/>
          <p:nvPr/>
        </p:nvCxnSpPr>
        <p:spPr>
          <a:xfrm>
            <a:off x="1396169" y="4140199"/>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109" name="Shape 109"/>
        <p:cNvGrpSpPr/>
        <p:nvPr/>
      </p:nvGrpSpPr>
      <p:grpSpPr>
        <a:xfrm>
          <a:off x="0" y="0"/>
          <a:ext cx="0" cy="0"/>
          <a:chOff x="0" y="0"/>
          <a:chExt cx="0" cy="0"/>
        </a:xfrm>
      </p:grpSpPr>
      <p:sp>
        <p:nvSpPr>
          <p:cNvPr id="110" name="Google Shape;110;p22"/>
          <p:cNvSpPr txBox="1"/>
          <p:nvPr>
            <p:ph type="title"/>
          </p:nvPr>
        </p:nvSpPr>
        <p:spPr>
          <a:xfrm>
            <a:off x="1295402" y="3308581"/>
            <a:ext cx="9609600" cy="14688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rgbClr val="262626"/>
              </a:buClr>
              <a:buSzPts val="3200"/>
              <a:buFont typeface="Garamond"/>
              <a:buNone/>
              <a:defRPr b="0" sz="32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22"/>
          <p:cNvSpPr txBox="1"/>
          <p:nvPr>
            <p:ph idx="1" type="body"/>
          </p:nvPr>
        </p:nvSpPr>
        <p:spPr>
          <a:xfrm>
            <a:off x="1295401" y="4777381"/>
            <a:ext cx="9609600" cy="8604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400"/>
              </a:spcBef>
              <a:spcAft>
                <a:spcPts val="0"/>
              </a:spcAft>
              <a:buSzPts val="2300"/>
              <a:buNone/>
              <a:defRPr sz="20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2" name="Google Shape;112;p22"/>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22"/>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22"/>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Name Card">
  <p:cSld name="Quote Name Card">
    <p:spTree>
      <p:nvGrpSpPr>
        <p:cNvPr id="115" name="Shape 115"/>
        <p:cNvGrpSpPr/>
        <p:nvPr/>
      </p:nvGrpSpPr>
      <p:grpSpPr>
        <a:xfrm>
          <a:off x="0" y="0"/>
          <a:ext cx="0" cy="0"/>
          <a:chOff x="0" y="0"/>
          <a:chExt cx="0" cy="0"/>
        </a:xfrm>
      </p:grpSpPr>
      <p:sp>
        <p:nvSpPr>
          <p:cNvPr id="116" name="Google Shape;116;p23"/>
          <p:cNvSpPr txBox="1"/>
          <p:nvPr>
            <p:ph type="title"/>
          </p:nvPr>
        </p:nvSpPr>
        <p:spPr>
          <a:xfrm>
            <a:off x="1446213" y="982132"/>
            <a:ext cx="9296400" cy="2243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Garamond"/>
              <a:buNone/>
              <a:defRPr b="0" sz="3200" cap="none">
                <a:solidFill>
                  <a:schemeClr val="dk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23"/>
          <p:cNvSpPr txBox="1"/>
          <p:nvPr>
            <p:ph idx="1" type="body"/>
          </p:nvPr>
        </p:nvSpPr>
        <p:spPr>
          <a:xfrm>
            <a:off x="1295401" y="3639312"/>
            <a:ext cx="9609600" cy="8871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8" name="Google Shape;118;p23"/>
          <p:cNvSpPr txBox="1"/>
          <p:nvPr>
            <p:ph idx="2" type="body"/>
          </p:nvPr>
        </p:nvSpPr>
        <p:spPr>
          <a:xfrm>
            <a:off x="1295401" y="4529667"/>
            <a:ext cx="9609600" cy="1346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19" name="Google Shape;119;p23"/>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0" name="Google Shape;120;p23"/>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2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
        <p:nvSpPr>
          <p:cNvPr id="122" name="Google Shape;122;p23"/>
          <p:cNvSpPr txBox="1"/>
          <p:nvPr/>
        </p:nvSpPr>
        <p:spPr>
          <a:xfrm>
            <a:off x="862013" y="879961"/>
            <a:ext cx="609600" cy="584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sp>
        <p:nvSpPr>
          <p:cNvPr id="123" name="Google Shape;123;p23"/>
          <p:cNvSpPr txBox="1"/>
          <p:nvPr/>
        </p:nvSpPr>
        <p:spPr>
          <a:xfrm>
            <a:off x="10600267" y="2599261"/>
            <a:ext cx="609600" cy="584700"/>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rgbClr val="000000"/>
              </a:buClr>
              <a:buSzPts val="8000"/>
              <a:buFont typeface="Arial"/>
              <a:buNone/>
            </a:pPr>
            <a:r>
              <a:rPr b="0" i="0" lang="en-MY" sz="8000" u="none" cap="none" strike="noStrike">
                <a:solidFill>
                  <a:schemeClr val="dk1"/>
                </a:solidFill>
                <a:latin typeface="Garamond"/>
                <a:ea typeface="Garamond"/>
                <a:cs typeface="Garamond"/>
                <a:sym typeface="Garamond"/>
              </a:rPr>
              <a:t>”</a:t>
            </a:r>
            <a:endParaRPr b="0" i="0" sz="1400" u="none" cap="none" strike="noStrike">
              <a:solidFill>
                <a:srgbClr val="000000"/>
              </a:solidFill>
              <a:latin typeface="Arial"/>
              <a:ea typeface="Arial"/>
              <a:cs typeface="Arial"/>
              <a:sym typeface="Arial"/>
            </a:endParaRPr>
          </a:p>
        </p:txBody>
      </p:sp>
      <p:cxnSp>
        <p:nvCxnSpPr>
          <p:cNvPr id="124" name="Google Shape;124;p23"/>
          <p:cNvCxnSpPr/>
          <p:nvPr/>
        </p:nvCxnSpPr>
        <p:spPr>
          <a:xfrm>
            <a:off x="1396169" y="3429000"/>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ue or False">
  <p:cSld name="True or False">
    <p:spTree>
      <p:nvGrpSpPr>
        <p:cNvPr id="125" name="Shape 125"/>
        <p:cNvGrpSpPr/>
        <p:nvPr/>
      </p:nvGrpSpPr>
      <p:grpSpPr>
        <a:xfrm>
          <a:off x="0" y="0"/>
          <a:ext cx="0" cy="0"/>
          <a:chOff x="0" y="0"/>
          <a:chExt cx="0" cy="0"/>
        </a:xfrm>
      </p:grpSpPr>
      <p:sp>
        <p:nvSpPr>
          <p:cNvPr id="126" name="Google Shape;126;p24"/>
          <p:cNvSpPr txBox="1"/>
          <p:nvPr>
            <p:ph type="title"/>
          </p:nvPr>
        </p:nvSpPr>
        <p:spPr>
          <a:xfrm>
            <a:off x="1295401" y="982132"/>
            <a:ext cx="9609600" cy="22437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24"/>
          <p:cNvSpPr txBox="1"/>
          <p:nvPr>
            <p:ph idx="1" type="body"/>
          </p:nvPr>
        </p:nvSpPr>
        <p:spPr>
          <a:xfrm>
            <a:off x="1295401" y="3630168"/>
            <a:ext cx="9609600" cy="8412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0"/>
              </a:spcBef>
              <a:spcAft>
                <a:spcPts val="0"/>
              </a:spcAft>
              <a:buSzPts val="3220"/>
              <a:buNone/>
              <a:defRPr sz="2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8" name="Google Shape;128;p24"/>
          <p:cNvSpPr txBox="1"/>
          <p:nvPr>
            <p:ph idx="2" type="body"/>
          </p:nvPr>
        </p:nvSpPr>
        <p:spPr>
          <a:xfrm>
            <a:off x="1295400" y="4470399"/>
            <a:ext cx="9609600" cy="14055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360"/>
              </a:spcBef>
              <a:spcAft>
                <a:spcPts val="0"/>
              </a:spcAft>
              <a:buSzPts val="2070"/>
              <a:buNone/>
              <a:defRPr sz="18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129" name="Google Shape;129;p2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2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2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2" name="Google Shape;132;p24"/>
          <p:cNvCxnSpPr/>
          <p:nvPr/>
        </p:nvCxnSpPr>
        <p:spPr>
          <a:xfrm>
            <a:off x="1396169" y="3429000"/>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33" name="Shape 133"/>
        <p:cNvGrpSpPr/>
        <p:nvPr/>
      </p:nvGrpSpPr>
      <p:grpSpPr>
        <a:xfrm>
          <a:off x="0" y="0"/>
          <a:ext cx="0" cy="0"/>
          <a:chOff x="0" y="0"/>
          <a:chExt cx="0" cy="0"/>
        </a:xfrm>
      </p:grpSpPr>
      <p:sp>
        <p:nvSpPr>
          <p:cNvPr id="134" name="Google Shape;134;p2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25"/>
          <p:cNvSpPr txBox="1"/>
          <p:nvPr>
            <p:ph idx="1" type="body"/>
          </p:nvPr>
        </p:nvSpPr>
        <p:spPr>
          <a:xfrm rot="5400000">
            <a:off x="4436547" y="-584218"/>
            <a:ext cx="3318900" cy="9601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36" name="Google Shape;136;p2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7" name="Google Shape;137;p2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2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39" name="Google Shape;139;p25"/>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40" name="Shape 140"/>
        <p:cNvGrpSpPr/>
        <p:nvPr/>
      </p:nvGrpSpPr>
      <p:grpSpPr>
        <a:xfrm>
          <a:off x="0" y="0"/>
          <a:ext cx="0" cy="0"/>
          <a:chOff x="0" y="0"/>
          <a:chExt cx="0" cy="0"/>
        </a:xfrm>
      </p:grpSpPr>
      <p:sp>
        <p:nvSpPr>
          <p:cNvPr id="141" name="Google Shape;141;p26"/>
          <p:cNvSpPr txBox="1"/>
          <p:nvPr>
            <p:ph type="title"/>
          </p:nvPr>
        </p:nvSpPr>
        <p:spPr>
          <a:xfrm rot="5400000">
            <a:off x="7498001" y="2483481"/>
            <a:ext cx="4893600" cy="18909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26"/>
          <p:cNvSpPr txBox="1"/>
          <p:nvPr>
            <p:ph idx="1" type="body"/>
          </p:nvPr>
        </p:nvSpPr>
        <p:spPr>
          <a:xfrm rot="5400000">
            <a:off x="2565073" y="-287617"/>
            <a:ext cx="4893600" cy="74331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143" name="Google Shape;143;p26"/>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4" name="Google Shape;144;p26"/>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26"/>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146" name="Google Shape;146;p26"/>
          <p:cNvCxnSpPr/>
          <p:nvPr/>
        </p:nvCxnSpPr>
        <p:spPr>
          <a:xfrm>
            <a:off x="8863890" y="990600"/>
            <a:ext cx="0" cy="487680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8" name="Shape 28"/>
        <p:cNvGrpSpPr/>
        <p:nvPr/>
      </p:nvGrpSpPr>
      <p:grpSpPr>
        <a:xfrm>
          <a:off x="0" y="0"/>
          <a:ext cx="0" cy="0"/>
          <a:chOff x="0" y="0"/>
          <a:chExt cx="0" cy="0"/>
        </a:xfrm>
      </p:grpSpPr>
      <p:cxnSp>
        <p:nvCxnSpPr>
          <p:cNvPr id="29" name="Google Shape;29;p11"/>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30" name="Google Shape;30;p11"/>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1"/>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2" name="Google Shape;32;p11"/>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1"/>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1"/>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5" name="Shape 35"/>
        <p:cNvGrpSpPr/>
        <p:nvPr/>
      </p:nvGrpSpPr>
      <p:grpSpPr>
        <a:xfrm>
          <a:off x="0" y="0"/>
          <a:ext cx="0" cy="0"/>
          <a:chOff x="0" y="0"/>
          <a:chExt cx="0" cy="0"/>
        </a:xfrm>
      </p:grpSpPr>
      <p:cxnSp>
        <p:nvCxnSpPr>
          <p:cNvPr id="36" name="Google Shape;36;p12"/>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
        <p:nvSpPr>
          <p:cNvPr id="37" name="Google Shape;37;p12"/>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2"/>
          <p:cNvSpPr txBox="1"/>
          <p:nvPr>
            <p:ph idx="1" type="body"/>
          </p:nvPr>
        </p:nvSpPr>
        <p:spPr>
          <a:xfrm>
            <a:off x="1298448" y="2560320"/>
            <a:ext cx="4718400" cy="3310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39" name="Google Shape;39;p12"/>
          <p:cNvSpPr txBox="1"/>
          <p:nvPr>
            <p:ph idx="2" type="body"/>
          </p:nvPr>
        </p:nvSpPr>
        <p:spPr>
          <a:xfrm>
            <a:off x="6181344" y="2560320"/>
            <a:ext cx="4718400" cy="33102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40" name="Google Shape;40;p12"/>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1" name="Google Shape;41;p12"/>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2"/>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3" name="Shape 43"/>
        <p:cNvGrpSpPr/>
        <p:nvPr/>
      </p:nvGrpSpPr>
      <p:grpSpPr>
        <a:xfrm>
          <a:off x="0" y="0"/>
          <a:ext cx="0" cy="0"/>
          <a:chOff x="0" y="0"/>
          <a:chExt cx="0" cy="0"/>
        </a:xfrm>
      </p:grpSpPr>
      <p:sp>
        <p:nvSpPr>
          <p:cNvPr id="44" name="Google Shape;44;p13"/>
          <p:cNvSpPr txBox="1"/>
          <p:nvPr>
            <p:ph type="title"/>
          </p:nvPr>
        </p:nvSpPr>
        <p:spPr>
          <a:xfrm>
            <a:off x="2015069" y="1752606"/>
            <a:ext cx="8158800" cy="18225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b="0" sz="44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3"/>
          <p:cNvSpPr txBox="1"/>
          <p:nvPr>
            <p:ph idx="1" type="body"/>
          </p:nvPr>
        </p:nvSpPr>
        <p:spPr>
          <a:xfrm>
            <a:off x="2015067" y="3846051"/>
            <a:ext cx="8158800" cy="9546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480"/>
              </a:spcBef>
              <a:spcAft>
                <a:spcPts val="0"/>
              </a:spcAft>
              <a:buSzPts val="2760"/>
              <a:buNone/>
              <a:defRPr sz="2400">
                <a:solidFill>
                  <a:schemeClr val="dk1"/>
                </a:solidFill>
              </a:defRPr>
            </a:lvl1pPr>
            <a:lvl2pPr indent="-228600" lvl="1" marL="914400" algn="l">
              <a:lnSpc>
                <a:spcPct val="100000"/>
              </a:lnSpc>
              <a:spcBef>
                <a:spcPts val="600"/>
              </a:spcBef>
              <a:spcAft>
                <a:spcPts val="0"/>
              </a:spcAft>
              <a:buSzPts val="2070"/>
              <a:buNone/>
              <a:defRPr sz="1800">
                <a:solidFill>
                  <a:srgbClr val="888888"/>
                </a:solidFill>
              </a:defRPr>
            </a:lvl2pPr>
            <a:lvl3pPr indent="-228600" lvl="2" marL="1371600" algn="l">
              <a:lnSpc>
                <a:spcPct val="100000"/>
              </a:lnSpc>
              <a:spcBef>
                <a:spcPts val="600"/>
              </a:spcBef>
              <a:spcAft>
                <a:spcPts val="0"/>
              </a:spcAft>
              <a:buSzPts val="1840"/>
              <a:buNone/>
              <a:defRPr sz="1600">
                <a:solidFill>
                  <a:srgbClr val="888888"/>
                </a:solidFill>
              </a:defRPr>
            </a:lvl3pPr>
            <a:lvl4pPr indent="-228600" lvl="3" marL="1828800" algn="l">
              <a:lnSpc>
                <a:spcPct val="100000"/>
              </a:lnSpc>
              <a:spcBef>
                <a:spcPts val="600"/>
              </a:spcBef>
              <a:spcAft>
                <a:spcPts val="0"/>
              </a:spcAft>
              <a:buSzPts val="1610"/>
              <a:buNone/>
              <a:defRPr sz="1400">
                <a:solidFill>
                  <a:srgbClr val="888888"/>
                </a:solidFill>
              </a:defRPr>
            </a:lvl4pPr>
            <a:lvl5pPr indent="-228600" lvl="4" marL="2286000" algn="l">
              <a:lnSpc>
                <a:spcPct val="100000"/>
              </a:lnSpc>
              <a:spcBef>
                <a:spcPts val="600"/>
              </a:spcBef>
              <a:spcAft>
                <a:spcPts val="0"/>
              </a:spcAft>
              <a:buSzPts val="1610"/>
              <a:buNone/>
              <a:defRPr sz="1400">
                <a:solidFill>
                  <a:srgbClr val="888888"/>
                </a:solidFill>
              </a:defRPr>
            </a:lvl5pPr>
            <a:lvl6pPr indent="-228600" lvl="5" marL="2743200" algn="l">
              <a:lnSpc>
                <a:spcPct val="100000"/>
              </a:lnSpc>
              <a:spcBef>
                <a:spcPts val="600"/>
              </a:spcBef>
              <a:spcAft>
                <a:spcPts val="0"/>
              </a:spcAft>
              <a:buSzPts val="1610"/>
              <a:buNone/>
              <a:defRPr sz="1400">
                <a:solidFill>
                  <a:srgbClr val="888888"/>
                </a:solidFill>
              </a:defRPr>
            </a:lvl6pPr>
            <a:lvl7pPr indent="-228600" lvl="6" marL="3200400" algn="l">
              <a:lnSpc>
                <a:spcPct val="100000"/>
              </a:lnSpc>
              <a:spcBef>
                <a:spcPts val="600"/>
              </a:spcBef>
              <a:spcAft>
                <a:spcPts val="0"/>
              </a:spcAft>
              <a:buSzPts val="1610"/>
              <a:buNone/>
              <a:defRPr sz="1400">
                <a:solidFill>
                  <a:srgbClr val="888888"/>
                </a:solidFill>
              </a:defRPr>
            </a:lvl7pPr>
            <a:lvl8pPr indent="-228600" lvl="7" marL="3657600" algn="l">
              <a:lnSpc>
                <a:spcPct val="100000"/>
              </a:lnSpc>
              <a:spcBef>
                <a:spcPts val="600"/>
              </a:spcBef>
              <a:spcAft>
                <a:spcPts val="0"/>
              </a:spcAft>
              <a:buSzPts val="1610"/>
              <a:buNone/>
              <a:defRPr sz="1400">
                <a:solidFill>
                  <a:srgbClr val="888888"/>
                </a:solidFill>
              </a:defRPr>
            </a:lvl8pPr>
            <a:lvl9pPr indent="-228600" lvl="8" marL="4114800" algn="l">
              <a:lnSpc>
                <a:spcPct val="100000"/>
              </a:lnSpc>
              <a:spcBef>
                <a:spcPts val="600"/>
              </a:spcBef>
              <a:spcAft>
                <a:spcPts val="600"/>
              </a:spcAft>
              <a:buSzPts val="1610"/>
              <a:buNone/>
              <a:defRPr sz="1400">
                <a:solidFill>
                  <a:srgbClr val="888888"/>
                </a:solidFill>
              </a:defRPr>
            </a:lvl9pPr>
          </a:lstStyle>
          <a:p/>
        </p:txBody>
      </p:sp>
      <p:sp>
        <p:nvSpPr>
          <p:cNvPr id="46" name="Google Shape;46;p13"/>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49" name="Google Shape;49;p13"/>
          <p:cNvCxnSpPr/>
          <p:nvPr/>
        </p:nvCxnSpPr>
        <p:spPr>
          <a:xfrm>
            <a:off x="2012723" y="3710585"/>
            <a:ext cx="81633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0" name="Shape 50"/>
        <p:cNvGrpSpPr/>
        <p:nvPr/>
      </p:nvGrpSpPr>
      <p:grpSpPr>
        <a:xfrm>
          <a:off x="0" y="0"/>
          <a:ext cx="0" cy="0"/>
          <a:chOff x="0" y="0"/>
          <a:chExt cx="0" cy="0"/>
        </a:xfrm>
      </p:grpSpPr>
      <p:sp>
        <p:nvSpPr>
          <p:cNvPr id="51" name="Google Shape;51;p14"/>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4400"/>
              <a:buFont typeface="Garamond"/>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4"/>
          <p:cNvSpPr txBox="1"/>
          <p:nvPr>
            <p:ph idx="1" type="body"/>
          </p:nvPr>
        </p:nvSpPr>
        <p:spPr>
          <a:xfrm>
            <a:off x="1295400" y="2658533"/>
            <a:ext cx="47184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3" name="Google Shape;53;p14"/>
          <p:cNvSpPr txBox="1"/>
          <p:nvPr>
            <p:ph idx="2" type="body"/>
          </p:nvPr>
        </p:nvSpPr>
        <p:spPr>
          <a:xfrm>
            <a:off x="1295400" y="3243262"/>
            <a:ext cx="4718400" cy="26325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4" name="Google Shape;54;p14"/>
          <p:cNvSpPr txBox="1"/>
          <p:nvPr>
            <p:ph idx="3" type="body"/>
          </p:nvPr>
        </p:nvSpPr>
        <p:spPr>
          <a:xfrm>
            <a:off x="6180670" y="2658533"/>
            <a:ext cx="4718400" cy="576300"/>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672"/>
              </a:spcBef>
              <a:spcAft>
                <a:spcPts val="0"/>
              </a:spcAft>
              <a:buSzPts val="3220"/>
              <a:buNone/>
              <a:defRPr b="0" sz="2800">
                <a:solidFill>
                  <a:schemeClr val="accent1"/>
                </a:solidFill>
              </a:defRPr>
            </a:lvl1pPr>
            <a:lvl2pPr indent="-228600" lvl="1" marL="914400" algn="l">
              <a:lnSpc>
                <a:spcPct val="100000"/>
              </a:lnSpc>
              <a:spcBef>
                <a:spcPts val="600"/>
              </a:spcBef>
              <a:spcAft>
                <a:spcPts val="0"/>
              </a:spcAft>
              <a:buSzPts val="2300"/>
              <a:buNone/>
              <a:defRPr b="1" sz="2000"/>
            </a:lvl2pPr>
            <a:lvl3pPr indent="-228600" lvl="2" marL="1371600" algn="l">
              <a:lnSpc>
                <a:spcPct val="100000"/>
              </a:lnSpc>
              <a:spcBef>
                <a:spcPts val="600"/>
              </a:spcBef>
              <a:spcAft>
                <a:spcPts val="0"/>
              </a:spcAft>
              <a:buSzPts val="2070"/>
              <a:buNone/>
              <a:defRPr b="1" sz="1800"/>
            </a:lvl3pPr>
            <a:lvl4pPr indent="-228600" lvl="3" marL="1828800" algn="l">
              <a:lnSpc>
                <a:spcPct val="100000"/>
              </a:lnSpc>
              <a:spcBef>
                <a:spcPts val="600"/>
              </a:spcBef>
              <a:spcAft>
                <a:spcPts val="0"/>
              </a:spcAft>
              <a:buSzPts val="1840"/>
              <a:buNone/>
              <a:defRPr b="1" sz="1600"/>
            </a:lvl4pPr>
            <a:lvl5pPr indent="-228600" lvl="4" marL="2286000" algn="l">
              <a:lnSpc>
                <a:spcPct val="100000"/>
              </a:lnSpc>
              <a:spcBef>
                <a:spcPts val="600"/>
              </a:spcBef>
              <a:spcAft>
                <a:spcPts val="0"/>
              </a:spcAft>
              <a:buSzPts val="1840"/>
              <a:buNone/>
              <a:defRPr b="1" sz="1600"/>
            </a:lvl5pPr>
            <a:lvl6pPr indent="-228600" lvl="5" marL="2743200" algn="l">
              <a:lnSpc>
                <a:spcPct val="100000"/>
              </a:lnSpc>
              <a:spcBef>
                <a:spcPts val="600"/>
              </a:spcBef>
              <a:spcAft>
                <a:spcPts val="0"/>
              </a:spcAft>
              <a:buSzPts val="1840"/>
              <a:buNone/>
              <a:defRPr b="1" sz="1600"/>
            </a:lvl6pPr>
            <a:lvl7pPr indent="-228600" lvl="6" marL="3200400" algn="l">
              <a:lnSpc>
                <a:spcPct val="100000"/>
              </a:lnSpc>
              <a:spcBef>
                <a:spcPts val="600"/>
              </a:spcBef>
              <a:spcAft>
                <a:spcPts val="0"/>
              </a:spcAft>
              <a:buSzPts val="1840"/>
              <a:buNone/>
              <a:defRPr b="1" sz="1600"/>
            </a:lvl7pPr>
            <a:lvl8pPr indent="-228600" lvl="7" marL="3657600" algn="l">
              <a:lnSpc>
                <a:spcPct val="100000"/>
              </a:lnSpc>
              <a:spcBef>
                <a:spcPts val="600"/>
              </a:spcBef>
              <a:spcAft>
                <a:spcPts val="0"/>
              </a:spcAft>
              <a:buSzPts val="1840"/>
              <a:buNone/>
              <a:defRPr b="1" sz="1600"/>
            </a:lvl8pPr>
            <a:lvl9pPr indent="-228600" lvl="8" marL="4114800" algn="l">
              <a:lnSpc>
                <a:spcPct val="100000"/>
              </a:lnSpc>
              <a:spcBef>
                <a:spcPts val="600"/>
              </a:spcBef>
              <a:spcAft>
                <a:spcPts val="600"/>
              </a:spcAft>
              <a:buSzPts val="1840"/>
              <a:buNone/>
              <a:defRPr b="1" sz="1600"/>
            </a:lvl9pPr>
          </a:lstStyle>
          <a:p/>
        </p:txBody>
      </p:sp>
      <p:sp>
        <p:nvSpPr>
          <p:cNvPr id="55" name="Google Shape;55;p14"/>
          <p:cNvSpPr txBox="1"/>
          <p:nvPr>
            <p:ph idx="4" type="body"/>
          </p:nvPr>
        </p:nvSpPr>
        <p:spPr>
          <a:xfrm>
            <a:off x="6180670" y="3243262"/>
            <a:ext cx="4718400" cy="2632500"/>
          </a:xfrm>
          <a:prstGeom prst="rect">
            <a:avLst/>
          </a:prstGeom>
          <a:noFill/>
          <a:ln>
            <a:noFill/>
          </a:ln>
        </p:spPr>
        <p:txBody>
          <a:bodyPr anchorCtr="0" anchor="t"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56" name="Google Shape;56;p14"/>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8" name="Google Shape;58;p14"/>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59" name="Google Shape;59;p14"/>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0" name="Shape 60"/>
        <p:cNvGrpSpPr/>
        <p:nvPr/>
      </p:nvGrpSpPr>
      <p:grpSpPr>
        <a:xfrm>
          <a:off x="0" y="0"/>
          <a:ext cx="0" cy="0"/>
          <a:chOff x="0" y="0"/>
          <a:chExt cx="0" cy="0"/>
        </a:xfrm>
      </p:grpSpPr>
      <p:sp>
        <p:nvSpPr>
          <p:cNvPr id="61" name="Google Shape;61;p15"/>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2" name="Google Shape;62;p15"/>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5"/>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5"/>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65" name="Google Shape;65;p15"/>
          <p:cNvCxnSpPr/>
          <p:nvPr/>
        </p:nvCxnSpPr>
        <p:spPr>
          <a:xfrm>
            <a:off x="1396169" y="2421466"/>
            <a:ext cx="94074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6" name="Shape 66"/>
        <p:cNvGrpSpPr/>
        <p:nvPr/>
      </p:nvGrpSpPr>
      <p:grpSpPr>
        <a:xfrm>
          <a:off x="0" y="0"/>
          <a:ext cx="0" cy="0"/>
          <a:chOff x="0" y="0"/>
          <a:chExt cx="0" cy="0"/>
        </a:xfrm>
      </p:grpSpPr>
      <p:sp>
        <p:nvSpPr>
          <p:cNvPr id="67" name="Google Shape;67;p16"/>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8" name="Google Shape;68;p16"/>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16"/>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0" name="Shape 70"/>
        <p:cNvGrpSpPr/>
        <p:nvPr/>
      </p:nvGrpSpPr>
      <p:grpSpPr>
        <a:xfrm>
          <a:off x="0" y="0"/>
          <a:ext cx="0" cy="0"/>
          <a:chOff x="0" y="0"/>
          <a:chExt cx="0" cy="0"/>
        </a:xfrm>
      </p:grpSpPr>
      <p:sp>
        <p:nvSpPr>
          <p:cNvPr id="71" name="Google Shape;71;p17"/>
          <p:cNvSpPr txBox="1"/>
          <p:nvPr>
            <p:ph type="title"/>
          </p:nvPr>
        </p:nvSpPr>
        <p:spPr>
          <a:xfrm>
            <a:off x="1293811" y="1388534"/>
            <a:ext cx="3718500"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400"/>
              <a:buFont typeface="Garamond"/>
              <a:buNone/>
              <a:defRPr b="0" sz="2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17"/>
          <p:cNvSpPr txBox="1"/>
          <p:nvPr>
            <p:ph idx="1" type="body"/>
          </p:nvPr>
        </p:nvSpPr>
        <p:spPr>
          <a:xfrm>
            <a:off x="5418668" y="982131"/>
            <a:ext cx="5469600" cy="4893600"/>
          </a:xfrm>
          <a:prstGeom prst="rect">
            <a:avLst/>
          </a:prstGeom>
          <a:noFill/>
          <a:ln>
            <a:noFill/>
          </a:ln>
        </p:spPr>
        <p:txBody>
          <a:bodyPr anchorCtr="0" anchor="ctr" bIns="45700" lIns="91425" spcFirstLastPara="1" rIns="91425" wrap="square" tIns="45700">
            <a:normAutofit/>
          </a:bodyPr>
          <a:lstStyle>
            <a:lvl1pPr indent="-360045" lvl="0" marL="457200" algn="l">
              <a:lnSpc>
                <a:spcPct val="100000"/>
              </a:lnSpc>
              <a:spcBef>
                <a:spcPts val="360"/>
              </a:spcBef>
              <a:spcAft>
                <a:spcPts val="0"/>
              </a:spcAft>
              <a:buSzPts val="2070"/>
              <a:buChar char="•"/>
              <a:defRPr/>
            </a:lvl1pPr>
            <a:lvl2pPr indent="-360044" lvl="1" marL="914400" algn="l">
              <a:lnSpc>
                <a:spcPct val="100000"/>
              </a:lnSpc>
              <a:spcBef>
                <a:spcPts val="600"/>
              </a:spcBef>
              <a:spcAft>
                <a:spcPts val="0"/>
              </a:spcAft>
              <a:buSzPts val="2070"/>
              <a:buChar char="•"/>
              <a:defRPr/>
            </a:lvl2pPr>
            <a:lvl3pPr indent="-360044" lvl="2" marL="1371600" algn="l">
              <a:lnSpc>
                <a:spcPct val="100000"/>
              </a:lnSpc>
              <a:spcBef>
                <a:spcPts val="600"/>
              </a:spcBef>
              <a:spcAft>
                <a:spcPts val="0"/>
              </a:spcAft>
              <a:buSzPts val="2070"/>
              <a:buChar char="•"/>
              <a:defRPr/>
            </a:lvl3pPr>
            <a:lvl4pPr indent="-360044" lvl="3" marL="1828800" algn="l">
              <a:lnSpc>
                <a:spcPct val="100000"/>
              </a:lnSpc>
              <a:spcBef>
                <a:spcPts val="600"/>
              </a:spcBef>
              <a:spcAft>
                <a:spcPts val="0"/>
              </a:spcAft>
              <a:buSzPts val="2070"/>
              <a:buChar char="•"/>
              <a:defRPr/>
            </a:lvl4pPr>
            <a:lvl5pPr indent="-360045" lvl="4" marL="2286000" algn="l">
              <a:lnSpc>
                <a:spcPct val="100000"/>
              </a:lnSpc>
              <a:spcBef>
                <a:spcPts val="600"/>
              </a:spcBef>
              <a:spcAft>
                <a:spcPts val="0"/>
              </a:spcAft>
              <a:buSzPts val="2070"/>
              <a:buChar char="•"/>
              <a:defRPr/>
            </a:lvl5pPr>
            <a:lvl6pPr indent="-360045" lvl="5" marL="2743200" algn="l">
              <a:lnSpc>
                <a:spcPct val="100000"/>
              </a:lnSpc>
              <a:spcBef>
                <a:spcPts val="600"/>
              </a:spcBef>
              <a:spcAft>
                <a:spcPts val="0"/>
              </a:spcAft>
              <a:buSzPts val="2070"/>
              <a:buChar char="•"/>
              <a:defRPr/>
            </a:lvl6pPr>
            <a:lvl7pPr indent="-360045" lvl="6" marL="3200400" algn="l">
              <a:lnSpc>
                <a:spcPct val="100000"/>
              </a:lnSpc>
              <a:spcBef>
                <a:spcPts val="600"/>
              </a:spcBef>
              <a:spcAft>
                <a:spcPts val="0"/>
              </a:spcAft>
              <a:buSzPts val="2070"/>
              <a:buChar char="•"/>
              <a:defRPr/>
            </a:lvl7pPr>
            <a:lvl8pPr indent="-360045" lvl="7" marL="3657600" algn="l">
              <a:lnSpc>
                <a:spcPct val="100000"/>
              </a:lnSpc>
              <a:spcBef>
                <a:spcPts val="600"/>
              </a:spcBef>
              <a:spcAft>
                <a:spcPts val="0"/>
              </a:spcAft>
              <a:buSzPts val="2070"/>
              <a:buChar char="•"/>
              <a:defRPr/>
            </a:lvl8pPr>
            <a:lvl9pPr indent="-360045" lvl="8" marL="4114800" algn="l">
              <a:lnSpc>
                <a:spcPct val="100000"/>
              </a:lnSpc>
              <a:spcBef>
                <a:spcPts val="600"/>
              </a:spcBef>
              <a:spcAft>
                <a:spcPts val="600"/>
              </a:spcAft>
              <a:buSzPts val="2070"/>
              <a:buChar char="•"/>
              <a:defRPr/>
            </a:lvl9pPr>
          </a:lstStyle>
          <a:p/>
        </p:txBody>
      </p:sp>
      <p:sp>
        <p:nvSpPr>
          <p:cNvPr id="73" name="Google Shape;73;p17"/>
          <p:cNvSpPr txBox="1"/>
          <p:nvPr>
            <p:ph idx="2" type="body"/>
          </p:nvPr>
        </p:nvSpPr>
        <p:spPr>
          <a:xfrm>
            <a:off x="1293811" y="3031065"/>
            <a:ext cx="3718500" cy="24384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20"/>
              </a:spcBef>
              <a:spcAft>
                <a:spcPts val="0"/>
              </a:spcAft>
              <a:buSzPts val="1840"/>
              <a:buNone/>
              <a:defRPr sz="16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74" name="Google Shape;74;p17"/>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5" name="Google Shape;75;p17"/>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7"/>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cxnSp>
        <p:nvCxnSpPr>
          <p:cNvPr id="77" name="Google Shape;77;p17"/>
          <p:cNvCxnSpPr/>
          <p:nvPr/>
        </p:nvCxnSpPr>
        <p:spPr>
          <a:xfrm>
            <a:off x="1396169" y="2912533"/>
            <a:ext cx="3514500" cy="0"/>
          </a:xfrm>
          <a:prstGeom prst="straightConnector1">
            <a:avLst/>
          </a:prstGeom>
          <a:noFill/>
          <a:ln cap="flat" cmpd="sng" w="15875">
            <a:solidFill>
              <a:schemeClr val="accent1"/>
            </a:solidFill>
            <a:prstDash val="solid"/>
            <a:round/>
            <a:headEnd len="sm" w="sm" type="none"/>
            <a:tailEnd len="sm" w="sm" type="none"/>
          </a:ln>
        </p:spPr>
      </p:cxn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18"/>
          <p:cNvSpPr txBox="1"/>
          <p:nvPr>
            <p:ph type="title"/>
          </p:nvPr>
        </p:nvSpPr>
        <p:spPr>
          <a:xfrm>
            <a:off x="1295399" y="1883832"/>
            <a:ext cx="6241800" cy="1371600"/>
          </a:xfrm>
          <a:prstGeom prst="rect">
            <a:avLst/>
          </a:prstGeom>
          <a:noFill/>
          <a:ln>
            <a:noFill/>
          </a:ln>
        </p:spPr>
        <p:txBody>
          <a:bodyPr anchorCtr="0" anchor="b" bIns="45700" lIns="91425" spcFirstLastPara="1" rIns="91425" wrap="square" tIns="45700">
            <a:normAutofit/>
          </a:bodyPr>
          <a:lstStyle>
            <a:lvl1pPr lvl="0" algn="ctr">
              <a:lnSpc>
                <a:spcPct val="100000"/>
              </a:lnSpc>
              <a:spcBef>
                <a:spcPts val="0"/>
              </a:spcBef>
              <a:spcAft>
                <a:spcPts val="0"/>
              </a:spcAft>
              <a:buClr>
                <a:srgbClr val="262626"/>
              </a:buClr>
              <a:buSzPts val="2800"/>
              <a:buFont typeface="Garamond"/>
              <a:buNone/>
              <a:defRPr b="0"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8"/>
          <p:cNvSpPr/>
          <p:nvPr>
            <p:ph idx="2" type="pic"/>
          </p:nvPr>
        </p:nvSpPr>
        <p:spPr>
          <a:xfrm>
            <a:off x="8094831" y="1041400"/>
            <a:ext cx="3063300" cy="4775100"/>
          </a:xfrm>
          <a:prstGeom prst="roundRect">
            <a:avLst>
              <a:gd fmla="val 0" name="adj"/>
            </a:avLst>
          </a:prstGeom>
          <a:noFill/>
          <a:ln cap="flat" cmpd="thickThin" w="57150">
            <a:solidFill>
              <a:srgbClr val="7F7F7F"/>
            </a:solidFill>
            <a:prstDash val="solid"/>
            <a:miter lim="800000"/>
            <a:headEnd len="sm" w="sm" type="none"/>
            <a:tailEnd len="sm" w="sm" type="none"/>
          </a:ln>
        </p:spPr>
      </p:sp>
      <p:sp>
        <p:nvSpPr>
          <p:cNvPr id="81" name="Google Shape;81;p18"/>
          <p:cNvSpPr txBox="1"/>
          <p:nvPr>
            <p:ph idx="1" type="body"/>
          </p:nvPr>
        </p:nvSpPr>
        <p:spPr>
          <a:xfrm>
            <a:off x="1295399" y="3255432"/>
            <a:ext cx="6241800" cy="1828800"/>
          </a:xfrm>
          <a:prstGeom prst="rect">
            <a:avLst/>
          </a:prstGeom>
          <a:noFill/>
          <a:ln>
            <a:noFill/>
          </a:ln>
        </p:spPr>
        <p:txBody>
          <a:bodyPr anchorCtr="0" anchor="t" bIns="45700" lIns="91425" spcFirstLastPara="1" rIns="91425" wrap="square" tIns="45700">
            <a:normAutofit/>
          </a:bodyPr>
          <a:lstStyle>
            <a:lvl1pPr indent="-228600" lvl="0" marL="457200" algn="ctr">
              <a:lnSpc>
                <a:spcPct val="100000"/>
              </a:lnSpc>
              <a:spcBef>
                <a:spcPts val="360"/>
              </a:spcBef>
              <a:spcAft>
                <a:spcPts val="0"/>
              </a:spcAft>
              <a:buSzPts val="2070"/>
              <a:buNone/>
              <a:defRPr sz="1800"/>
            </a:lvl1pPr>
            <a:lvl2pPr indent="-228600" lvl="1" marL="914400" algn="l">
              <a:lnSpc>
                <a:spcPct val="100000"/>
              </a:lnSpc>
              <a:spcBef>
                <a:spcPts val="600"/>
              </a:spcBef>
              <a:spcAft>
                <a:spcPts val="0"/>
              </a:spcAft>
              <a:buSzPts val="1380"/>
              <a:buNone/>
              <a:defRPr sz="1200"/>
            </a:lvl2pPr>
            <a:lvl3pPr indent="-228600" lvl="2" marL="1371600" algn="l">
              <a:lnSpc>
                <a:spcPct val="100000"/>
              </a:lnSpc>
              <a:spcBef>
                <a:spcPts val="600"/>
              </a:spcBef>
              <a:spcAft>
                <a:spcPts val="0"/>
              </a:spcAft>
              <a:buSzPts val="1150"/>
              <a:buNone/>
              <a:defRPr sz="1000"/>
            </a:lvl3pPr>
            <a:lvl4pPr indent="-228600" lvl="3" marL="1828800" algn="l">
              <a:lnSpc>
                <a:spcPct val="100000"/>
              </a:lnSpc>
              <a:spcBef>
                <a:spcPts val="600"/>
              </a:spcBef>
              <a:spcAft>
                <a:spcPts val="0"/>
              </a:spcAft>
              <a:buSzPts val="1035"/>
              <a:buNone/>
              <a:defRPr sz="900"/>
            </a:lvl4pPr>
            <a:lvl5pPr indent="-228600" lvl="4" marL="2286000" algn="l">
              <a:lnSpc>
                <a:spcPct val="100000"/>
              </a:lnSpc>
              <a:spcBef>
                <a:spcPts val="600"/>
              </a:spcBef>
              <a:spcAft>
                <a:spcPts val="0"/>
              </a:spcAft>
              <a:buSzPts val="1035"/>
              <a:buNone/>
              <a:defRPr sz="900"/>
            </a:lvl5pPr>
            <a:lvl6pPr indent="-228600" lvl="5" marL="2743200" algn="l">
              <a:lnSpc>
                <a:spcPct val="100000"/>
              </a:lnSpc>
              <a:spcBef>
                <a:spcPts val="600"/>
              </a:spcBef>
              <a:spcAft>
                <a:spcPts val="0"/>
              </a:spcAft>
              <a:buSzPts val="1035"/>
              <a:buNone/>
              <a:defRPr sz="900"/>
            </a:lvl6pPr>
            <a:lvl7pPr indent="-228600" lvl="6" marL="3200400" algn="l">
              <a:lnSpc>
                <a:spcPct val="100000"/>
              </a:lnSpc>
              <a:spcBef>
                <a:spcPts val="600"/>
              </a:spcBef>
              <a:spcAft>
                <a:spcPts val="0"/>
              </a:spcAft>
              <a:buSzPts val="1035"/>
              <a:buNone/>
              <a:defRPr sz="900"/>
            </a:lvl7pPr>
            <a:lvl8pPr indent="-228600" lvl="7" marL="3657600" algn="l">
              <a:lnSpc>
                <a:spcPct val="100000"/>
              </a:lnSpc>
              <a:spcBef>
                <a:spcPts val="600"/>
              </a:spcBef>
              <a:spcAft>
                <a:spcPts val="0"/>
              </a:spcAft>
              <a:buSzPts val="1035"/>
              <a:buNone/>
              <a:defRPr sz="900"/>
            </a:lvl8pPr>
            <a:lvl9pPr indent="-228600" lvl="8" marL="4114800" algn="l">
              <a:lnSpc>
                <a:spcPct val="100000"/>
              </a:lnSpc>
              <a:spcBef>
                <a:spcPts val="600"/>
              </a:spcBef>
              <a:spcAft>
                <a:spcPts val="600"/>
              </a:spcAft>
              <a:buSzPts val="1035"/>
              <a:buNone/>
              <a:defRPr sz="900"/>
            </a:lvl9pPr>
          </a:lstStyle>
          <a:p/>
        </p:txBody>
      </p:sp>
      <p:sp>
        <p:nvSpPr>
          <p:cNvPr id="82" name="Google Shape;82;p18"/>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8"/>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18"/>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17.xml"/><Relationship Id="rId11" Type="http://schemas.openxmlformats.org/officeDocument/2006/relationships/slideLayout" Target="../slideLayouts/slideLayout8.xml"/><Relationship Id="rId10" Type="http://schemas.openxmlformats.org/officeDocument/2006/relationships/slideLayout" Target="../slideLayouts/slideLayout7.xml"/><Relationship Id="rId21" Type="http://schemas.openxmlformats.org/officeDocument/2006/relationships/theme" Target="../theme/theme1.xml"/><Relationship Id="rId13" Type="http://schemas.openxmlformats.org/officeDocument/2006/relationships/slideLayout" Target="../slideLayouts/slideLayout10.xml"/><Relationship Id="rId12" Type="http://schemas.openxmlformats.org/officeDocument/2006/relationships/slideLayout" Target="../slideLayouts/slideLayout9.xml"/><Relationship Id="rId1" Type="http://schemas.openxmlformats.org/officeDocument/2006/relationships/image" Target="../media/image4.jpg"/><Relationship Id="rId2" Type="http://schemas.openxmlformats.org/officeDocument/2006/relationships/image" Target="../media/image7.png"/><Relationship Id="rId3" Type="http://schemas.openxmlformats.org/officeDocument/2006/relationships/image" Target="../media/image2.png"/><Relationship Id="rId4" Type="http://schemas.openxmlformats.org/officeDocument/2006/relationships/slideLayout" Target="../slideLayouts/slideLayout1.xml"/><Relationship Id="rId9" Type="http://schemas.openxmlformats.org/officeDocument/2006/relationships/slideLayout" Target="../slideLayouts/slideLayout6.xml"/><Relationship Id="rId15" Type="http://schemas.openxmlformats.org/officeDocument/2006/relationships/slideLayout" Target="../slideLayouts/slideLayout12.xml"/><Relationship Id="rId14" Type="http://schemas.openxmlformats.org/officeDocument/2006/relationships/slideLayout" Target="../slideLayouts/slideLayout11.xml"/><Relationship Id="rId17" Type="http://schemas.openxmlformats.org/officeDocument/2006/relationships/slideLayout" Target="../slideLayouts/slideLayout14.xml"/><Relationship Id="rId16" Type="http://schemas.openxmlformats.org/officeDocument/2006/relationships/slideLayout" Target="../slideLayouts/slideLayout13.xml"/><Relationship Id="rId5" Type="http://schemas.openxmlformats.org/officeDocument/2006/relationships/slideLayout" Target="../slideLayouts/slideLayout2.xml"/><Relationship Id="rId19" Type="http://schemas.openxmlformats.org/officeDocument/2006/relationships/slideLayout" Target="../slideLayouts/slideLayout16.xml"/><Relationship Id="rId6" Type="http://schemas.openxmlformats.org/officeDocument/2006/relationships/slideLayout" Target="../slideLayouts/slideLayout3.xml"/><Relationship Id="rId18" Type="http://schemas.openxmlformats.org/officeDocument/2006/relationships/slideLayout" Target="../slideLayouts/slideLayout15.xml"/><Relationship Id="rId7" Type="http://schemas.openxmlformats.org/officeDocument/2006/relationships/slideLayout" Target="../slideLayouts/slideLayout4.xml"/><Relationship Id="rId8" Type="http://schemas.openxmlformats.org/officeDocument/2006/relationships/slideLayout" Target="../slideLayouts/slideLayout5.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5" name="Shape 5"/>
        <p:cNvGrpSpPr/>
        <p:nvPr/>
      </p:nvGrpSpPr>
      <p:grpSpPr>
        <a:xfrm>
          <a:off x="0" y="0"/>
          <a:ext cx="0" cy="0"/>
          <a:chOff x="0" y="0"/>
          <a:chExt cx="0" cy="0"/>
        </a:xfrm>
      </p:grpSpPr>
      <p:grpSp>
        <p:nvGrpSpPr>
          <p:cNvPr id="6" name="Google Shape;6;p9"/>
          <p:cNvGrpSpPr/>
          <p:nvPr/>
        </p:nvGrpSpPr>
        <p:grpSpPr>
          <a:xfrm>
            <a:off x="-15736" y="0"/>
            <a:ext cx="12229962" cy="6856215"/>
            <a:chOff x="-15736" y="0"/>
            <a:chExt cx="12229962" cy="6856215"/>
          </a:xfrm>
        </p:grpSpPr>
        <p:pic>
          <p:nvPicPr>
            <p:cNvPr descr="HD-PanelContent.png" id="7" name="Google Shape;7;p9"/>
            <p:cNvPicPr preferRelativeResize="0"/>
            <p:nvPr/>
          </p:nvPicPr>
          <p:blipFill rotWithShape="1">
            <a:blip r:embed="rId2">
              <a:alphaModFix/>
            </a:blip>
            <a:srcRect b="0" l="0" r="0" t="0"/>
            <a:stretch/>
          </p:blipFill>
          <p:spPr>
            <a:xfrm>
              <a:off x="0" y="0"/>
              <a:ext cx="12188827" cy="6856215"/>
            </a:xfrm>
            <a:prstGeom prst="rect">
              <a:avLst/>
            </a:prstGeom>
            <a:noFill/>
            <a:ln>
              <a:noFill/>
            </a:ln>
          </p:spPr>
        </p:pic>
        <p:sp>
          <p:nvSpPr>
            <p:cNvPr id="8" name="Google Shape;8;p9"/>
            <p:cNvSpPr/>
            <p:nvPr/>
          </p:nvSpPr>
          <p:spPr>
            <a:xfrm>
              <a:off x="608012" y="609600"/>
              <a:ext cx="10972800" cy="5638800"/>
            </a:xfrm>
            <a:prstGeom prst="rect">
              <a:avLst/>
            </a:prstGeom>
            <a:noFill/>
            <a:ln cap="flat" cmpd="sng" w="15875">
              <a:solidFill>
                <a:schemeClr val="accent1"/>
              </a:solidFill>
              <a:prstDash val="solid"/>
              <a:miter lim="800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pic>
          <p:nvPicPr>
            <p:cNvPr descr="HDRibbonContent-UniformTrim.png" id="9" name="Google Shape;9;p9"/>
            <p:cNvPicPr preferRelativeResize="0"/>
            <p:nvPr/>
          </p:nvPicPr>
          <p:blipFill rotWithShape="1">
            <a:blip r:embed="rId3">
              <a:alphaModFix/>
            </a:blip>
            <a:srcRect b="0" l="0" r="0" t="0"/>
            <a:stretch/>
          </p:blipFill>
          <p:spPr>
            <a:xfrm>
              <a:off x="-15736" y="3153832"/>
              <a:ext cx="777240" cy="606425"/>
            </a:xfrm>
            <a:prstGeom prst="rect">
              <a:avLst/>
            </a:prstGeom>
            <a:noFill/>
            <a:ln>
              <a:noFill/>
            </a:ln>
          </p:spPr>
        </p:pic>
        <p:pic>
          <p:nvPicPr>
            <p:cNvPr descr="HDRibbonContent-UniformTrim.png" id="10" name="Google Shape;10;p9"/>
            <p:cNvPicPr preferRelativeResize="0"/>
            <p:nvPr/>
          </p:nvPicPr>
          <p:blipFill rotWithShape="1">
            <a:blip r:embed="rId3">
              <a:alphaModFix/>
            </a:blip>
            <a:srcRect b="0" l="0" r="0" t="0"/>
            <a:stretch/>
          </p:blipFill>
          <p:spPr>
            <a:xfrm>
              <a:off x="11436986" y="3153832"/>
              <a:ext cx="777240" cy="606425"/>
            </a:xfrm>
            <a:prstGeom prst="rect">
              <a:avLst/>
            </a:prstGeom>
            <a:noFill/>
            <a:ln>
              <a:noFill/>
            </a:ln>
          </p:spPr>
        </p:pic>
      </p:grpSp>
      <p:sp>
        <p:nvSpPr>
          <p:cNvPr id="11" name="Google Shape;11;p9"/>
          <p:cNvSpPr txBox="1"/>
          <p:nvPr>
            <p:ph type="title"/>
          </p:nvPr>
        </p:nvSpPr>
        <p:spPr>
          <a:xfrm>
            <a:off x="1295402" y="982132"/>
            <a:ext cx="9601200" cy="13038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rgbClr val="262626"/>
              </a:buClr>
              <a:buSzPts val="4400"/>
              <a:buFont typeface="Garamond"/>
              <a:buNone/>
              <a:defRPr b="0" i="0" sz="4400" u="none" cap="none" strike="noStrike">
                <a:solidFill>
                  <a:srgbClr val="262626"/>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2"/>
                </a:solidFill>
                <a:latin typeface="Arial"/>
                <a:ea typeface="Arial"/>
                <a:cs typeface="Arial"/>
                <a:sym typeface="Arial"/>
              </a:defRPr>
            </a:lvl9pPr>
          </a:lstStyle>
          <a:p/>
        </p:txBody>
      </p:sp>
      <p:sp>
        <p:nvSpPr>
          <p:cNvPr id="12" name="Google Shape;12;p9"/>
          <p:cNvSpPr txBox="1"/>
          <p:nvPr>
            <p:ph idx="1" type="body"/>
          </p:nvPr>
        </p:nvSpPr>
        <p:spPr>
          <a:xfrm>
            <a:off x="1295401" y="2556932"/>
            <a:ext cx="9601200" cy="3318900"/>
          </a:xfrm>
          <a:prstGeom prst="rect">
            <a:avLst/>
          </a:prstGeom>
          <a:noFill/>
          <a:ln>
            <a:noFill/>
          </a:ln>
        </p:spPr>
        <p:txBody>
          <a:bodyPr anchorCtr="0" anchor="t" bIns="45700" lIns="91425" spcFirstLastPara="1" rIns="91425" wrap="square" tIns="45700">
            <a:normAutofit/>
          </a:bodyPr>
          <a:lstStyle>
            <a:lvl1pPr indent="-403860" lvl="0" marL="457200" marR="0" rtl="0" algn="l">
              <a:lnSpc>
                <a:spcPct val="100000"/>
              </a:lnSpc>
              <a:spcBef>
                <a:spcPts val="480"/>
              </a:spcBef>
              <a:spcAft>
                <a:spcPts val="0"/>
              </a:spcAft>
              <a:buClr>
                <a:schemeClr val="accent1"/>
              </a:buClr>
              <a:buSzPts val="2760"/>
              <a:buFont typeface="Arial"/>
              <a:buChar char="•"/>
              <a:defRPr b="0" i="0" sz="2400" u="none" cap="none" strike="noStrike">
                <a:solidFill>
                  <a:srgbClr val="262626"/>
                </a:solidFill>
                <a:latin typeface="Garamond"/>
                <a:ea typeface="Garamond"/>
                <a:cs typeface="Garamond"/>
                <a:sym typeface="Garamond"/>
              </a:defRPr>
            </a:lvl1pPr>
            <a:lvl2pPr indent="-374650" lvl="1" marL="914400" marR="0" rtl="0" algn="l">
              <a:lnSpc>
                <a:spcPct val="100000"/>
              </a:lnSpc>
              <a:spcBef>
                <a:spcPts val="600"/>
              </a:spcBef>
              <a:spcAft>
                <a:spcPts val="0"/>
              </a:spcAft>
              <a:buClr>
                <a:schemeClr val="accent1"/>
              </a:buClr>
              <a:buSzPts val="2300"/>
              <a:buFont typeface="Arial"/>
              <a:buChar char="•"/>
              <a:defRPr b="0" i="0" sz="2000" u="none" cap="none" strike="noStrike">
                <a:solidFill>
                  <a:srgbClr val="262626"/>
                </a:solidFill>
                <a:latin typeface="Garamond"/>
                <a:ea typeface="Garamond"/>
                <a:cs typeface="Garamond"/>
                <a:sym typeface="Garamond"/>
              </a:defRPr>
            </a:lvl2pPr>
            <a:lvl3pPr indent="-360044" lvl="2" marL="1371600" marR="0" rtl="0" algn="l">
              <a:lnSpc>
                <a:spcPct val="100000"/>
              </a:lnSpc>
              <a:spcBef>
                <a:spcPts val="600"/>
              </a:spcBef>
              <a:spcAft>
                <a:spcPts val="0"/>
              </a:spcAft>
              <a:buClr>
                <a:schemeClr val="accent1"/>
              </a:buClr>
              <a:buSzPts val="2070"/>
              <a:buFont typeface="Arial"/>
              <a:buChar char="•"/>
              <a:defRPr b="0" i="0" sz="1800" u="none" cap="none" strike="noStrike">
                <a:solidFill>
                  <a:srgbClr val="262626"/>
                </a:solidFill>
                <a:latin typeface="Garamond"/>
                <a:ea typeface="Garamond"/>
                <a:cs typeface="Garamond"/>
                <a:sym typeface="Garamond"/>
              </a:defRPr>
            </a:lvl3pPr>
            <a:lvl4pPr indent="-345439" lvl="3" marL="1828800" marR="0" rtl="0" algn="l">
              <a:lnSpc>
                <a:spcPct val="100000"/>
              </a:lnSpc>
              <a:spcBef>
                <a:spcPts val="600"/>
              </a:spcBef>
              <a:spcAft>
                <a:spcPts val="0"/>
              </a:spcAft>
              <a:buClr>
                <a:schemeClr val="accent1"/>
              </a:buClr>
              <a:buSzPts val="1840"/>
              <a:buFont typeface="Arial"/>
              <a:buChar char="•"/>
              <a:defRPr b="0" i="0" sz="1600" u="none" cap="none" strike="noStrike">
                <a:solidFill>
                  <a:srgbClr val="262626"/>
                </a:solidFill>
                <a:latin typeface="Garamond"/>
                <a:ea typeface="Garamond"/>
                <a:cs typeface="Garamond"/>
                <a:sym typeface="Garamond"/>
              </a:defRPr>
            </a:lvl4pPr>
            <a:lvl5pPr indent="-330835" lvl="4" marL="22860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5pPr>
            <a:lvl6pPr indent="-330835" lvl="5" marL="27432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6pPr>
            <a:lvl7pPr indent="-330835" lvl="6" marL="32004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7pPr>
            <a:lvl8pPr indent="-330834" lvl="7" marL="3657600" marR="0" rtl="0" algn="l">
              <a:lnSpc>
                <a:spcPct val="100000"/>
              </a:lnSpc>
              <a:spcBef>
                <a:spcPts val="600"/>
              </a:spcBef>
              <a:spcAft>
                <a:spcPts val="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8pPr>
            <a:lvl9pPr indent="-330834" lvl="8" marL="4114800" marR="0" rtl="0" algn="l">
              <a:lnSpc>
                <a:spcPct val="100000"/>
              </a:lnSpc>
              <a:spcBef>
                <a:spcPts val="600"/>
              </a:spcBef>
              <a:spcAft>
                <a:spcPts val="600"/>
              </a:spcAft>
              <a:buClr>
                <a:schemeClr val="accent1"/>
              </a:buClr>
              <a:buSzPts val="1610"/>
              <a:buFont typeface="Arial"/>
              <a:buChar char="•"/>
              <a:defRPr b="0" i="0" sz="1400" u="none" cap="none" strike="noStrike">
                <a:solidFill>
                  <a:srgbClr val="262626"/>
                </a:solidFill>
                <a:latin typeface="Garamond"/>
                <a:ea typeface="Garamond"/>
                <a:cs typeface="Garamond"/>
                <a:sym typeface="Garamond"/>
              </a:defRPr>
            </a:lvl9pPr>
          </a:lstStyle>
          <a:p/>
        </p:txBody>
      </p:sp>
      <p:sp>
        <p:nvSpPr>
          <p:cNvPr id="13" name="Google Shape;13;p9"/>
          <p:cNvSpPr txBox="1"/>
          <p:nvPr>
            <p:ph idx="10" type="dt"/>
          </p:nvPr>
        </p:nvSpPr>
        <p:spPr>
          <a:xfrm>
            <a:off x="8677501" y="5969000"/>
            <a:ext cx="1600200" cy="279300"/>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4" name="Google Shape;14;p9"/>
          <p:cNvSpPr txBox="1"/>
          <p:nvPr>
            <p:ph idx="11" type="ftr"/>
          </p:nvPr>
        </p:nvSpPr>
        <p:spPr>
          <a:xfrm>
            <a:off x="1295401" y="5969000"/>
            <a:ext cx="7305900" cy="2793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chemeClr val="dk1"/>
                </a:solidFill>
                <a:latin typeface="Garamond"/>
                <a:ea typeface="Garamond"/>
                <a:cs typeface="Garamond"/>
                <a:sym typeface="Garamond"/>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Garamond"/>
                <a:ea typeface="Garamond"/>
                <a:cs typeface="Garamond"/>
                <a:sym typeface="Garamond"/>
              </a:defRPr>
            </a:lvl9pPr>
          </a:lstStyle>
          <a:p/>
        </p:txBody>
      </p:sp>
      <p:sp>
        <p:nvSpPr>
          <p:cNvPr id="15" name="Google Shape;15;p9"/>
          <p:cNvSpPr txBox="1"/>
          <p:nvPr>
            <p:ph idx="12" type="sldNum"/>
          </p:nvPr>
        </p:nvSpPr>
        <p:spPr>
          <a:xfrm>
            <a:off x="10353901" y="5969000"/>
            <a:ext cx="542700" cy="2793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1"/>
                </a:solidFill>
                <a:latin typeface="Garamond"/>
                <a:ea typeface="Garamond"/>
                <a:cs typeface="Garamond"/>
                <a:sym typeface="Garamond"/>
              </a:defRPr>
            </a:lvl9pPr>
          </a:lstStyle>
          <a:p>
            <a:pPr indent="0" lvl="0" marL="0" rtl="0" algn="r">
              <a:spcBef>
                <a:spcPts val="0"/>
              </a:spcBef>
              <a:spcAft>
                <a:spcPts val="0"/>
              </a:spcAft>
              <a:buNone/>
            </a:pPr>
            <a:fld id="{00000000-1234-1234-1234-123412341234}" type="slidenum">
              <a:rPr lang="en-MY"/>
              <a:t>‹#›</a:t>
            </a:fld>
            <a:endParaRPr/>
          </a:p>
        </p:txBody>
      </p:sp>
    </p:spTree>
  </p:cSld>
  <p:clrMap accent1="accent1" accent2="accent2" accent3="accent3" accent4="accent4" accent5="accent5" accent6="accent6" bg1="lt1" bg2="dk2" tx1="dk1" tx2="lt2" folHlink="folHlink" hlink="hlink"/>
  <p:sldLayoutIdLst>
    <p:sldLayoutId id="2147483649" r:id="rId4"/>
    <p:sldLayoutId id="2147483650" r:id="rId5"/>
    <p:sldLayoutId id="2147483651" r:id="rId6"/>
    <p:sldLayoutId id="2147483652" r:id="rId7"/>
    <p:sldLayoutId id="2147483653" r:id="rId8"/>
    <p:sldLayoutId id="2147483654" r:id="rId9"/>
    <p:sldLayoutId id="2147483655" r:id="rId10"/>
    <p:sldLayoutId id="2147483656" r:id="rId11"/>
    <p:sldLayoutId id="2147483657" r:id="rId12"/>
    <p:sldLayoutId id="2147483658" r:id="rId13"/>
    <p:sldLayoutId id="2147483659" r:id="rId14"/>
    <p:sldLayoutId id="2147483660" r:id="rId15"/>
    <p:sldLayoutId id="2147483661" r:id="rId16"/>
    <p:sldLayoutId id="2147483662" r:id="rId17"/>
    <p:sldLayoutId id="2147483663" r:id="rId18"/>
    <p:sldLayoutId id="2147483664" r:id="rId19"/>
    <p:sldLayoutId id="2147483665" r:id="rId2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1"/>
          <p:cNvSpPr txBox="1"/>
          <p:nvPr>
            <p:ph type="ctrTitle"/>
          </p:nvPr>
        </p:nvSpPr>
        <p:spPr>
          <a:xfrm>
            <a:off x="2692398" y="1871131"/>
            <a:ext cx="6815700" cy="1515600"/>
          </a:xfrm>
          <a:prstGeom prst="rect">
            <a:avLst/>
          </a:prstGeom>
          <a:noFill/>
          <a:ln>
            <a:noFill/>
          </a:ln>
        </p:spPr>
        <p:txBody>
          <a:bodyPr anchorCtr="0" anchor="b" bIns="45700" lIns="91425" spcFirstLastPara="1" rIns="91425" wrap="square" tIns="45700">
            <a:noAutofit/>
          </a:bodyPr>
          <a:lstStyle/>
          <a:p>
            <a:pPr indent="0" lvl="0" marL="0" rtl="0" algn="ctr">
              <a:lnSpc>
                <a:spcPct val="100000"/>
              </a:lnSpc>
              <a:spcBef>
                <a:spcPts val="0"/>
              </a:spcBef>
              <a:spcAft>
                <a:spcPts val="0"/>
              </a:spcAft>
              <a:buClr>
                <a:srgbClr val="262626"/>
              </a:buClr>
              <a:buSzPts val="3600"/>
              <a:buFont typeface="Garamond"/>
              <a:buNone/>
            </a:pPr>
            <a:r>
              <a:rPr lang="en-MY" sz="3600"/>
              <a:t>CRITICAL AND ANALYTICAL THINKING SKILL</a:t>
            </a:r>
            <a:endParaRPr/>
          </a:p>
        </p:txBody>
      </p:sp>
      <p:sp>
        <p:nvSpPr>
          <p:cNvPr id="152" name="Google Shape;152;p1"/>
          <p:cNvSpPr txBox="1"/>
          <p:nvPr>
            <p:ph idx="1" type="subTitle"/>
          </p:nvPr>
        </p:nvSpPr>
        <p:spPr>
          <a:xfrm>
            <a:off x="2692398" y="3657597"/>
            <a:ext cx="6815700" cy="1320900"/>
          </a:xfrm>
          <a:prstGeom prst="rect">
            <a:avLst/>
          </a:prstGeom>
          <a:noFill/>
          <a:ln>
            <a:noFill/>
          </a:ln>
        </p:spPr>
        <p:txBody>
          <a:bodyPr anchorCtr="0" anchor="t" bIns="45700" lIns="91425" spcFirstLastPara="1" rIns="91425" wrap="square" tIns="45700">
            <a:normAutofit/>
          </a:bodyPr>
          <a:lstStyle/>
          <a:p>
            <a:pPr indent="0" lvl="0" marL="0" rtl="0" algn="ctr">
              <a:lnSpc>
                <a:spcPct val="100000"/>
              </a:lnSpc>
              <a:spcBef>
                <a:spcPts val="0"/>
              </a:spcBef>
              <a:spcAft>
                <a:spcPts val="0"/>
              </a:spcAft>
              <a:buSzPts val="2415"/>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INTRODUCTION </a:t>
            </a:r>
            <a:endParaRPr/>
          </a:p>
        </p:txBody>
      </p:sp>
      <p:sp>
        <p:nvSpPr>
          <p:cNvPr id="158" name="Google Shape;158;p2"/>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fontScale="92500" lnSpcReduction="20000"/>
          </a:bodyPr>
          <a:lstStyle/>
          <a:p>
            <a:pPr indent="-285750" lvl="0" marL="285750" rtl="0" algn="l">
              <a:lnSpc>
                <a:spcPct val="100000"/>
              </a:lnSpc>
              <a:spcBef>
                <a:spcPts val="0"/>
              </a:spcBef>
              <a:spcAft>
                <a:spcPts val="0"/>
              </a:spcAft>
              <a:buSzPct val="115000"/>
              <a:buChar char="•"/>
            </a:pPr>
            <a:r>
              <a:rPr b="1" lang="en-MY"/>
              <a:t>DEFINITION OF CRITICAL THINKING</a:t>
            </a:r>
            <a:endParaRPr/>
          </a:p>
          <a:p>
            <a:pPr indent="0" lvl="0" marL="0" rtl="0" algn="l">
              <a:lnSpc>
                <a:spcPct val="100000"/>
              </a:lnSpc>
              <a:spcBef>
                <a:spcPts val="1044"/>
              </a:spcBef>
              <a:spcAft>
                <a:spcPts val="0"/>
              </a:spcAft>
              <a:buSzPct val="115000"/>
              <a:buNone/>
            </a:pPr>
            <a:r>
              <a:rPr lang="en-MY"/>
              <a:t>-   Collection of skills we use everyday that are necessary for our full intellectual and personal development (Barshan, Irwin, Nardom and Wallace, 2012)</a:t>
            </a:r>
            <a:endParaRPr/>
          </a:p>
          <a:p>
            <a:pPr indent="0" lvl="0" marL="0" rtl="0" algn="l">
              <a:lnSpc>
                <a:spcPct val="100000"/>
              </a:lnSpc>
              <a:spcBef>
                <a:spcPts val="1044"/>
              </a:spcBef>
              <a:spcAft>
                <a:spcPts val="0"/>
              </a:spcAft>
              <a:buSzPct val="115000"/>
              <a:buNone/>
            </a:pPr>
            <a:r>
              <a:rPr lang="en-MY"/>
              <a:t>-   Someone who is clear, precise, accurate, relevant, consistent, logically correct and fair. </a:t>
            </a:r>
            <a:endParaRPr/>
          </a:p>
          <a:p>
            <a:pPr indent="-285750" lvl="0" marL="285750" rtl="0" algn="l">
              <a:lnSpc>
                <a:spcPct val="100000"/>
              </a:lnSpc>
              <a:spcBef>
                <a:spcPts val="1044"/>
              </a:spcBef>
              <a:spcAft>
                <a:spcPts val="0"/>
              </a:spcAft>
              <a:buSzPct val="115000"/>
              <a:buFont typeface="Garamond"/>
              <a:buChar char="-"/>
            </a:pPr>
            <a:r>
              <a:rPr lang="en-MY"/>
              <a:t>Critical thinking (CT) and Problem solving (PS) might appear as separate discipline. </a:t>
            </a:r>
            <a:endParaRPr/>
          </a:p>
          <a:p>
            <a:pPr indent="-285750" lvl="0" marL="285750" rtl="0" algn="l">
              <a:lnSpc>
                <a:spcPct val="100000"/>
              </a:lnSpc>
              <a:spcBef>
                <a:spcPts val="1044"/>
              </a:spcBef>
              <a:spcAft>
                <a:spcPts val="0"/>
              </a:spcAft>
              <a:buSzPct val="115000"/>
              <a:buFont typeface="Garamond"/>
              <a:buChar char="-"/>
            </a:pPr>
            <a:r>
              <a:rPr lang="en-MY"/>
              <a:t>The application of logic is similar in both disciplines</a:t>
            </a:r>
            <a:endParaRPr/>
          </a:p>
          <a:p>
            <a:pPr indent="0" lvl="0" marL="0" rtl="0" algn="l">
              <a:lnSpc>
                <a:spcPct val="100000"/>
              </a:lnSpc>
              <a:spcBef>
                <a:spcPts val="1044"/>
              </a:spcBef>
              <a:spcAft>
                <a:spcPts val="0"/>
              </a:spcAft>
              <a:buSzPct val="1150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IMPORTANCE OF CASE STUDY</a:t>
            </a:r>
            <a:endParaRPr/>
          </a:p>
        </p:txBody>
      </p:sp>
      <p:sp>
        <p:nvSpPr>
          <p:cNvPr id="164" name="Google Shape;164;p3"/>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2760"/>
              <a:buChar char="•"/>
            </a:pPr>
            <a:r>
              <a:rPr b="1" lang="en-MY"/>
              <a:t>DEFINITION</a:t>
            </a:r>
            <a:r>
              <a:rPr lang="en-MY"/>
              <a:t> </a:t>
            </a:r>
            <a:endParaRPr/>
          </a:p>
          <a:p>
            <a:pPr indent="0" lvl="0" marL="0" rtl="0" algn="l">
              <a:lnSpc>
                <a:spcPct val="100000"/>
              </a:lnSpc>
              <a:spcBef>
                <a:spcPts val="1080"/>
              </a:spcBef>
              <a:spcAft>
                <a:spcPts val="0"/>
              </a:spcAft>
              <a:buSzPts val="2760"/>
              <a:buNone/>
            </a:pPr>
            <a:r>
              <a:rPr lang="en-MY"/>
              <a:t>Real-life situations that need to be analysed, solved and justified. </a:t>
            </a:r>
            <a:endParaRPr/>
          </a:p>
          <a:p>
            <a:pPr indent="-285750" lvl="0" marL="285750" rtl="0" algn="l">
              <a:lnSpc>
                <a:spcPct val="100000"/>
              </a:lnSpc>
              <a:spcBef>
                <a:spcPts val="1080"/>
              </a:spcBef>
              <a:spcAft>
                <a:spcPts val="0"/>
              </a:spcAft>
              <a:buSzPts val="2760"/>
              <a:buChar char="•"/>
            </a:pPr>
            <a:r>
              <a:rPr b="1" lang="en-MY"/>
              <a:t>PURPOSE </a:t>
            </a:r>
            <a:endParaRPr/>
          </a:p>
          <a:p>
            <a:pPr indent="0" lvl="0" marL="0" rtl="0" algn="l">
              <a:lnSpc>
                <a:spcPct val="100000"/>
              </a:lnSpc>
              <a:spcBef>
                <a:spcPts val="1080"/>
              </a:spcBef>
              <a:spcAft>
                <a:spcPts val="0"/>
              </a:spcAft>
              <a:buSzPts val="2760"/>
              <a:buNone/>
            </a:pPr>
            <a:r>
              <a:rPr lang="en-MY"/>
              <a:t>1.Understand real-life situation </a:t>
            </a:r>
            <a:endParaRPr/>
          </a:p>
          <a:p>
            <a:pPr indent="0" lvl="0" marL="0" rtl="0" algn="l">
              <a:lnSpc>
                <a:spcPct val="100000"/>
              </a:lnSpc>
              <a:spcBef>
                <a:spcPts val="1080"/>
              </a:spcBef>
              <a:spcAft>
                <a:spcPts val="0"/>
              </a:spcAft>
              <a:buSzPts val="2760"/>
              <a:buNone/>
            </a:pPr>
            <a:r>
              <a:rPr lang="en-MY"/>
              <a:t>2. Consider the beliefs and opinions of others </a:t>
            </a:r>
            <a:endParaRPr/>
          </a:p>
          <a:p>
            <a:pPr indent="0" lvl="0" marL="0" rtl="0" algn="l">
              <a:lnSpc>
                <a:spcPct val="100000"/>
              </a:lnSpc>
              <a:spcBef>
                <a:spcPts val="1080"/>
              </a:spcBef>
              <a:spcAft>
                <a:spcPts val="0"/>
              </a:spcAft>
              <a:buSzPts val="2760"/>
              <a:buNone/>
            </a:pPr>
            <a:r>
              <a:rPr lang="en-MY"/>
              <a:t>3.Improve on strategies for and skill in solving problem</a:t>
            </a:r>
            <a:endParaRPr/>
          </a:p>
          <a:p>
            <a:pPr indent="0" lvl="0" marL="0" rtl="0" algn="l">
              <a:lnSpc>
                <a:spcPct val="100000"/>
              </a:lnSpc>
              <a:spcBef>
                <a:spcPts val="1080"/>
              </a:spcBef>
              <a:spcAft>
                <a:spcPts val="0"/>
              </a:spcAft>
              <a:buSzPts val="2760"/>
              <a:buNone/>
            </a:pPr>
            <a:r>
              <a:rPr lang="en-MY"/>
              <a:t>4. Develop valid justification </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4"/>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TIPS TO ANSWER A CASE STUDY </a:t>
            </a:r>
            <a:endParaRPr/>
          </a:p>
        </p:txBody>
      </p:sp>
      <p:sp>
        <p:nvSpPr>
          <p:cNvPr id="170" name="Google Shape;170;p4"/>
          <p:cNvSpPr/>
          <p:nvPr/>
        </p:nvSpPr>
        <p:spPr>
          <a:xfrm>
            <a:off x="1295400" y="2556932"/>
            <a:ext cx="1811783" cy="914400"/>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Read the passage and the situation thoroughly</a:t>
            </a:r>
            <a:endParaRPr b="0" i="0" sz="1400" u="none" cap="none" strike="noStrike">
              <a:solidFill>
                <a:srgbClr val="000000"/>
              </a:solidFill>
              <a:latin typeface="Arial"/>
              <a:ea typeface="Arial"/>
              <a:cs typeface="Arial"/>
              <a:sym typeface="Arial"/>
            </a:endParaRPr>
          </a:p>
        </p:txBody>
      </p:sp>
      <p:sp>
        <p:nvSpPr>
          <p:cNvPr id="171" name="Google Shape;171;p4"/>
          <p:cNvSpPr/>
          <p:nvPr/>
        </p:nvSpPr>
        <p:spPr>
          <a:xfrm>
            <a:off x="4527612" y="2514600"/>
            <a:ext cx="2672178" cy="914400"/>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Read the question carefully </a:t>
            </a:r>
            <a:endParaRPr b="0" i="0" sz="1400" u="none" cap="none" strike="noStrike">
              <a:solidFill>
                <a:srgbClr val="000000"/>
              </a:solidFill>
              <a:latin typeface="Arial"/>
              <a:ea typeface="Arial"/>
              <a:cs typeface="Arial"/>
              <a:sym typeface="Arial"/>
            </a:endParaRPr>
          </a:p>
        </p:txBody>
      </p:sp>
      <p:sp>
        <p:nvSpPr>
          <p:cNvPr id="172" name="Google Shape;172;p4"/>
          <p:cNvSpPr/>
          <p:nvPr/>
        </p:nvSpPr>
        <p:spPr>
          <a:xfrm>
            <a:off x="8070540" y="2556932"/>
            <a:ext cx="2760955" cy="914400"/>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Underline the keywords and phrases in the passage or situation</a:t>
            </a:r>
            <a:endParaRPr b="0" i="0" sz="1400" u="none" cap="none" strike="noStrike">
              <a:solidFill>
                <a:srgbClr val="000000"/>
              </a:solidFill>
              <a:latin typeface="Arial"/>
              <a:ea typeface="Arial"/>
              <a:cs typeface="Arial"/>
              <a:sym typeface="Arial"/>
            </a:endParaRPr>
          </a:p>
        </p:txBody>
      </p:sp>
      <p:sp>
        <p:nvSpPr>
          <p:cNvPr id="173" name="Google Shape;173;p4"/>
          <p:cNvSpPr/>
          <p:nvPr/>
        </p:nvSpPr>
        <p:spPr>
          <a:xfrm>
            <a:off x="8070540" y="4037282"/>
            <a:ext cx="2760955" cy="819008"/>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Spend time to organize your answer</a:t>
            </a:r>
            <a:endParaRPr b="0" i="0" sz="1400" u="none" cap="none" strike="noStrike">
              <a:solidFill>
                <a:srgbClr val="000000"/>
              </a:solidFill>
              <a:latin typeface="Arial"/>
              <a:ea typeface="Arial"/>
              <a:cs typeface="Arial"/>
              <a:sym typeface="Arial"/>
            </a:endParaRPr>
          </a:p>
        </p:txBody>
      </p:sp>
      <p:sp>
        <p:nvSpPr>
          <p:cNvPr id="174" name="Google Shape;174;p4"/>
          <p:cNvSpPr/>
          <p:nvPr/>
        </p:nvSpPr>
        <p:spPr>
          <a:xfrm>
            <a:off x="4460658" y="3994950"/>
            <a:ext cx="2760955" cy="966518"/>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Provide a solution and support it with valid , logic and ethical justification</a:t>
            </a:r>
            <a:endParaRPr b="0" i="0" sz="1400" u="none" cap="none" strike="noStrike">
              <a:solidFill>
                <a:srgbClr val="000000"/>
              </a:solidFill>
              <a:latin typeface="Arial"/>
              <a:ea typeface="Arial"/>
              <a:cs typeface="Arial"/>
              <a:sym typeface="Arial"/>
            </a:endParaRPr>
          </a:p>
        </p:txBody>
      </p:sp>
      <p:sp>
        <p:nvSpPr>
          <p:cNvPr id="175" name="Google Shape;175;p4"/>
          <p:cNvSpPr/>
          <p:nvPr/>
        </p:nvSpPr>
        <p:spPr>
          <a:xfrm>
            <a:off x="1082334" y="3994950"/>
            <a:ext cx="2024849" cy="966517"/>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Ensure your answer are precise and straight to the point</a:t>
            </a:r>
            <a:endParaRPr b="0" i="0" sz="1400" u="none" cap="none" strike="noStrike">
              <a:solidFill>
                <a:srgbClr val="000000"/>
              </a:solidFill>
              <a:latin typeface="Arial"/>
              <a:ea typeface="Arial"/>
              <a:cs typeface="Arial"/>
              <a:sym typeface="Arial"/>
            </a:endParaRPr>
          </a:p>
        </p:txBody>
      </p:sp>
      <p:sp>
        <p:nvSpPr>
          <p:cNvPr id="176" name="Google Shape;176;p4"/>
          <p:cNvSpPr/>
          <p:nvPr/>
        </p:nvSpPr>
        <p:spPr>
          <a:xfrm>
            <a:off x="3235540" y="5232401"/>
            <a:ext cx="2860459" cy="914400"/>
          </a:xfrm>
          <a:prstGeom prst="rect">
            <a:avLst/>
          </a:prstGeom>
          <a:solidFill>
            <a:schemeClr val="accent1"/>
          </a:solidFill>
          <a:ln cap="flat" cmpd="sng" w="15875">
            <a:solidFill>
              <a:srgbClr val="5F6F1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rPr b="0" i="0" lang="en-MY" sz="1800" u="none" cap="none" strike="noStrike">
                <a:solidFill>
                  <a:schemeClr val="lt1"/>
                </a:solidFill>
                <a:latin typeface="Garamond"/>
                <a:ea typeface="Garamond"/>
                <a:cs typeface="Garamond"/>
                <a:sym typeface="Garamond"/>
              </a:rPr>
              <a:t>Use appropriate vocabulary and language to express your ideas and thoughts effectively </a:t>
            </a:r>
            <a:endParaRPr b="0" i="0" sz="1400" u="none" cap="none" strike="noStrike">
              <a:solidFill>
                <a:srgbClr val="000000"/>
              </a:solidFill>
              <a:latin typeface="Arial"/>
              <a:ea typeface="Arial"/>
              <a:cs typeface="Arial"/>
              <a:sym typeface="Arial"/>
            </a:endParaRPr>
          </a:p>
        </p:txBody>
      </p:sp>
      <p:sp>
        <p:nvSpPr>
          <p:cNvPr id="177" name="Google Shape;177;p4"/>
          <p:cNvSpPr/>
          <p:nvPr/>
        </p:nvSpPr>
        <p:spPr>
          <a:xfrm>
            <a:off x="3328193" y="2771816"/>
            <a:ext cx="978408" cy="484632"/>
          </a:xfrm>
          <a:prstGeom prst="rightArrow">
            <a:avLst>
              <a:gd fmla="val 50000" name="adj1"/>
              <a:gd fmla="val 50000" name="adj2"/>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78" name="Google Shape;178;p4"/>
          <p:cNvSpPr/>
          <p:nvPr/>
        </p:nvSpPr>
        <p:spPr>
          <a:xfrm>
            <a:off x="7288566" y="2729484"/>
            <a:ext cx="648071" cy="484632"/>
          </a:xfrm>
          <a:prstGeom prst="rightArrow">
            <a:avLst>
              <a:gd fmla="val 50000" name="adj1"/>
              <a:gd fmla="val 50000" name="adj2"/>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79" name="Google Shape;179;p4"/>
          <p:cNvSpPr/>
          <p:nvPr/>
        </p:nvSpPr>
        <p:spPr>
          <a:xfrm>
            <a:off x="9451017" y="3513664"/>
            <a:ext cx="484632" cy="481286"/>
          </a:xfrm>
          <a:prstGeom prst="downArrow">
            <a:avLst>
              <a:gd fmla="val 50000" name="adj1"/>
              <a:gd fmla="val 50000" name="adj2"/>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0" name="Google Shape;180;p4"/>
          <p:cNvSpPr/>
          <p:nvPr/>
        </p:nvSpPr>
        <p:spPr>
          <a:xfrm>
            <a:off x="7288565" y="4209834"/>
            <a:ext cx="648071" cy="484632"/>
          </a:xfrm>
          <a:prstGeom prst="leftArrow">
            <a:avLst>
              <a:gd fmla="val 50000" name="adj1"/>
              <a:gd fmla="val 50000" name="adj2"/>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1" name="Google Shape;181;p4"/>
          <p:cNvSpPr/>
          <p:nvPr/>
        </p:nvSpPr>
        <p:spPr>
          <a:xfrm>
            <a:off x="3304136" y="4163843"/>
            <a:ext cx="891303" cy="484632"/>
          </a:xfrm>
          <a:prstGeom prst="leftArrow">
            <a:avLst>
              <a:gd fmla="val 50000" name="adj1"/>
              <a:gd fmla="val 50000" name="adj2"/>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
        <p:nvSpPr>
          <p:cNvPr id="182" name="Google Shape;182;p4"/>
          <p:cNvSpPr/>
          <p:nvPr/>
        </p:nvSpPr>
        <p:spPr>
          <a:xfrm rot="5400000">
            <a:off x="2141855" y="5119325"/>
            <a:ext cx="850392" cy="731520"/>
          </a:xfrm>
          <a:prstGeom prst="bentUpArrow">
            <a:avLst>
              <a:gd fmla="val 25000" name="adj1"/>
              <a:gd fmla="val 25000" name="adj2"/>
              <a:gd fmla="val 25000" name="adj3"/>
            </a:avLst>
          </a:prstGeom>
          <a:solidFill>
            <a:schemeClr val="accent6"/>
          </a:solidFill>
          <a:ln cap="flat" cmpd="sng" w="15875">
            <a:solidFill>
              <a:srgbClr val="A2822E"/>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5"/>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WORKPLACE ISSUES </a:t>
            </a:r>
            <a:endParaRPr/>
          </a:p>
        </p:txBody>
      </p:sp>
      <p:sp>
        <p:nvSpPr>
          <p:cNvPr id="188" name="Google Shape;188;p5"/>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760"/>
              <a:buChar char="•"/>
            </a:pPr>
            <a:r>
              <a:rPr lang="en-MY"/>
              <a:t>Breach of company rules and regulations/policy/norms </a:t>
            </a:r>
            <a:endParaRPr/>
          </a:p>
          <a:p>
            <a:pPr indent="-285750" lvl="0" marL="285750" rtl="0" algn="l">
              <a:lnSpc>
                <a:spcPct val="100000"/>
              </a:lnSpc>
              <a:spcBef>
                <a:spcPts val="1080"/>
              </a:spcBef>
              <a:spcAft>
                <a:spcPts val="0"/>
              </a:spcAft>
              <a:buSzPts val="2760"/>
              <a:buChar char="•"/>
            </a:pPr>
            <a:r>
              <a:rPr lang="en-MY"/>
              <a:t>Performance issues</a:t>
            </a:r>
            <a:endParaRPr/>
          </a:p>
          <a:p>
            <a:pPr indent="-285750" lvl="0" marL="285750" rtl="0" algn="l">
              <a:lnSpc>
                <a:spcPct val="100000"/>
              </a:lnSpc>
              <a:spcBef>
                <a:spcPts val="1080"/>
              </a:spcBef>
              <a:spcAft>
                <a:spcPts val="0"/>
              </a:spcAft>
              <a:buSzPts val="2760"/>
              <a:buChar char="•"/>
            </a:pPr>
            <a:r>
              <a:rPr lang="en-MY"/>
              <a:t>Poor time management </a:t>
            </a:r>
            <a:endParaRPr/>
          </a:p>
          <a:p>
            <a:pPr indent="-285750" lvl="0" marL="285750" rtl="0" algn="l">
              <a:lnSpc>
                <a:spcPct val="100000"/>
              </a:lnSpc>
              <a:spcBef>
                <a:spcPts val="1080"/>
              </a:spcBef>
              <a:spcAft>
                <a:spcPts val="0"/>
              </a:spcAft>
              <a:buSzPts val="2760"/>
              <a:buChar char="•"/>
            </a:pPr>
            <a:r>
              <a:rPr lang="en-MY"/>
              <a:t>Bullying </a:t>
            </a:r>
            <a:endParaRPr/>
          </a:p>
          <a:p>
            <a:pPr indent="-285750" lvl="0" marL="285750" rtl="0" algn="l">
              <a:lnSpc>
                <a:spcPct val="100000"/>
              </a:lnSpc>
              <a:spcBef>
                <a:spcPts val="1080"/>
              </a:spcBef>
              <a:spcAft>
                <a:spcPts val="0"/>
              </a:spcAft>
              <a:buSzPts val="2760"/>
              <a:buChar char="•"/>
            </a:pPr>
            <a:r>
              <a:rPr lang="en-MY"/>
              <a:t>Interpersonal conflicts</a:t>
            </a:r>
            <a:endParaRPr/>
          </a:p>
          <a:p>
            <a:pPr indent="-285750" lvl="0" marL="285750" rtl="0" algn="l">
              <a:lnSpc>
                <a:spcPct val="100000"/>
              </a:lnSpc>
              <a:spcBef>
                <a:spcPts val="1080"/>
              </a:spcBef>
              <a:spcAft>
                <a:spcPts val="0"/>
              </a:spcAft>
              <a:buSzPts val="2760"/>
              <a:buChar char="•"/>
            </a:pPr>
            <a:r>
              <a:rPr lang="en-MY"/>
              <a:t>Communication problems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6"/>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WORKPLACE ISSUES</a:t>
            </a:r>
            <a:endParaRPr/>
          </a:p>
        </p:txBody>
      </p:sp>
      <p:sp>
        <p:nvSpPr>
          <p:cNvPr id="194" name="Google Shape;194;p6"/>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a:bodyPr>
          <a:lstStyle/>
          <a:p>
            <a:pPr indent="-285750" lvl="0" marL="285750" rtl="0" algn="l">
              <a:lnSpc>
                <a:spcPct val="100000"/>
              </a:lnSpc>
              <a:spcBef>
                <a:spcPts val="0"/>
              </a:spcBef>
              <a:spcAft>
                <a:spcPts val="0"/>
              </a:spcAft>
              <a:buSzPts val="2760"/>
              <a:buChar char="•"/>
            </a:pPr>
            <a:r>
              <a:rPr lang="en-MY"/>
              <a:t>Dilemma </a:t>
            </a:r>
            <a:endParaRPr/>
          </a:p>
          <a:p>
            <a:pPr indent="-285750" lvl="0" marL="285750" rtl="0" algn="l">
              <a:lnSpc>
                <a:spcPct val="100000"/>
              </a:lnSpc>
              <a:spcBef>
                <a:spcPts val="1080"/>
              </a:spcBef>
              <a:spcAft>
                <a:spcPts val="0"/>
              </a:spcAft>
              <a:buSzPts val="2760"/>
              <a:buChar char="•"/>
            </a:pPr>
            <a:r>
              <a:rPr lang="en-MY"/>
              <a:t>Official negligence</a:t>
            </a:r>
            <a:endParaRPr/>
          </a:p>
          <a:p>
            <a:pPr indent="-285750" lvl="0" marL="285750" rtl="0" algn="l">
              <a:lnSpc>
                <a:spcPct val="100000"/>
              </a:lnSpc>
              <a:spcBef>
                <a:spcPts val="1080"/>
              </a:spcBef>
              <a:spcAft>
                <a:spcPts val="0"/>
              </a:spcAft>
              <a:buSzPts val="2760"/>
              <a:buChar char="•"/>
            </a:pPr>
            <a:r>
              <a:rPr lang="en-MY"/>
              <a:t>Misuse of power </a:t>
            </a:r>
            <a:endParaRPr/>
          </a:p>
          <a:p>
            <a:pPr indent="-285750" lvl="0" marL="285750" rtl="0" algn="l">
              <a:lnSpc>
                <a:spcPct val="100000"/>
              </a:lnSpc>
              <a:spcBef>
                <a:spcPts val="1080"/>
              </a:spcBef>
              <a:spcAft>
                <a:spcPts val="0"/>
              </a:spcAft>
              <a:buSzPts val="2760"/>
              <a:buChar char="•"/>
            </a:pPr>
            <a:r>
              <a:rPr lang="en-MY"/>
              <a:t>Violation of rights of employees/</a:t>
            </a:r>
            <a:r>
              <a:rPr lang="en-MY"/>
              <a:t>employers</a:t>
            </a:r>
            <a:endParaRPr/>
          </a:p>
          <a:p>
            <a:pPr indent="-285750" lvl="0" marL="285750" rtl="0" algn="l">
              <a:lnSpc>
                <a:spcPct val="100000"/>
              </a:lnSpc>
              <a:spcBef>
                <a:spcPts val="1080"/>
              </a:spcBef>
              <a:spcAft>
                <a:spcPts val="0"/>
              </a:spcAft>
              <a:buSzPts val="2760"/>
              <a:buChar char="•"/>
            </a:pPr>
            <a:r>
              <a:rPr lang="en-MY"/>
              <a:t>Poor job fit </a:t>
            </a:r>
            <a:endParaRPr/>
          </a:p>
          <a:p>
            <a:pPr indent="-285750" lvl="0" marL="285750" rtl="0" algn="l">
              <a:lnSpc>
                <a:spcPct val="100000"/>
              </a:lnSpc>
              <a:spcBef>
                <a:spcPts val="1080"/>
              </a:spcBef>
              <a:spcAft>
                <a:spcPts val="0"/>
              </a:spcAft>
              <a:buSzPts val="2760"/>
              <a:buChar char="•"/>
            </a:pPr>
            <a:r>
              <a:rPr lang="en-MY"/>
              <a:t>Gossip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7"/>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IDENTIFYING ISSUE</a:t>
            </a:r>
            <a:endParaRPr/>
          </a:p>
        </p:txBody>
      </p:sp>
      <p:sp>
        <p:nvSpPr>
          <p:cNvPr id="200" name="Google Shape;200;p7"/>
          <p:cNvSpPr txBox="1"/>
          <p:nvPr>
            <p:ph idx="1" type="body"/>
          </p:nvPr>
        </p:nvSpPr>
        <p:spPr>
          <a:xfrm>
            <a:off x="1295401" y="2556932"/>
            <a:ext cx="9601196" cy="3318936"/>
          </a:xfrm>
          <a:prstGeom prst="rect">
            <a:avLst/>
          </a:prstGeom>
          <a:noFill/>
          <a:ln>
            <a:noFill/>
          </a:ln>
        </p:spPr>
        <p:txBody>
          <a:bodyPr anchorCtr="0" anchor="t" bIns="45700" lIns="91425" spcFirstLastPara="1" rIns="91425" wrap="square" tIns="45700">
            <a:normAutofit lnSpcReduction="10000"/>
          </a:bodyPr>
          <a:lstStyle/>
          <a:p>
            <a:pPr indent="-285750" lvl="0" marL="285750" rtl="0" algn="l">
              <a:lnSpc>
                <a:spcPct val="100000"/>
              </a:lnSpc>
              <a:spcBef>
                <a:spcPts val="0"/>
              </a:spcBef>
              <a:spcAft>
                <a:spcPts val="0"/>
              </a:spcAft>
              <a:buSzPts val="2760"/>
              <a:buChar char="•"/>
            </a:pPr>
            <a:r>
              <a:rPr lang="en-MY"/>
              <a:t>It is heart of the matter </a:t>
            </a:r>
            <a:endParaRPr/>
          </a:p>
          <a:p>
            <a:pPr indent="-285750" lvl="0" marL="285750" rtl="0" algn="l">
              <a:lnSpc>
                <a:spcPct val="100000"/>
              </a:lnSpc>
              <a:spcBef>
                <a:spcPts val="1080"/>
              </a:spcBef>
              <a:spcAft>
                <a:spcPts val="0"/>
              </a:spcAft>
              <a:buSzPts val="2760"/>
              <a:buChar char="•"/>
            </a:pPr>
            <a:r>
              <a:rPr lang="en-MY"/>
              <a:t>Determine the exiting problem</a:t>
            </a:r>
            <a:endParaRPr/>
          </a:p>
          <a:p>
            <a:pPr indent="-285750" lvl="0" marL="285750" rtl="0" algn="l">
              <a:lnSpc>
                <a:spcPct val="100000"/>
              </a:lnSpc>
              <a:spcBef>
                <a:spcPts val="1080"/>
              </a:spcBef>
              <a:spcAft>
                <a:spcPts val="0"/>
              </a:spcAft>
              <a:buSzPts val="2760"/>
              <a:buChar char="•"/>
            </a:pPr>
            <a:r>
              <a:rPr lang="en-MY"/>
              <a:t>It is based on real world and is not abstract</a:t>
            </a:r>
            <a:endParaRPr/>
          </a:p>
          <a:p>
            <a:pPr indent="-285750" lvl="0" marL="285750" rtl="0" algn="l">
              <a:lnSpc>
                <a:spcPct val="100000"/>
              </a:lnSpc>
              <a:spcBef>
                <a:spcPts val="1080"/>
              </a:spcBef>
              <a:spcAft>
                <a:spcPts val="0"/>
              </a:spcAft>
              <a:buSzPts val="2760"/>
              <a:buChar char="•"/>
            </a:pPr>
            <a:r>
              <a:rPr lang="en-MY"/>
              <a:t>Problem solving (PS) is the ability to identify important mass data thus recognise the what is important in solving the problem. </a:t>
            </a:r>
            <a:endParaRPr/>
          </a:p>
          <a:p>
            <a:pPr indent="-285750" lvl="0" marL="285750" rtl="0" algn="l">
              <a:lnSpc>
                <a:spcPct val="100000"/>
              </a:lnSpc>
              <a:spcBef>
                <a:spcPts val="1080"/>
              </a:spcBef>
              <a:spcAft>
                <a:spcPts val="0"/>
              </a:spcAft>
              <a:buSzPts val="2760"/>
              <a:buChar char="•"/>
            </a:pPr>
            <a:r>
              <a:rPr lang="en-MY"/>
              <a:t>Problem solving is the ability to put together the pieces of information and thus discover the route to the solution   </a:t>
            </a:r>
            <a:endParaRPr/>
          </a:p>
          <a:p>
            <a:pPr indent="-110490" lvl="0" marL="285750" rtl="0" algn="l">
              <a:lnSpc>
                <a:spcPct val="100000"/>
              </a:lnSpc>
              <a:spcBef>
                <a:spcPts val="1080"/>
              </a:spcBef>
              <a:spcAft>
                <a:spcPts val="0"/>
              </a:spcAft>
              <a:buSzPts val="2760"/>
              <a:buNone/>
            </a:pPr>
            <a:r>
              <a:t/>
            </a:r>
            <a:endParaRPr/>
          </a:p>
          <a:p>
            <a:pPr indent="-110490" lvl="0" marL="285750" rtl="0" algn="l">
              <a:lnSpc>
                <a:spcPct val="100000"/>
              </a:lnSpc>
              <a:spcBef>
                <a:spcPts val="1080"/>
              </a:spcBef>
              <a:spcAft>
                <a:spcPts val="0"/>
              </a:spcAft>
              <a:buSzPts val="2760"/>
              <a:buNone/>
            </a:pPr>
            <a:r>
              <a:t/>
            </a:r>
            <a:endParaRPr/>
          </a:p>
          <a:p>
            <a:pPr indent="-110490" lvl="0" marL="285750" rtl="0" algn="l">
              <a:lnSpc>
                <a:spcPct val="100000"/>
              </a:lnSpc>
              <a:spcBef>
                <a:spcPts val="1080"/>
              </a:spcBef>
              <a:spcAft>
                <a:spcPts val="0"/>
              </a:spcAft>
              <a:buSzPts val="2760"/>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type="title"/>
          </p:nvPr>
        </p:nvSpPr>
        <p:spPr>
          <a:xfrm>
            <a:off x="1295402" y="982132"/>
            <a:ext cx="9601196" cy="1303867"/>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rgbClr val="262626"/>
              </a:buClr>
              <a:buSzPts val="4400"/>
              <a:buFont typeface="Garamond"/>
              <a:buNone/>
            </a:pPr>
            <a:r>
              <a:rPr lang="en-MY"/>
              <a:t>IDENTIFYING ISSUE</a:t>
            </a:r>
            <a:endParaRPr/>
          </a:p>
        </p:txBody>
      </p:sp>
      <p:sp>
        <p:nvSpPr>
          <p:cNvPr id="206" name="Google Shape;206;p8"/>
          <p:cNvSpPr txBox="1"/>
          <p:nvPr>
            <p:ph idx="1" type="body"/>
          </p:nvPr>
        </p:nvSpPr>
        <p:spPr>
          <a:xfrm>
            <a:off x="1298448" y="2560320"/>
            <a:ext cx="4718304" cy="331012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760"/>
              <a:buNone/>
            </a:pPr>
            <a:r>
              <a:rPr lang="en-MY">
                <a:highlight>
                  <a:srgbClr val="FFFF00"/>
                </a:highlight>
              </a:rPr>
              <a:t>CASE STUDY:</a:t>
            </a:r>
            <a:endParaRPr/>
          </a:p>
          <a:p>
            <a:pPr indent="0" lvl="0" marL="0" rtl="0" algn="just">
              <a:lnSpc>
                <a:spcPct val="100000"/>
              </a:lnSpc>
              <a:spcBef>
                <a:spcPts val="1080"/>
              </a:spcBef>
              <a:spcAft>
                <a:spcPts val="0"/>
              </a:spcAft>
              <a:buSzPts val="2760"/>
              <a:buNone/>
            </a:pPr>
            <a:r>
              <a:rPr lang="en-MY"/>
              <a:t>Calvin received the following </a:t>
            </a:r>
            <a:r>
              <a:rPr lang="en-MY">
                <a:highlight>
                  <a:srgbClr val="00FFFF"/>
                </a:highlight>
              </a:rPr>
              <a:t>email </a:t>
            </a:r>
            <a:r>
              <a:rPr lang="en-MY"/>
              <a:t> from unknown sender, “I’d like to know you better, outside of work.” He deleted the email as he has no idea who sent it. He received the similar message from the same source few days later. This made him feel </a:t>
            </a:r>
            <a:r>
              <a:rPr lang="en-MY">
                <a:highlight>
                  <a:srgbClr val="00FFFF"/>
                </a:highlight>
              </a:rPr>
              <a:t>uncomfortable.</a:t>
            </a:r>
            <a:r>
              <a:rPr lang="en-MY"/>
              <a:t> </a:t>
            </a:r>
            <a:endParaRPr/>
          </a:p>
        </p:txBody>
      </p:sp>
      <p:sp>
        <p:nvSpPr>
          <p:cNvPr id="207" name="Google Shape;207;p8"/>
          <p:cNvSpPr txBox="1"/>
          <p:nvPr>
            <p:ph idx="2" type="body"/>
          </p:nvPr>
        </p:nvSpPr>
        <p:spPr>
          <a:xfrm>
            <a:off x="6181344" y="2560320"/>
            <a:ext cx="4718304" cy="3310128"/>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SzPts val="2760"/>
              <a:buNone/>
            </a:pPr>
            <a:r>
              <a:rPr lang="en-MY">
                <a:highlight>
                  <a:srgbClr val="FFFF00"/>
                </a:highlight>
              </a:rPr>
              <a:t>What is the issue?</a:t>
            </a:r>
            <a:endParaRPr/>
          </a:p>
          <a:p>
            <a:pPr indent="0" lvl="0" marL="0" rtl="0" algn="l">
              <a:lnSpc>
                <a:spcPct val="100000"/>
              </a:lnSpc>
              <a:spcBef>
                <a:spcPts val="1080"/>
              </a:spcBef>
              <a:spcAft>
                <a:spcPts val="0"/>
              </a:spcAft>
              <a:buSzPts val="2760"/>
              <a:buNone/>
            </a:pPr>
            <a:r>
              <a:rPr b="1" lang="en-MY">
                <a:solidFill>
                  <a:srgbClr val="FF0000"/>
                </a:solidFill>
              </a:rPr>
              <a:t>The issue involves is online harassment.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rganic">
  <a:themeElements>
    <a:clrScheme name="Organic">
      <a:dk1>
        <a:srgbClr val="000000"/>
      </a:dk1>
      <a:lt1>
        <a:srgbClr val="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2021-03-13T12:14:37Z</dcterms:created>
  <dc:creator>ny azlinda</dc:creator>
</cp:coreProperties>
</file>