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6858000" cx="12192000"/>
  <p:notesSz cx="6858000" cy="9144000"/>
  <p:embeddedFontLst>
    <p:embeddedFont>
      <p:font typeface="Garamond"/>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gUwQUmZHKqfvqABzvaVXpkRlF+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B8929B-857C-4847-8342-42F9A49E6C0D}">
  <a:tblStyle styleId="{B4B8929B-857C-4847-8342-42F9A49E6C0D}" styleName="Table_0">
    <a:wholeTbl>
      <a:tcTxStyle b="off" i="off">
        <a:font>
          <a:latin typeface="Garamond"/>
          <a:ea typeface="Garamond"/>
          <a:cs typeface="Garamond"/>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CEFE7"/>
          </a:solidFill>
        </a:fill>
      </a:tcStyle>
    </a:wholeTbl>
    <a:band1H>
      <a:tcTxStyle b="off" i="off"/>
      <a:tcStyle>
        <a:fill>
          <a:solidFill>
            <a:srgbClr val="D8DDCB"/>
          </a:solidFill>
        </a:fill>
      </a:tcStyle>
    </a:band1H>
    <a:band2H>
      <a:tcTxStyle b="off" i="off"/>
    </a:band2H>
    <a:band1V>
      <a:tcTxStyle b="off" i="off"/>
      <a:tcStyle>
        <a:fill>
          <a:solidFill>
            <a:srgbClr val="D8DDCB"/>
          </a:solidFill>
        </a:fill>
      </a:tcStyle>
    </a:band1V>
    <a:band2V>
      <a:tcTxStyle b="off" i="off"/>
    </a:band2V>
    <a:lastCol>
      <a:tcTxStyle b="on" i="off">
        <a:font>
          <a:latin typeface="Garamond"/>
          <a:ea typeface="Garamond"/>
          <a:cs typeface="Garamond"/>
        </a:font>
        <a:schemeClr val="lt1"/>
      </a:tcTxStyle>
      <a:tcStyle>
        <a:fill>
          <a:solidFill>
            <a:schemeClr val="accent1"/>
          </a:solidFill>
        </a:fill>
      </a:tcStyle>
    </a:lastCol>
    <a:firstCol>
      <a:tcTxStyle b="on" i="off">
        <a:font>
          <a:latin typeface="Garamond"/>
          <a:ea typeface="Garamond"/>
          <a:cs typeface="Garamond"/>
        </a:font>
        <a:schemeClr val="lt1"/>
      </a:tcTxStyle>
      <a:tcStyle>
        <a:fill>
          <a:solidFill>
            <a:schemeClr val="accent1"/>
          </a:solidFill>
        </a:fill>
      </a:tcStyle>
    </a:firstCol>
    <a:lastRow>
      <a:tcTxStyle b="on" i="off">
        <a:font>
          <a:latin typeface="Garamond"/>
          <a:ea typeface="Garamond"/>
          <a:cs typeface="Garamond"/>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Garamond"/>
          <a:ea typeface="Garamond"/>
          <a:cs typeface="Garamond"/>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font" Target="fonts/Garamond-regular.fntdata"/><Relationship Id="rId10" Type="http://schemas.openxmlformats.org/officeDocument/2006/relationships/slide" Target="slides/slide5.xml"/><Relationship Id="rId13" Type="http://schemas.openxmlformats.org/officeDocument/2006/relationships/font" Target="fonts/Garamond-italic.fntdata"/><Relationship Id="rId12" Type="http://schemas.openxmlformats.org/officeDocument/2006/relationships/font" Target="fonts/Garamon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font" Target="fonts/Garamon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grpSp>
        <p:nvGrpSpPr>
          <p:cNvPr id="17" name="Google Shape;17;p7"/>
          <p:cNvGrpSpPr/>
          <p:nvPr/>
        </p:nvGrpSpPr>
        <p:grpSpPr>
          <a:xfrm>
            <a:off x="-16934" y="0"/>
            <a:ext cx="12231160" cy="6856214"/>
            <a:chOff x="-16934" y="0"/>
            <a:chExt cx="12231160" cy="6856214"/>
          </a:xfrm>
        </p:grpSpPr>
        <p:pic>
          <p:nvPicPr>
            <p:cNvPr descr="HD-PanelTitleR1.png" id="18" name="Google Shape;18;p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9" name="Google Shape;19;p7"/>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DRibbonTitle-UniformTrim.png" id="20" name="Google Shape;20;p7"/>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1" name="Google Shape;21;p7"/>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22" name="Google Shape;22;p7"/>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262626"/>
              </a:buClr>
              <a:buSzPts val="5400"/>
              <a:buFont typeface="Garamond"/>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7"/>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20"/>
              </a:spcBef>
              <a:spcAft>
                <a:spcPts val="0"/>
              </a:spcAft>
              <a:buSzPts val="2415"/>
              <a:buNone/>
              <a:defRPr sz="2100">
                <a:solidFill>
                  <a:schemeClr val="dk1"/>
                </a:solidFill>
              </a:defRPr>
            </a:lvl1pPr>
            <a:lvl2pPr lvl="1" algn="ctr">
              <a:lnSpc>
                <a:spcPct val="100000"/>
              </a:lnSpc>
              <a:spcBef>
                <a:spcPts val="600"/>
              </a:spcBef>
              <a:spcAft>
                <a:spcPts val="0"/>
              </a:spcAft>
              <a:buSzPts val="2300"/>
              <a:buNone/>
              <a:defRPr>
                <a:solidFill>
                  <a:srgbClr val="888888"/>
                </a:solidFill>
              </a:defRPr>
            </a:lvl2pPr>
            <a:lvl3pPr lvl="2" algn="ctr">
              <a:lnSpc>
                <a:spcPct val="100000"/>
              </a:lnSpc>
              <a:spcBef>
                <a:spcPts val="600"/>
              </a:spcBef>
              <a:spcAft>
                <a:spcPts val="0"/>
              </a:spcAft>
              <a:buSzPts val="2070"/>
              <a:buNone/>
              <a:defRPr>
                <a:solidFill>
                  <a:srgbClr val="888888"/>
                </a:solidFill>
              </a:defRPr>
            </a:lvl3pPr>
            <a:lvl4pPr lvl="3" algn="ctr">
              <a:lnSpc>
                <a:spcPct val="100000"/>
              </a:lnSpc>
              <a:spcBef>
                <a:spcPts val="600"/>
              </a:spcBef>
              <a:spcAft>
                <a:spcPts val="0"/>
              </a:spcAft>
              <a:buSzPts val="1840"/>
              <a:buNone/>
              <a:defRPr>
                <a:solidFill>
                  <a:srgbClr val="888888"/>
                </a:solidFill>
              </a:defRPr>
            </a:lvl4pPr>
            <a:lvl5pPr lvl="4" algn="ctr">
              <a:lnSpc>
                <a:spcPct val="100000"/>
              </a:lnSpc>
              <a:spcBef>
                <a:spcPts val="600"/>
              </a:spcBef>
              <a:spcAft>
                <a:spcPts val="0"/>
              </a:spcAft>
              <a:buSzPts val="1610"/>
              <a:buNone/>
              <a:defRPr>
                <a:solidFill>
                  <a:srgbClr val="888888"/>
                </a:solidFill>
              </a:defRPr>
            </a:lvl5pPr>
            <a:lvl6pPr lvl="5" algn="ctr">
              <a:lnSpc>
                <a:spcPct val="100000"/>
              </a:lnSpc>
              <a:spcBef>
                <a:spcPts val="600"/>
              </a:spcBef>
              <a:spcAft>
                <a:spcPts val="0"/>
              </a:spcAft>
              <a:buSzPts val="1610"/>
              <a:buNone/>
              <a:defRPr>
                <a:solidFill>
                  <a:srgbClr val="888888"/>
                </a:solidFill>
              </a:defRPr>
            </a:lvl6pPr>
            <a:lvl7pPr lvl="6" algn="ctr">
              <a:lnSpc>
                <a:spcPct val="100000"/>
              </a:lnSpc>
              <a:spcBef>
                <a:spcPts val="600"/>
              </a:spcBef>
              <a:spcAft>
                <a:spcPts val="0"/>
              </a:spcAft>
              <a:buSzPts val="1610"/>
              <a:buNone/>
              <a:defRPr>
                <a:solidFill>
                  <a:srgbClr val="888888"/>
                </a:solidFill>
              </a:defRPr>
            </a:lvl7pPr>
            <a:lvl8pPr lvl="7" algn="ctr">
              <a:lnSpc>
                <a:spcPct val="100000"/>
              </a:lnSpc>
              <a:spcBef>
                <a:spcPts val="600"/>
              </a:spcBef>
              <a:spcAft>
                <a:spcPts val="0"/>
              </a:spcAft>
              <a:buSzPts val="1610"/>
              <a:buNone/>
              <a:defRPr>
                <a:solidFill>
                  <a:srgbClr val="888888"/>
                </a:solidFill>
              </a:defRPr>
            </a:lvl8pPr>
            <a:lvl9pPr lvl="8" algn="ctr">
              <a:lnSpc>
                <a:spcPct val="100000"/>
              </a:lnSpc>
              <a:spcBef>
                <a:spcPts val="600"/>
              </a:spcBef>
              <a:spcAft>
                <a:spcPts val="600"/>
              </a:spcAft>
              <a:buSzPts val="1610"/>
              <a:buNone/>
              <a:defRPr>
                <a:solidFill>
                  <a:srgbClr val="888888"/>
                </a:solidFill>
              </a:defRPr>
            </a:lvl9pPr>
          </a:lstStyle>
          <a:p/>
        </p:txBody>
      </p:sp>
      <p:sp>
        <p:nvSpPr>
          <p:cNvPr id="24" name="Google Shape;24;p7"/>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cxnSp>
        <p:nvCxnSpPr>
          <p:cNvPr id="27" name="Google Shape;27;p7"/>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5" name="Shape 85"/>
        <p:cNvGrpSpPr/>
        <p:nvPr/>
      </p:nvGrpSpPr>
      <p:grpSpPr>
        <a:xfrm>
          <a:off x="0" y="0"/>
          <a:ext cx="0" cy="0"/>
          <a:chOff x="0" y="0"/>
          <a:chExt cx="0" cy="0"/>
        </a:xfrm>
      </p:grpSpPr>
      <p:sp>
        <p:nvSpPr>
          <p:cNvPr id="86" name="Google Shape;86;p16"/>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2400"/>
              <a:buFont typeface="Garamond"/>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6"/>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8" name="Google Shape;88;p16"/>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280"/>
              </a:spcBef>
              <a:spcAft>
                <a:spcPts val="0"/>
              </a:spcAft>
              <a:buSzPts val="1610"/>
              <a:buNone/>
              <a:defRPr sz="1400"/>
            </a:lvl1pPr>
            <a:lvl2pPr indent="-228600" lvl="1" marL="914400" algn="l">
              <a:lnSpc>
                <a:spcPct val="100000"/>
              </a:lnSpc>
              <a:spcBef>
                <a:spcPts val="600"/>
              </a:spcBef>
              <a:spcAft>
                <a:spcPts val="0"/>
              </a:spcAft>
              <a:buSzPts val="1380"/>
              <a:buNone/>
              <a:defRPr sz="1200"/>
            </a:lvl2pPr>
            <a:lvl3pPr indent="-228600" lvl="2" marL="1371600" algn="l">
              <a:lnSpc>
                <a:spcPct val="100000"/>
              </a:lnSpc>
              <a:spcBef>
                <a:spcPts val="600"/>
              </a:spcBef>
              <a:spcAft>
                <a:spcPts val="0"/>
              </a:spcAft>
              <a:buSzPts val="1150"/>
              <a:buNone/>
              <a:defRPr sz="1000"/>
            </a:lvl3pPr>
            <a:lvl4pPr indent="-228600" lvl="3" marL="1828800" algn="l">
              <a:lnSpc>
                <a:spcPct val="100000"/>
              </a:lnSpc>
              <a:spcBef>
                <a:spcPts val="600"/>
              </a:spcBef>
              <a:spcAft>
                <a:spcPts val="0"/>
              </a:spcAft>
              <a:buSzPts val="1035"/>
              <a:buNone/>
              <a:defRPr sz="900"/>
            </a:lvl4pPr>
            <a:lvl5pPr indent="-228600" lvl="4" marL="2286000" algn="l">
              <a:lnSpc>
                <a:spcPct val="100000"/>
              </a:lnSpc>
              <a:spcBef>
                <a:spcPts val="600"/>
              </a:spcBef>
              <a:spcAft>
                <a:spcPts val="0"/>
              </a:spcAft>
              <a:buSzPts val="1035"/>
              <a:buNone/>
              <a:defRPr sz="900"/>
            </a:lvl5pPr>
            <a:lvl6pPr indent="-228600" lvl="5" marL="2743200" algn="l">
              <a:lnSpc>
                <a:spcPct val="100000"/>
              </a:lnSpc>
              <a:spcBef>
                <a:spcPts val="600"/>
              </a:spcBef>
              <a:spcAft>
                <a:spcPts val="0"/>
              </a:spcAft>
              <a:buSzPts val="1035"/>
              <a:buNone/>
              <a:defRPr sz="900"/>
            </a:lvl6pPr>
            <a:lvl7pPr indent="-228600" lvl="6" marL="3200400" algn="l">
              <a:lnSpc>
                <a:spcPct val="100000"/>
              </a:lnSpc>
              <a:spcBef>
                <a:spcPts val="600"/>
              </a:spcBef>
              <a:spcAft>
                <a:spcPts val="0"/>
              </a:spcAft>
              <a:buSzPts val="1035"/>
              <a:buNone/>
              <a:defRPr sz="900"/>
            </a:lvl7pPr>
            <a:lvl8pPr indent="-228600" lvl="7" marL="3657600" algn="l">
              <a:lnSpc>
                <a:spcPct val="100000"/>
              </a:lnSpc>
              <a:spcBef>
                <a:spcPts val="600"/>
              </a:spcBef>
              <a:spcAft>
                <a:spcPts val="0"/>
              </a:spcAft>
              <a:buSzPts val="1035"/>
              <a:buNone/>
              <a:defRPr sz="900"/>
            </a:lvl8pPr>
            <a:lvl9pPr indent="-228600" lvl="8" marL="4114800" algn="l">
              <a:lnSpc>
                <a:spcPct val="100000"/>
              </a:lnSpc>
              <a:spcBef>
                <a:spcPts val="600"/>
              </a:spcBef>
              <a:spcAft>
                <a:spcPts val="600"/>
              </a:spcAft>
              <a:buSzPts val="1035"/>
              <a:buNone/>
              <a:defRPr sz="900"/>
            </a:lvl9pPr>
          </a:lstStyle>
          <a:p/>
        </p:txBody>
      </p:sp>
      <p:sp>
        <p:nvSpPr>
          <p:cNvPr id="89" name="Google Shape;89;p1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2" name="Shape 92"/>
        <p:cNvGrpSpPr/>
        <p:nvPr/>
      </p:nvGrpSpPr>
      <p:grpSpPr>
        <a:xfrm>
          <a:off x="0" y="0"/>
          <a:ext cx="0" cy="0"/>
          <a:chOff x="0" y="0"/>
          <a:chExt cx="0" cy="0"/>
        </a:xfrm>
      </p:grpSpPr>
      <p:sp>
        <p:nvSpPr>
          <p:cNvPr id="93" name="Google Shape;93;p17"/>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3200"/>
              <a:buFont typeface="Garamond"/>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7"/>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300"/>
              <a:buNone/>
              <a:defRPr sz="20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95" name="Google Shape;95;p1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cxnSp>
        <p:nvCxnSpPr>
          <p:cNvPr id="98" name="Google Shape;98;p17"/>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18"/>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Garamond"/>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8"/>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rmAutofit/>
          </a:bodyPr>
          <a:lstStyle>
            <a:lvl1pPr indent="-228600" lvl="0" marL="457200" algn="r">
              <a:lnSpc>
                <a:spcPct val="100000"/>
              </a:lnSpc>
              <a:spcBef>
                <a:spcPts val="400"/>
              </a:spcBef>
              <a:spcAft>
                <a:spcPts val="0"/>
              </a:spcAft>
              <a:buSzPts val="2300"/>
              <a:buFont typeface="Garamond"/>
              <a:buNone/>
              <a:defRPr sz="2000"/>
            </a:lvl1pPr>
            <a:lvl2pPr indent="-228600" lvl="1" marL="914400" algn="l">
              <a:lnSpc>
                <a:spcPct val="100000"/>
              </a:lnSpc>
              <a:spcBef>
                <a:spcPts val="600"/>
              </a:spcBef>
              <a:spcAft>
                <a:spcPts val="0"/>
              </a:spcAft>
              <a:buSzPts val="2300"/>
              <a:buFont typeface="Garamond"/>
              <a:buNone/>
              <a:defRPr/>
            </a:lvl2pPr>
            <a:lvl3pPr indent="-228600" lvl="2" marL="1371600" algn="l">
              <a:lnSpc>
                <a:spcPct val="100000"/>
              </a:lnSpc>
              <a:spcBef>
                <a:spcPts val="600"/>
              </a:spcBef>
              <a:spcAft>
                <a:spcPts val="0"/>
              </a:spcAft>
              <a:buSzPts val="2070"/>
              <a:buFont typeface="Garamond"/>
              <a:buNone/>
              <a:defRPr/>
            </a:lvl3pPr>
            <a:lvl4pPr indent="-228600" lvl="3" marL="1828800" algn="l">
              <a:lnSpc>
                <a:spcPct val="100000"/>
              </a:lnSpc>
              <a:spcBef>
                <a:spcPts val="600"/>
              </a:spcBef>
              <a:spcAft>
                <a:spcPts val="0"/>
              </a:spcAft>
              <a:buSzPts val="1840"/>
              <a:buFont typeface="Garamond"/>
              <a:buNone/>
              <a:defRPr/>
            </a:lvl4pPr>
            <a:lvl5pPr indent="-228600" lvl="4" marL="2286000" algn="l">
              <a:lnSpc>
                <a:spcPct val="100000"/>
              </a:lnSpc>
              <a:spcBef>
                <a:spcPts val="600"/>
              </a:spcBef>
              <a:spcAft>
                <a:spcPts val="0"/>
              </a:spcAft>
              <a:buSzPts val="1610"/>
              <a:buFont typeface="Garamond"/>
              <a:buNone/>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102" name="Google Shape;102;p18"/>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300"/>
              <a:buNone/>
              <a:defRPr sz="20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03" name="Google Shape;103;p1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sp>
        <p:nvSpPr>
          <p:cNvPr id="106" name="Google Shape;106;p18"/>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MY"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sp>
        <p:nvSpPr>
          <p:cNvPr id="107" name="Google Shape;107;p18"/>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MY"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cxnSp>
        <p:nvCxnSpPr>
          <p:cNvPr id="108" name="Google Shape;108;p18"/>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19"/>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62626"/>
              </a:buClr>
              <a:buSzPts val="3200"/>
              <a:buFont typeface="Garamond"/>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9"/>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00"/>
              </a:spcBef>
              <a:spcAft>
                <a:spcPts val="0"/>
              </a:spcAft>
              <a:buSzPts val="2300"/>
              <a:buNone/>
              <a:defRPr sz="20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12" name="Google Shape;112;p1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20"/>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Garamond"/>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0"/>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SzPts val="2760"/>
              <a:buNone/>
              <a:defRPr sz="24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18" name="Google Shape;118;p20"/>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070"/>
              <a:buNone/>
              <a:defRPr sz="18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19" name="Google Shape;119;p2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2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sp>
        <p:nvSpPr>
          <p:cNvPr id="122" name="Google Shape;122;p20"/>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MY"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sp>
        <p:nvSpPr>
          <p:cNvPr id="123" name="Google Shape;123;p20"/>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MY"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cxnSp>
        <p:nvCxnSpPr>
          <p:cNvPr id="124" name="Google Shape;124;p20"/>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5" name="Shape 125"/>
        <p:cNvGrpSpPr/>
        <p:nvPr/>
      </p:nvGrpSpPr>
      <p:grpSpPr>
        <a:xfrm>
          <a:off x="0" y="0"/>
          <a:ext cx="0" cy="0"/>
          <a:chOff x="0" y="0"/>
          <a:chExt cx="0" cy="0"/>
        </a:xfrm>
      </p:grpSpPr>
      <p:sp>
        <p:nvSpPr>
          <p:cNvPr id="126" name="Google Shape;126;p21"/>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21"/>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SzPts val="3220"/>
              <a:buNone/>
              <a:defRPr sz="28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28" name="Google Shape;128;p21"/>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070"/>
              <a:buNone/>
              <a:defRPr sz="18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29" name="Google Shape;129;p2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2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2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cxnSp>
        <p:nvCxnSpPr>
          <p:cNvPr id="132" name="Google Shape;132;p21"/>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3" name="Shape 133"/>
        <p:cNvGrpSpPr/>
        <p:nvPr/>
      </p:nvGrpSpPr>
      <p:grpSpPr>
        <a:xfrm>
          <a:off x="0" y="0"/>
          <a:ext cx="0" cy="0"/>
          <a:chOff x="0" y="0"/>
          <a:chExt cx="0" cy="0"/>
        </a:xfrm>
      </p:grpSpPr>
      <p:sp>
        <p:nvSpPr>
          <p:cNvPr id="134" name="Google Shape;134;p2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2"/>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136" name="Google Shape;136;p2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2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2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cxnSp>
        <p:nvCxnSpPr>
          <p:cNvPr id="139" name="Google Shape;139;p22"/>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23"/>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23"/>
          <p:cNvSpPr txBox="1"/>
          <p:nvPr>
            <p:ph idx="1" type="body"/>
          </p:nvPr>
        </p:nvSpPr>
        <p:spPr>
          <a:xfrm rot="5400000">
            <a:off x="2565043" y="-287514"/>
            <a:ext cx="4893734" cy="7433025"/>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143" name="Google Shape;143;p2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2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2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cxnSp>
        <p:nvCxnSpPr>
          <p:cNvPr id="146" name="Google Shape;146;p23"/>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cxnSp>
        <p:nvCxnSpPr>
          <p:cNvPr id="29" name="Google Shape;29;p8"/>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0" name="Google Shape;30;p8"/>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32" name="Google Shape;32;p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 name="Shape 35"/>
        <p:cNvGrpSpPr/>
        <p:nvPr/>
      </p:nvGrpSpPr>
      <p:grpSpPr>
        <a:xfrm>
          <a:off x="0" y="0"/>
          <a:ext cx="0" cy="0"/>
          <a:chOff x="0" y="0"/>
          <a:chExt cx="0" cy="0"/>
        </a:xfrm>
      </p:grpSpPr>
      <p:sp>
        <p:nvSpPr>
          <p:cNvPr id="36" name="Google Shape;36;p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10"/>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0"/>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480"/>
              </a:spcBef>
              <a:spcAft>
                <a:spcPts val="0"/>
              </a:spcAft>
              <a:buSzPts val="2760"/>
              <a:buNone/>
              <a:defRPr sz="24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42" name="Google Shape;42;p1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cxnSp>
        <p:nvCxnSpPr>
          <p:cNvPr id="45" name="Google Shape;45;p10"/>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cxnSp>
        <p:nvCxnSpPr>
          <p:cNvPr id="47" name="Google Shape;47;p11"/>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48" name="Google Shape;48;p11"/>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1"/>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50" name="Google Shape;50;p11"/>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51" name="Google Shape;51;p1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1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672"/>
              </a:spcBef>
              <a:spcAft>
                <a:spcPts val="0"/>
              </a:spcAft>
              <a:buSzPts val="3220"/>
              <a:buNone/>
              <a:defRPr b="0" sz="2800">
                <a:solidFill>
                  <a:schemeClr val="accent1"/>
                </a:solidFill>
              </a:defRPr>
            </a:lvl1pPr>
            <a:lvl2pPr indent="-228600" lvl="1" marL="914400" algn="l">
              <a:lnSpc>
                <a:spcPct val="100000"/>
              </a:lnSpc>
              <a:spcBef>
                <a:spcPts val="600"/>
              </a:spcBef>
              <a:spcAft>
                <a:spcPts val="0"/>
              </a:spcAft>
              <a:buSzPts val="2300"/>
              <a:buNone/>
              <a:defRPr b="1" sz="2000"/>
            </a:lvl2pPr>
            <a:lvl3pPr indent="-228600" lvl="2" marL="1371600" algn="l">
              <a:lnSpc>
                <a:spcPct val="100000"/>
              </a:lnSpc>
              <a:spcBef>
                <a:spcPts val="600"/>
              </a:spcBef>
              <a:spcAft>
                <a:spcPts val="0"/>
              </a:spcAft>
              <a:buSzPts val="2070"/>
              <a:buNone/>
              <a:defRPr b="1" sz="1800"/>
            </a:lvl3pPr>
            <a:lvl4pPr indent="-228600" lvl="3" marL="1828800" algn="l">
              <a:lnSpc>
                <a:spcPct val="100000"/>
              </a:lnSpc>
              <a:spcBef>
                <a:spcPts val="600"/>
              </a:spcBef>
              <a:spcAft>
                <a:spcPts val="0"/>
              </a:spcAft>
              <a:buSzPts val="1840"/>
              <a:buNone/>
              <a:defRPr b="1" sz="1600"/>
            </a:lvl4pPr>
            <a:lvl5pPr indent="-228600" lvl="4" marL="2286000" algn="l">
              <a:lnSpc>
                <a:spcPct val="100000"/>
              </a:lnSpc>
              <a:spcBef>
                <a:spcPts val="600"/>
              </a:spcBef>
              <a:spcAft>
                <a:spcPts val="0"/>
              </a:spcAft>
              <a:buSzPts val="1840"/>
              <a:buNone/>
              <a:defRPr b="1" sz="1600"/>
            </a:lvl5pPr>
            <a:lvl6pPr indent="-228600" lvl="5" marL="2743200" algn="l">
              <a:lnSpc>
                <a:spcPct val="100000"/>
              </a:lnSpc>
              <a:spcBef>
                <a:spcPts val="600"/>
              </a:spcBef>
              <a:spcAft>
                <a:spcPts val="0"/>
              </a:spcAft>
              <a:buSzPts val="1840"/>
              <a:buNone/>
              <a:defRPr b="1" sz="1600"/>
            </a:lvl6pPr>
            <a:lvl7pPr indent="-228600" lvl="6" marL="3200400" algn="l">
              <a:lnSpc>
                <a:spcPct val="100000"/>
              </a:lnSpc>
              <a:spcBef>
                <a:spcPts val="600"/>
              </a:spcBef>
              <a:spcAft>
                <a:spcPts val="0"/>
              </a:spcAft>
              <a:buSzPts val="1840"/>
              <a:buNone/>
              <a:defRPr b="1" sz="1600"/>
            </a:lvl7pPr>
            <a:lvl8pPr indent="-228600" lvl="7" marL="3657600" algn="l">
              <a:lnSpc>
                <a:spcPct val="100000"/>
              </a:lnSpc>
              <a:spcBef>
                <a:spcPts val="600"/>
              </a:spcBef>
              <a:spcAft>
                <a:spcPts val="0"/>
              </a:spcAft>
              <a:buSzPts val="1840"/>
              <a:buNone/>
              <a:defRPr b="1" sz="1600"/>
            </a:lvl8pPr>
            <a:lvl9pPr indent="-228600" lvl="8" marL="4114800" algn="l">
              <a:lnSpc>
                <a:spcPct val="100000"/>
              </a:lnSpc>
              <a:spcBef>
                <a:spcPts val="600"/>
              </a:spcBef>
              <a:spcAft>
                <a:spcPts val="600"/>
              </a:spcAft>
              <a:buSzPts val="1840"/>
              <a:buNone/>
              <a:defRPr b="1" sz="1600"/>
            </a:lvl9pPr>
          </a:lstStyle>
          <a:p/>
        </p:txBody>
      </p:sp>
      <p:sp>
        <p:nvSpPr>
          <p:cNvPr id="57" name="Google Shape;57;p12"/>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58" name="Google Shape;58;p12"/>
          <p:cNvSpPr txBox="1"/>
          <p:nvPr>
            <p:ph idx="3" type="body"/>
          </p:nvPr>
        </p:nvSpPr>
        <p:spPr>
          <a:xfrm>
            <a:off x="618067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672"/>
              </a:spcBef>
              <a:spcAft>
                <a:spcPts val="0"/>
              </a:spcAft>
              <a:buSzPts val="3220"/>
              <a:buNone/>
              <a:defRPr b="0" sz="2800">
                <a:solidFill>
                  <a:schemeClr val="accent1"/>
                </a:solidFill>
              </a:defRPr>
            </a:lvl1pPr>
            <a:lvl2pPr indent="-228600" lvl="1" marL="914400" algn="l">
              <a:lnSpc>
                <a:spcPct val="100000"/>
              </a:lnSpc>
              <a:spcBef>
                <a:spcPts val="600"/>
              </a:spcBef>
              <a:spcAft>
                <a:spcPts val="0"/>
              </a:spcAft>
              <a:buSzPts val="2300"/>
              <a:buNone/>
              <a:defRPr b="1" sz="2000"/>
            </a:lvl2pPr>
            <a:lvl3pPr indent="-228600" lvl="2" marL="1371600" algn="l">
              <a:lnSpc>
                <a:spcPct val="100000"/>
              </a:lnSpc>
              <a:spcBef>
                <a:spcPts val="600"/>
              </a:spcBef>
              <a:spcAft>
                <a:spcPts val="0"/>
              </a:spcAft>
              <a:buSzPts val="2070"/>
              <a:buNone/>
              <a:defRPr b="1" sz="1800"/>
            </a:lvl3pPr>
            <a:lvl4pPr indent="-228600" lvl="3" marL="1828800" algn="l">
              <a:lnSpc>
                <a:spcPct val="100000"/>
              </a:lnSpc>
              <a:spcBef>
                <a:spcPts val="600"/>
              </a:spcBef>
              <a:spcAft>
                <a:spcPts val="0"/>
              </a:spcAft>
              <a:buSzPts val="1840"/>
              <a:buNone/>
              <a:defRPr b="1" sz="1600"/>
            </a:lvl4pPr>
            <a:lvl5pPr indent="-228600" lvl="4" marL="2286000" algn="l">
              <a:lnSpc>
                <a:spcPct val="100000"/>
              </a:lnSpc>
              <a:spcBef>
                <a:spcPts val="600"/>
              </a:spcBef>
              <a:spcAft>
                <a:spcPts val="0"/>
              </a:spcAft>
              <a:buSzPts val="1840"/>
              <a:buNone/>
              <a:defRPr b="1" sz="1600"/>
            </a:lvl5pPr>
            <a:lvl6pPr indent="-228600" lvl="5" marL="2743200" algn="l">
              <a:lnSpc>
                <a:spcPct val="100000"/>
              </a:lnSpc>
              <a:spcBef>
                <a:spcPts val="600"/>
              </a:spcBef>
              <a:spcAft>
                <a:spcPts val="0"/>
              </a:spcAft>
              <a:buSzPts val="1840"/>
              <a:buNone/>
              <a:defRPr b="1" sz="1600"/>
            </a:lvl6pPr>
            <a:lvl7pPr indent="-228600" lvl="6" marL="3200400" algn="l">
              <a:lnSpc>
                <a:spcPct val="100000"/>
              </a:lnSpc>
              <a:spcBef>
                <a:spcPts val="600"/>
              </a:spcBef>
              <a:spcAft>
                <a:spcPts val="0"/>
              </a:spcAft>
              <a:buSzPts val="1840"/>
              <a:buNone/>
              <a:defRPr b="1" sz="1600"/>
            </a:lvl7pPr>
            <a:lvl8pPr indent="-228600" lvl="7" marL="3657600" algn="l">
              <a:lnSpc>
                <a:spcPct val="100000"/>
              </a:lnSpc>
              <a:spcBef>
                <a:spcPts val="600"/>
              </a:spcBef>
              <a:spcAft>
                <a:spcPts val="0"/>
              </a:spcAft>
              <a:buSzPts val="1840"/>
              <a:buNone/>
              <a:defRPr b="1" sz="1600"/>
            </a:lvl8pPr>
            <a:lvl9pPr indent="-228600" lvl="8" marL="4114800" algn="l">
              <a:lnSpc>
                <a:spcPct val="100000"/>
              </a:lnSpc>
              <a:spcBef>
                <a:spcPts val="600"/>
              </a:spcBef>
              <a:spcAft>
                <a:spcPts val="600"/>
              </a:spcAft>
              <a:buSzPts val="1840"/>
              <a:buNone/>
              <a:defRPr b="1" sz="1600"/>
            </a:lvl9pPr>
          </a:lstStyle>
          <a:p/>
        </p:txBody>
      </p:sp>
      <p:sp>
        <p:nvSpPr>
          <p:cNvPr id="59" name="Google Shape;59;p12"/>
          <p:cNvSpPr txBox="1"/>
          <p:nvPr>
            <p:ph idx="4" type="body"/>
          </p:nvPr>
        </p:nvSpPr>
        <p:spPr>
          <a:xfrm>
            <a:off x="618067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60" name="Google Shape;60;p1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cxnSp>
        <p:nvCxnSpPr>
          <p:cNvPr id="63" name="Google Shape;63;p12"/>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1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cxnSp>
        <p:nvCxnSpPr>
          <p:cNvPr id="69" name="Google Shape;69;p13"/>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14"/>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2400"/>
              <a:buFont typeface="Garamond"/>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4"/>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73" name="Google Shape;73;p14"/>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320"/>
              </a:spcBef>
              <a:spcAft>
                <a:spcPts val="0"/>
              </a:spcAft>
              <a:buSzPts val="1840"/>
              <a:buNone/>
              <a:defRPr sz="1600"/>
            </a:lvl1pPr>
            <a:lvl2pPr indent="-228600" lvl="1" marL="914400" algn="l">
              <a:lnSpc>
                <a:spcPct val="100000"/>
              </a:lnSpc>
              <a:spcBef>
                <a:spcPts val="600"/>
              </a:spcBef>
              <a:spcAft>
                <a:spcPts val="0"/>
              </a:spcAft>
              <a:buSzPts val="1380"/>
              <a:buNone/>
              <a:defRPr sz="1200"/>
            </a:lvl2pPr>
            <a:lvl3pPr indent="-228600" lvl="2" marL="1371600" algn="l">
              <a:lnSpc>
                <a:spcPct val="100000"/>
              </a:lnSpc>
              <a:spcBef>
                <a:spcPts val="600"/>
              </a:spcBef>
              <a:spcAft>
                <a:spcPts val="0"/>
              </a:spcAft>
              <a:buSzPts val="1150"/>
              <a:buNone/>
              <a:defRPr sz="1000"/>
            </a:lvl3pPr>
            <a:lvl4pPr indent="-228600" lvl="3" marL="1828800" algn="l">
              <a:lnSpc>
                <a:spcPct val="100000"/>
              </a:lnSpc>
              <a:spcBef>
                <a:spcPts val="600"/>
              </a:spcBef>
              <a:spcAft>
                <a:spcPts val="0"/>
              </a:spcAft>
              <a:buSzPts val="1035"/>
              <a:buNone/>
              <a:defRPr sz="900"/>
            </a:lvl4pPr>
            <a:lvl5pPr indent="-228600" lvl="4" marL="2286000" algn="l">
              <a:lnSpc>
                <a:spcPct val="100000"/>
              </a:lnSpc>
              <a:spcBef>
                <a:spcPts val="600"/>
              </a:spcBef>
              <a:spcAft>
                <a:spcPts val="0"/>
              </a:spcAft>
              <a:buSzPts val="1035"/>
              <a:buNone/>
              <a:defRPr sz="900"/>
            </a:lvl5pPr>
            <a:lvl6pPr indent="-228600" lvl="5" marL="2743200" algn="l">
              <a:lnSpc>
                <a:spcPct val="100000"/>
              </a:lnSpc>
              <a:spcBef>
                <a:spcPts val="600"/>
              </a:spcBef>
              <a:spcAft>
                <a:spcPts val="0"/>
              </a:spcAft>
              <a:buSzPts val="1035"/>
              <a:buNone/>
              <a:defRPr sz="900"/>
            </a:lvl6pPr>
            <a:lvl7pPr indent="-228600" lvl="6" marL="3200400" algn="l">
              <a:lnSpc>
                <a:spcPct val="100000"/>
              </a:lnSpc>
              <a:spcBef>
                <a:spcPts val="600"/>
              </a:spcBef>
              <a:spcAft>
                <a:spcPts val="0"/>
              </a:spcAft>
              <a:buSzPts val="1035"/>
              <a:buNone/>
              <a:defRPr sz="900"/>
            </a:lvl7pPr>
            <a:lvl8pPr indent="-228600" lvl="7" marL="3657600" algn="l">
              <a:lnSpc>
                <a:spcPct val="100000"/>
              </a:lnSpc>
              <a:spcBef>
                <a:spcPts val="600"/>
              </a:spcBef>
              <a:spcAft>
                <a:spcPts val="0"/>
              </a:spcAft>
              <a:buSzPts val="1035"/>
              <a:buNone/>
              <a:defRPr sz="900"/>
            </a:lvl8pPr>
            <a:lvl9pPr indent="-228600" lvl="8" marL="4114800" algn="l">
              <a:lnSpc>
                <a:spcPct val="100000"/>
              </a:lnSpc>
              <a:spcBef>
                <a:spcPts val="600"/>
              </a:spcBef>
              <a:spcAft>
                <a:spcPts val="600"/>
              </a:spcAft>
              <a:buSzPts val="1035"/>
              <a:buNone/>
              <a:defRPr sz="900"/>
            </a:lvl9pPr>
          </a:lstStyle>
          <a:p/>
        </p:txBody>
      </p:sp>
      <p:sp>
        <p:nvSpPr>
          <p:cNvPr id="74" name="Google Shape;74;p1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cxnSp>
        <p:nvCxnSpPr>
          <p:cNvPr id="77" name="Google Shape;77;p14"/>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15"/>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2800"/>
              <a:buFont typeface="Garamond"/>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5"/>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1" name="Google Shape;81;p15"/>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360"/>
              </a:spcBef>
              <a:spcAft>
                <a:spcPts val="0"/>
              </a:spcAft>
              <a:buSzPts val="2070"/>
              <a:buNone/>
              <a:defRPr sz="1800"/>
            </a:lvl1pPr>
            <a:lvl2pPr indent="-228600" lvl="1" marL="914400" algn="l">
              <a:lnSpc>
                <a:spcPct val="100000"/>
              </a:lnSpc>
              <a:spcBef>
                <a:spcPts val="600"/>
              </a:spcBef>
              <a:spcAft>
                <a:spcPts val="0"/>
              </a:spcAft>
              <a:buSzPts val="1380"/>
              <a:buNone/>
              <a:defRPr sz="1200"/>
            </a:lvl2pPr>
            <a:lvl3pPr indent="-228600" lvl="2" marL="1371600" algn="l">
              <a:lnSpc>
                <a:spcPct val="100000"/>
              </a:lnSpc>
              <a:spcBef>
                <a:spcPts val="600"/>
              </a:spcBef>
              <a:spcAft>
                <a:spcPts val="0"/>
              </a:spcAft>
              <a:buSzPts val="1150"/>
              <a:buNone/>
              <a:defRPr sz="1000"/>
            </a:lvl3pPr>
            <a:lvl4pPr indent="-228600" lvl="3" marL="1828800" algn="l">
              <a:lnSpc>
                <a:spcPct val="100000"/>
              </a:lnSpc>
              <a:spcBef>
                <a:spcPts val="600"/>
              </a:spcBef>
              <a:spcAft>
                <a:spcPts val="0"/>
              </a:spcAft>
              <a:buSzPts val="1035"/>
              <a:buNone/>
              <a:defRPr sz="900"/>
            </a:lvl4pPr>
            <a:lvl5pPr indent="-228600" lvl="4" marL="2286000" algn="l">
              <a:lnSpc>
                <a:spcPct val="100000"/>
              </a:lnSpc>
              <a:spcBef>
                <a:spcPts val="600"/>
              </a:spcBef>
              <a:spcAft>
                <a:spcPts val="0"/>
              </a:spcAft>
              <a:buSzPts val="1035"/>
              <a:buNone/>
              <a:defRPr sz="900"/>
            </a:lvl5pPr>
            <a:lvl6pPr indent="-228600" lvl="5" marL="2743200" algn="l">
              <a:lnSpc>
                <a:spcPct val="100000"/>
              </a:lnSpc>
              <a:spcBef>
                <a:spcPts val="600"/>
              </a:spcBef>
              <a:spcAft>
                <a:spcPts val="0"/>
              </a:spcAft>
              <a:buSzPts val="1035"/>
              <a:buNone/>
              <a:defRPr sz="900"/>
            </a:lvl6pPr>
            <a:lvl7pPr indent="-228600" lvl="6" marL="3200400" algn="l">
              <a:lnSpc>
                <a:spcPct val="100000"/>
              </a:lnSpc>
              <a:spcBef>
                <a:spcPts val="600"/>
              </a:spcBef>
              <a:spcAft>
                <a:spcPts val="0"/>
              </a:spcAft>
              <a:buSzPts val="1035"/>
              <a:buNone/>
              <a:defRPr sz="900"/>
            </a:lvl7pPr>
            <a:lvl8pPr indent="-228600" lvl="7" marL="3657600" algn="l">
              <a:lnSpc>
                <a:spcPct val="100000"/>
              </a:lnSpc>
              <a:spcBef>
                <a:spcPts val="600"/>
              </a:spcBef>
              <a:spcAft>
                <a:spcPts val="0"/>
              </a:spcAft>
              <a:buSzPts val="1035"/>
              <a:buNone/>
              <a:defRPr sz="900"/>
            </a:lvl8pPr>
            <a:lvl9pPr indent="-228600" lvl="8" marL="4114800" algn="l">
              <a:lnSpc>
                <a:spcPct val="100000"/>
              </a:lnSpc>
              <a:spcBef>
                <a:spcPts val="600"/>
              </a:spcBef>
              <a:spcAft>
                <a:spcPts val="600"/>
              </a:spcAft>
              <a:buSzPts val="1035"/>
              <a:buNone/>
              <a:defRPr sz="900"/>
            </a:lvl9pPr>
          </a:lstStyle>
          <a:p/>
        </p:txBody>
      </p:sp>
      <p:sp>
        <p:nvSpPr>
          <p:cNvPr id="82" name="Google Shape;82;p1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2.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7.jpg"/><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6"/>
          <p:cNvGrpSpPr/>
          <p:nvPr/>
        </p:nvGrpSpPr>
        <p:grpSpPr>
          <a:xfrm>
            <a:off x="-15736" y="0"/>
            <a:ext cx="12229962" cy="6856214"/>
            <a:chOff x="-15736" y="0"/>
            <a:chExt cx="12229962" cy="6856214"/>
          </a:xfrm>
        </p:grpSpPr>
        <p:pic>
          <p:nvPicPr>
            <p:cNvPr descr="HD-PanelContent.png" id="7" name="Google Shape;7;p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 name="Google Shape;8;p6"/>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DRibbonContent-UniformTrim.png" id="9" name="Google Shape;9;p6"/>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0" name="Google Shape;10;p6"/>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1" name="Google Shape;11;p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2" name="Google Shape;12;p6"/>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403860" lvl="0" marL="457200" marR="0" rtl="0" algn="l">
              <a:lnSpc>
                <a:spcPct val="100000"/>
              </a:lnSpc>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lnSpc>
                <a:spcPct val="100000"/>
              </a:lnSpc>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lnSpc>
                <a:spcPct val="100000"/>
              </a:lnSpc>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lnSpc>
                <a:spcPct val="100000"/>
              </a:lnSpc>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lnSpc>
                <a:spcPct val="100000"/>
              </a:lnSpc>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3" name="Google Shape;13;p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4" name="Google Shape;14;p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5" name="Google Shape;15;p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262626"/>
              </a:buClr>
              <a:buSzPts val="5400"/>
              <a:buFont typeface="Garamond"/>
              <a:buNone/>
            </a:pPr>
            <a:r>
              <a:rPr lang="en-MY"/>
              <a:t>CASE STUDY </a:t>
            </a:r>
            <a:endParaRPr/>
          </a:p>
        </p:txBody>
      </p:sp>
      <p:sp>
        <p:nvSpPr>
          <p:cNvPr id="152" name="Google Shape;152;p1"/>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415"/>
              <a:buNone/>
            </a:pPr>
            <a:r>
              <a:rPr lang="en-MY"/>
              <a:t>Case study 1</a:t>
            </a:r>
            <a:endParaRPr/>
          </a:p>
          <a:p>
            <a:pPr indent="0" lvl="0" marL="0" rtl="0" algn="ctr">
              <a:lnSpc>
                <a:spcPct val="100000"/>
              </a:lnSpc>
              <a:spcBef>
                <a:spcPts val="1020"/>
              </a:spcBef>
              <a:spcAft>
                <a:spcPts val="0"/>
              </a:spcAft>
              <a:buSzPts val="2415"/>
              <a:buNone/>
            </a:pPr>
            <a:r>
              <a:rPr lang="en-MY"/>
              <a:t>Case study 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262626"/>
              </a:buClr>
              <a:buSzPct val="100000"/>
              <a:buFont typeface="Garamond"/>
              <a:buNone/>
            </a:pPr>
            <a:r>
              <a:rPr lang="en-MY"/>
              <a:t>PROBLEM SOLUTION CASE STUDY SAMPLE 1</a:t>
            </a:r>
            <a:endParaRPr/>
          </a:p>
        </p:txBody>
      </p:sp>
      <p:sp>
        <p:nvSpPr>
          <p:cNvPr id="158" name="Google Shape;158;p2"/>
          <p:cNvSpPr txBox="1"/>
          <p:nvPr>
            <p:ph idx="1" type="body"/>
          </p:nvPr>
        </p:nvSpPr>
        <p:spPr>
          <a:xfrm>
            <a:off x="1295401" y="2556932"/>
            <a:ext cx="9601196" cy="356866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SzPts val="2760"/>
              <a:buNone/>
            </a:pPr>
            <a:r>
              <a:rPr lang="en-MY"/>
              <a:t>Aaron has just been transferred to your department. He is known for his poor performance. As a supervisor, you arrange a meeting with Aaron and suggest some strategies to correct his weak area and promise to keep him informed of his progress. Aaron agreed with the ideas at the meeting. He, however, sent e-mails to other employees criticising your supervisory capabilities and complaining of harassment. </a:t>
            </a:r>
            <a:endParaRPr/>
          </a:p>
          <a:p>
            <a:pPr indent="-457200" lvl="0" marL="457200" rtl="0" algn="l">
              <a:lnSpc>
                <a:spcPct val="100000"/>
              </a:lnSpc>
              <a:spcBef>
                <a:spcPts val="1080"/>
              </a:spcBef>
              <a:spcAft>
                <a:spcPts val="0"/>
              </a:spcAft>
              <a:buSzPts val="2760"/>
              <a:buAutoNum type="alphaLcPeriod"/>
            </a:pPr>
            <a:r>
              <a:rPr lang="en-MY"/>
              <a:t>Identify the issue or problem.</a:t>
            </a:r>
            <a:endParaRPr/>
          </a:p>
          <a:p>
            <a:pPr indent="-457200" lvl="0" marL="457200" rtl="0" algn="l">
              <a:lnSpc>
                <a:spcPct val="100000"/>
              </a:lnSpc>
              <a:spcBef>
                <a:spcPts val="1080"/>
              </a:spcBef>
              <a:spcAft>
                <a:spcPts val="0"/>
              </a:spcAft>
              <a:buSzPts val="2760"/>
              <a:buAutoNum type="alphaLcPeriod"/>
            </a:pPr>
            <a:r>
              <a:rPr lang="en-MY"/>
              <a:t>Suggest TWO solutions</a:t>
            </a:r>
            <a:endParaRPr/>
          </a:p>
          <a:p>
            <a:pPr indent="-457200" lvl="0" marL="457200" rtl="0" algn="l">
              <a:lnSpc>
                <a:spcPct val="100000"/>
              </a:lnSpc>
              <a:spcBef>
                <a:spcPts val="1080"/>
              </a:spcBef>
              <a:spcAft>
                <a:spcPts val="0"/>
              </a:spcAft>
              <a:buSzPts val="2760"/>
              <a:buAutoNum type="alphaLcPeriod"/>
            </a:pPr>
            <a:r>
              <a:rPr lang="en-MY"/>
              <a:t>Justify each solution with TWO reasons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aphicFrame>
        <p:nvGraphicFramePr>
          <p:cNvPr id="163" name="Google Shape;163;p3"/>
          <p:cNvGraphicFramePr/>
          <p:nvPr/>
        </p:nvGraphicFramePr>
        <p:xfrm>
          <a:off x="790112" y="639192"/>
          <a:ext cx="3000000" cy="3000000"/>
        </p:xfrm>
        <a:graphic>
          <a:graphicData uri="http://schemas.openxmlformats.org/drawingml/2006/table">
            <a:tbl>
              <a:tblPr bandRow="1" firstRow="1">
                <a:noFill/>
                <a:tableStyleId>{B4B8929B-857C-4847-8342-42F9A49E6C0D}</a:tableStyleId>
              </a:tblPr>
              <a:tblGrid>
                <a:gridCol w="5304400"/>
                <a:gridCol w="5304400"/>
              </a:tblGrid>
              <a:tr h="680300">
                <a:tc>
                  <a:txBody>
                    <a:bodyPr/>
                    <a:lstStyle/>
                    <a:p>
                      <a:pPr indent="0" lvl="0" marL="0" marR="0" rtl="0" algn="l">
                        <a:lnSpc>
                          <a:spcPct val="100000"/>
                        </a:lnSpc>
                        <a:spcBef>
                          <a:spcPts val="0"/>
                        </a:spcBef>
                        <a:spcAft>
                          <a:spcPts val="0"/>
                        </a:spcAft>
                        <a:buClr>
                          <a:srgbClr val="000000"/>
                        </a:buClr>
                        <a:buSzPts val="1800"/>
                        <a:buFont typeface="Arial"/>
                        <a:buNone/>
                      </a:pPr>
                      <a:r>
                        <a:rPr lang="en-MY" sz="1800" u="none" cap="none" strike="noStrike"/>
                        <a:t>Issue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MY" sz="1800" u="none" cap="none" strike="noStrike"/>
                        <a:t>The issue involves an unprofessional act of backstabbing</a:t>
                      </a:r>
                      <a:endParaRPr sz="1400" u="none" cap="none" strike="noStrike"/>
                    </a:p>
                  </a:txBody>
                  <a:tcPr marT="45725" marB="45725" marR="91450" marL="91450"/>
                </a:tc>
              </a:tr>
              <a:tr h="2721250">
                <a:tc>
                  <a:txBody>
                    <a:bodyPr/>
                    <a:lstStyle/>
                    <a:p>
                      <a:pPr indent="0" lvl="0" marL="0" marR="0" rtl="0" algn="l">
                        <a:lnSpc>
                          <a:spcPct val="100000"/>
                        </a:lnSpc>
                        <a:spcBef>
                          <a:spcPts val="0"/>
                        </a:spcBef>
                        <a:spcAft>
                          <a:spcPts val="0"/>
                        </a:spcAft>
                        <a:buClr>
                          <a:srgbClr val="000000"/>
                        </a:buClr>
                        <a:buSzPts val="1800"/>
                        <a:buFont typeface="Arial"/>
                        <a:buNone/>
                      </a:pPr>
                      <a:r>
                        <a:rPr lang="en-MY" sz="1800" u="none" cap="none" strike="noStrike"/>
                        <a:t>Solution 1</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MY" sz="1800" u="none" cap="none" strike="noStrike"/>
                        <a:t>I should have a talk with Aaron.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MY" sz="1800" u="none" cap="none" strike="noStrike"/>
                        <a:t>Reasons</a:t>
                      </a:r>
                      <a:endParaRPr sz="1400" u="none" cap="none" strike="noStrike"/>
                    </a:p>
                    <a:p>
                      <a:pPr indent="0" lvl="0" marL="0" marR="0" rtl="0" algn="just">
                        <a:lnSpc>
                          <a:spcPct val="100000"/>
                        </a:lnSpc>
                        <a:spcBef>
                          <a:spcPts val="0"/>
                        </a:spcBef>
                        <a:spcAft>
                          <a:spcPts val="0"/>
                        </a:spcAft>
                        <a:buClr>
                          <a:srgbClr val="000000"/>
                        </a:buClr>
                        <a:buSzPts val="1800"/>
                        <a:buFont typeface="Arial"/>
                        <a:buNone/>
                      </a:pPr>
                      <a:r>
                        <a:rPr lang="en-MY" sz="1800" u="none" cap="none" strike="noStrike"/>
                        <a:t>By talking to him, I </a:t>
                      </a:r>
                      <a:r>
                        <a:rPr lang="en-MY" sz="1800" u="none" cap="none" strike="noStrike">
                          <a:highlight>
                            <a:srgbClr val="FF00FF"/>
                          </a:highlight>
                        </a:rPr>
                        <a:t>definitely</a:t>
                      </a:r>
                      <a:r>
                        <a:rPr lang="en-MY" sz="1800" u="none" cap="none" strike="noStrike"/>
                        <a:t> would tell him that I expect professionalism in my department and his actions are self-destructive </a:t>
                      </a:r>
                      <a:r>
                        <a:rPr lang="en-MY" sz="1800" u="none" cap="none" strike="noStrike">
                          <a:highlight>
                            <a:srgbClr val="00FFFF"/>
                          </a:highlight>
                        </a:rPr>
                        <a:t>because</a:t>
                      </a:r>
                      <a:r>
                        <a:rPr lang="en-MY" sz="1800" u="none" cap="none" strike="noStrike"/>
                        <a:t> no one respects backstabbers. </a:t>
                      </a:r>
                      <a:r>
                        <a:rPr lang="en-MY" sz="1800" u="none" cap="none" strike="noStrike">
                          <a:highlight>
                            <a:srgbClr val="FFFF00"/>
                          </a:highlight>
                        </a:rPr>
                        <a:t>Besides</a:t>
                      </a:r>
                      <a:r>
                        <a:rPr lang="en-MY" sz="1800" u="none" cap="none" strike="noStrike"/>
                        <a:t>, I </a:t>
                      </a:r>
                      <a:r>
                        <a:rPr lang="en-MY" sz="1800" u="none" cap="none" strike="noStrike">
                          <a:highlight>
                            <a:srgbClr val="FF00FF"/>
                          </a:highlight>
                        </a:rPr>
                        <a:t>likely</a:t>
                      </a:r>
                      <a:r>
                        <a:rPr lang="en-MY" sz="1800" u="none" cap="none" strike="noStrike"/>
                        <a:t> would be able to warn him not to undermine my leadership </a:t>
                      </a:r>
                      <a:r>
                        <a:rPr lang="en-MY" sz="1800" u="none" cap="none" strike="noStrike">
                          <a:highlight>
                            <a:srgbClr val="00FFFF"/>
                          </a:highlight>
                        </a:rPr>
                        <a:t>as</a:t>
                      </a:r>
                      <a:r>
                        <a:rPr lang="en-MY" sz="1800" u="none" cap="none" strike="noStrike"/>
                        <a:t> he has a negative attitude which may lead to negative consequences among employees. </a:t>
                      </a:r>
                      <a:r>
                        <a:rPr lang="en-MY" sz="1800" u="none" cap="none" strike="noStrike">
                          <a:highlight>
                            <a:srgbClr val="00FFFF"/>
                          </a:highlight>
                        </a:rPr>
                        <a:t>Thus</a:t>
                      </a:r>
                      <a:r>
                        <a:rPr lang="en-MY" sz="1800" u="none" cap="none" strike="noStrike"/>
                        <a:t>, he will be forced to get the message and be more professional at work</a:t>
                      </a:r>
                      <a:endParaRPr sz="1400" u="none" cap="none" strike="noStrike"/>
                    </a:p>
                  </a:txBody>
                  <a:tcPr marT="45725" marB="45725" marR="91450" marL="91450"/>
                </a:tc>
              </a:tr>
              <a:tr h="2138125">
                <a:tc>
                  <a:txBody>
                    <a:bodyPr/>
                    <a:lstStyle/>
                    <a:p>
                      <a:pPr indent="0" lvl="0" marL="0" marR="0" rtl="0" algn="l">
                        <a:lnSpc>
                          <a:spcPct val="100000"/>
                        </a:lnSpc>
                        <a:spcBef>
                          <a:spcPts val="0"/>
                        </a:spcBef>
                        <a:spcAft>
                          <a:spcPts val="0"/>
                        </a:spcAft>
                        <a:buClr>
                          <a:srgbClr val="000000"/>
                        </a:buClr>
                        <a:buSzPts val="1800"/>
                        <a:buFont typeface="Arial"/>
                        <a:buNone/>
                      </a:pPr>
                      <a:r>
                        <a:rPr lang="en-MY" sz="1800" u="none" cap="none" strike="noStrike"/>
                        <a:t>Solution 2</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MY" sz="1800" u="none" cap="none" strike="noStrike"/>
                        <a:t>I should draw the attention of the higher authority on the matters by loading a formal report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MY" sz="1800" u="none" cap="none" strike="noStrike"/>
                        <a:t>Reasons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MY" sz="1800" u="none" cap="none" strike="noStrike"/>
                        <a:t>By reporting him top the management, I </a:t>
                      </a:r>
                      <a:r>
                        <a:rPr lang="en-MY" sz="1800" u="none" cap="none" strike="noStrike">
                          <a:highlight>
                            <a:srgbClr val="FF00FF"/>
                          </a:highlight>
                        </a:rPr>
                        <a:t>certainly</a:t>
                      </a:r>
                      <a:r>
                        <a:rPr lang="en-MY" sz="1800" u="none" cap="none" strike="noStrike"/>
                        <a:t> would  be able to protect myself </a:t>
                      </a:r>
                      <a:r>
                        <a:rPr lang="en-MY" sz="1800" u="none" cap="none" strike="noStrike">
                          <a:highlight>
                            <a:srgbClr val="00FFFF"/>
                          </a:highlight>
                        </a:rPr>
                        <a:t>as</a:t>
                      </a:r>
                      <a:r>
                        <a:rPr lang="en-MY" sz="1800" u="none" cap="none" strike="noStrike"/>
                        <a:t> Aaron is accusing me for harassment. This will </a:t>
                      </a:r>
                      <a:r>
                        <a:rPr lang="en-MY" sz="1800" u="none" cap="none" strike="noStrike">
                          <a:highlight>
                            <a:srgbClr val="FFFF00"/>
                          </a:highlight>
                        </a:rPr>
                        <a:t>also</a:t>
                      </a:r>
                      <a:r>
                        <a:rPr lang="en-MY" sz="1800" u="none" cap="none" strike="noStrike"/>
                        <a:t> secure my position </a:t>
                      </a:r>
                      <a:r>
                        <a:rPr lang="en-MY" sz="1800" u="none" cap="none" strike="noStrike">
                          <a:highlight>
                            <a:srgbClr val="00FFFF"/>
                          </a:highlight>
                        </a:rPr>
                        <a:t>since</a:t>
                      </a:r>
                      <a:r>
                        <a:rPr lang="en-MY" sz="1800" u="none" cap="none" strike="noStrike"/>
                        <a:t> it shows his unprofessional behaviour at workplace. Aaron is </a:t>
                      </a:r>
                      <a:r>
                        <a:rPr lang="en-MY" sz="1800" u="none" cap="none" strike="noStrike">
                          <a:highlight>
                            <a:srgbClr val="FF00FF"/>
                          </a:highlight>
                        </a:rPr>
                        <a:t>very likely</a:t>
                      </a:r>
                      <a:r>
                        <a:rPr lang="en-MY" sz="1800" u="none" cap="none" strike="noStrike"/>
                        <a:t> forced to realised that his behaviour was highly unprofessional, </a:t>
                      </a:r>
                      <a:r>
                        <a:rPr lang="en-MY" sz="1800" u="none" cap="none" strike="noStrike">
                          <a:highlight>
                            <a:srgbClr val="00FFFF"/>
                          </a:highlight>
                        </a:rPr>
                        <a:t>therefore,</a:t>
                      </a:r>
                      <a:r>
                        <a:rPr lang="en-MY" sz="1800" u="none" cap="none" strike="noStrike"/>
                        <a:t> must stop it.</a:t>
                      </a:r>
                      <a:endParaRPr sz="1400" u="none" cap="none" strike="noStrike"/>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262626"/>
              </a:buClr>
              <a:buSzPct val="100000"/>
              <a:buFont typeface="Garamond"/>
              <a:buNone/>
            </a:pPr>
            <a:r>
              <a:rPr lang="en-MY"/>
              <a:t>PROBLEM SOLUTION CASE STUDY SAMPLE 2</a:t>
            </a:r>
            <a:endParaRPr/>
          </a:p>
        </p:txBody>
      </p:sp>
      <p:sp>
        <p:nvSpPr>
          <p:cNvPr id="169" name="Google Shape;169;p4"/>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SzPct val="115000"/>
              <a:buNone/>
            </a:pPr>
            <a:r>
              <a:rPr lang="en-MY"/>
              <a:t>Sharon works as an assistant manager with Sam, as the manager at Cyber Talk Sdn Bhd. Cyber Talk Sdn Bhd practices no alcohol policy at work. Sharon went over to Sam’s office to hand in a report. She accidently knocked over a glass on Sam’s desk. The drink spilled and Sharon realised that the glass had been filled with an alcoholic beverage. Sam was not in his room when this incident took place.</a:t>
            </a:r>
            <a:endParaRPr/>
          </a:p>
          <a:p>
            <a:pPr indent="-457200" lvl="0" marL="457200" rtl="0" algn="l">
              <a:lnSpc>
                <a:spcPct val="100000"/>
              </a:lnSpc>
              <a:spcBef>
                <a:spcPts val="1044"/>
              </a:spcBef>
              <a:spcAft>
                <a:spcPts val="0"/>
              </a:spcAft>
              <a:buSzPct val="115000"/>
              <a:buAutoNum type="alphaLcPeriod"/>
            </a:pPr>
            <a:r>
              <a:rPr lang="en-MY"/>
              <a:t>Identify the issue or problem.</a:t>
            </a:r>
            <a:endParaRPr/>
          </a:p>
          <a:p>
            <a:pPr indent="-457200" lvl="0" marL="457200" rtl="0" algn="l">
              <a:lnSpc>
                <a:spcPct val="100000"/>
              </a:lnSpc>
              <a:spcBef>
                <a:spcPts val="1044"/>
              </a:spcBef>
              <a:spcAft>
                <a:spcPts val="0"/>
              </a:spcAft>
              <a:buSzPct val="115000"/>
              <a:buAutoNum type="alphaLcPeriod"/>
            </a:pPr>
            <a:r>
              <a:rPr lang="en-MY"/>
              <a:t>Suggest TWO solutions</a:t>
            </a:r>
            <a:endParaRPr/>
          </a:p>
          <a:p>
            <a:pPr indent="-457200" lvl="0" marL="457200" rtl="0" algn="l">
              <a:lnSpc>
                <a:spcPct val="100000"/>
              </a:lnSpc>
              <a:spcBef>
                <a:spcPts val="1044"/>
              </a:spcBef>
              <a:spcAft>
                <a:spcPts val="0"/>
              </a:spcAft>
              <a:buSzPct val="115000"/>
              <a:buAutoNum type="alphaLcPeriod"/>
            </a:pPr>
            <a:r>
              <a:rPr lang="en-MY"/>
              <a:t>Justify each solution with TWO reasons </a:t>
            </a:r>
            <a:endParaRPr/>
          </a:p>
          <a:p>
            <a:pPr indent="0" lvl="0" marL="0" rtl="0" algn="l">
              <a:lnSpc>
                <a:spcPct val="100000"/>
              </a:lnSpc>
              <a:spcBef>
                <a:spcPts val="1044"/>
              </a:spcBef>
              <a:spcAft>
                <a:spcPts val="0"/>
              </a:spcAft>
              <a:buSzPct val="115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graphicFrame>
        <p:nvGraphicFramePr>
          <p:cNvPr id="174" name="Google Shape;174;p5"/>
          <p:cNvGraphicFramePr/>
          <p:nvPr/>
        </p:nvGraphicFramePr>
        <p:xfrm>
          <a:off x="790112" y="719666"/>
          <a:ext cx="3000000" cy="3000000"/>
        </p:xfrm>
        <a:graphic>
          <a:graphicData uri="http://schemas.openxmlformats.org/drawingml/2006/table">
            <a:tbl>
              <a:tblPr bandRow="1" firstRow="1">
                <a:noFill/>
                <a:tableStyleId>{B4B8929B-857C-4847-8342-42F9A49E6C0D}</a:tableStyleId>
              </a:tblPr>
              <a:tblGrid>
                <a:gridCol w="5308850"/>
                <a:gridCol w="5308850"/>
              </a:tblGrid>
              <a:tr h="722500">
                <a:tc>
                  <a:txBody>
                    <a:bodyPr/>
                    <a:lstStyle/>
                    <a:p>
                      <a:pPr indent="0" lvl="0" marL="0" marR="0" rtl="0" algn="l">
                        <a:lnSpc>
                          <a:spcPct val="100000"/>
                        </a:lnSpc>
                        <a:spcBef>
                          <a:spcPts val="0"/>
                        </a:spcBef>
                        <a:spcAft>
                          <a:spcPts val="0"/>
                        </a:spcAft>
                        <a:buClr>
                          <a:srgbClr val="000000"/>
                        </a:buClr>
                        <a:buSzPts val="1800"/>
                        <a:buFont typeface="Arial"/>
                        <a:buNone/>
                      </a:pPr>
                      <a:r>
                        <a:rPr lang="en-MY" sz="1800" u="none" cap="none" strike="noStrike"/>
                        <a:t>Issue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MY" sz="1800" u="none" cap="none" strike="noStrike"/>
                        <a:t>The issue involves the violation of no alcohol policy committed by an employee in this organization.</a:t>
                      </a:r>
                      <a:endParaRPr sz="1400" u="none" cap="none" strike="noStrike"/>
                    </a:p>
                  </a:txBody>
                  <a:tcPr marT="45725" marB="45725" marR="91450" marL="91450"/>
                </a:tc>
              </a:tr>
              <a:tr h="2270700">
                <a:tc>
                  <a:txBody>
                    <a:bodyPr/>
                    <a:lstStyle/>
                    <a:p>
                      <a:pPr indent="0" lvl="0" marL="0" marR="0" rtl="0" algn="l">
                        <a:lnSpc>
                          <a:spcPct val="100000"/>
                        </a:lnSpc>
                        <a:spcBef>
                          <a:spcPts val="0"/>
                        </a:spcBef>
                        <a:spcAft>
                          <a:spcPts val="0"/>
                        </a:spcAft>
                        <a:buClr>
                          <a:srgbClr val="000000"/>
                        </a:buClr>
                        <a:buSzPts val="1800"/>
                        <a:buFont typeface="Arial"/>
                        <a:buNone/>
                      </a:pPr>
                      <a:r>
                        <a:rPr lang="en-MY" sz="1800" u="none" cap="none" strike="noStrike"/>
                        <a:t>Solution 1</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MY" sz="1800" u="none" cap="none" strike="noStrike"/>
                        <a:t>Sharon should discuss this issue with Sam in person and advice him to stop behaving this way.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MY" sz="1800" u="none" cap="none" strike="noStrike"/>
                        <a:t>Reasons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MY" sz="1800" u="none" cap="none" strike="noStrike"/>
                        <a:t>By discussing and advising Sam, Sharon is helping him </a:t>
                      </a:r>
                      <a:r>
                        <a:rPr lang="en-MY" sz="1800" u="none" cap="none" strike="noStrike">
                          <a:highlight>
                            <a:srgbClr val="00FFFF"/>
                          </a:highlight>
                        </a:rPr>
                        <a:t>so</a:t>
                      </a:r>
                      <a:r>
                        <a:rPr lang="en-MY" sz="1800" u="none" cap="none" strike="noStrike"/>
                        <a:t> that it will not jeopardise his job. </a:t>
                      </a:r>
                      <a:r>
                        <a:rPr lang="en-MY" sz="1800" u="none" cap="none" strike="noStrike">
                          <a:highlight>
                            <a:srgbClr val="FFFF00"/>
                          </a:highlight>
                        </a:rPr>
                        <a:t>Also</a:t>
                      </a:r>
                      <a:r>
                        <a:rPr lang="en-MY" sz="1800" u="none" cap="none" strike="noStrike"/>
                        <a:t>, he needs to bear in mind that he is holding a reputable position. </a:t>
                      </a:r>
                      <a:r>
                        <a:rPr lang="en-MY" sz="1800" u="none" cap="none" strike="noStrike">
                          <a:highlight>
                            <a:srgbClr val="00FFFF"/>
                          </a:highlight>
                        </a:rPr>
                        <a:t>Due to that</a:t>
                      </a:r>
                      <a:r>
                        <a:rPr lang="en-MY" sz="1800" u="none" cap="none" strike="noStrike"/>
                        <a:t>, he needs to be a role model to his fellow staff. </a:t>
                      </a:r>
                      <a:r>
                        <a:rPr lang="en-MY" sz="1800" u="none" cap="none" strike="noStrike">
                          <a:highlight>
                            <a:srgbClr val="00FFFF"/>
                          </a:highlight>
                        </a:rPr>
                        <a:t>Hence</a:t>
                      </a:r>
                      <a:r>
                        <a:rPr lang="en-MY" sz="1800" u="none" cap="none" strike="noStrike"/>
                        <a:t>, this may help stop Sam from acting against company policy. </a:t>
                      </a:r>
                      <a:endParaRPr sz="1400" u="none" cap="none" strike="noStrike"/>
                    </a:p>
                  </a:txBody>
                  <a:tcPr marT="45725" marB="45725" marR="91450" marL="91450"/>
                </a:tc>
              </a:tr>
              <a:tr h="2270700">
                <a:tc>
                  <a:txBody>
                    <a:bodyPr/>
                    <a:lstStyle/>
                    <a:p>
                      <a:pPr indent="0" lvl="0" marL="0" marR="0" rtl="0" algn="l">
                        <a:lnSpc>
                          <a:spcPct val="100000"/>
                        </a:lnSpc>
                        <a:spcBef>
                          <a:spcPts val="0"/>
                        </a:spcBef>
                        <a:spcAft>
                          <a:spcPts val="0"/>
                        </a:spcAft>
                        <a:buClr>
                          <a:srgbClr val="000000"/>
                        </a:buClr>
                        <a:buSzPts val="1800"/>
                        <a:buFont typeface="Arial"/>
                        <a:buNone/>
                      </a:pPr>
                      <a:r>
                        <a:rPr lang="en-MY" sz="1800" u="none" cap="none" strike="noStrike"/>
                        <a:t>Solution 2</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MY" sz="1800" u="none" cap="none" strike="noStrike"/>
                        <a:t>Sharon should draw the attention of the matter to the Human Resource Department and let them investigate the matter.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MY" sz="1800" u="none" cap="none" strike="noStrike"/>
                        <a:t>Reasons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MY" sz="1800" u="none" cap="none" strike="noStrike"/>
                        <a:t>By reporting Sam to the HR Department, it would initiate an investigation </a:t>
                      </a:r>
                      <a:r>
                        <a:rPr lang="en-MY" sz="1800" u="none" cap="none" strike="noStrike">
                          <a:highlight>
                            <a:srgbClr val="00FFFF"/>
                          </a:highlight>
                        </a:rPr>
                        <a:t>so</a:t>
                      </a:r>
                      <a:r>
                        <a:rPr lang="en-MY" sz="1800" u="none" cap="none" strike="noStrike"/>
                        <a:t> that it effectively stops Sam in his tracks. </a:t>
                      </a:r>
                      <a:r>
                        <a:rPr lang="en-MY" sz="1800" u="none" cap="none" strike="noStrike">
                          <a:highlight>
                            <a:srgbClr val="FFFF00"/>
                          </a:highlight>
                        </a:rPr>
                        <a:t>Additionally</a:t>
                      </a:r>
                      <a:r>
                        <a:rPr lang="en-MY" sz="1800" u="none" cap="none" strike="noStrike"/>
                        <a:t>, he may pay the price for his actions </a:t>
                      </a:r>
                      <a:r>
                        <a:rPr lang="en-MY" sz="1800" u="none" cap="none" strike="noStrike">
                          <a:highlight>
                            <a:srgbClr val="00FFFF"/>
                          </a:highlight>
                        </a:rPr>
                        <a:t>for</a:t>
                      </a:r>
                      <a:r>
                        <a:rPr lang="en-MY" sz="1800" u="none" cap="none" strike="noStrike"/>
                        <a:t> not complying with company’s policy. </a:t>
                      </a:r>
                      <a:r>
                        <a:rPr lang="en-MY" sz="1800" u="none" cap="none" strike="noStrike">
                          <a:highlight>
                            <a:srgbClr val="00FFFF"/>
                          </a:highlight>
                        </a:rPr>
                        <a:t>Thus</a:t>
                      </a:r>
                      <a:r>
                        <a:rPr lang="en-MY" sz="1800" u="none" cap="none" strike="noStrike"/>
                        <a:t>, this will serve as a warning to other employees not to breach office policy. </a:t>
                      </a:r>
                      <a:endParaRPr sz="1400" u="none" cap="none" strike="noStrike"/>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2021-03-14T06:55:30Z</dcterms:created>
  <dc:creator>ny azlinda</dc:creator>
</cp:coreProperties>
</file>