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9.xml"/>
  <Override ContentType="application/vnd.openxmlformats-officedocument.presentationml.slideMaster+xml" PartName="/ppt/slideMasters/slideMaster11.xml"/>
  <Override ContentType="application/vnd.openxmlformats-officedocument.presentationml.slideMaster+xml" PartName="/ppt/slideMasters/slideMaster13.xml"/>
  <Override ContentType="application/vnd.openxmlformats-officedocument.presentationml.slideMaster+xml" PartName="/ppt/slideMasters/slideMaster10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7.xml"/>
  <Override ContentType="application/vnd.openxmlformats-officedocument.presentationml.slideMaster+xml" PartName="/ppt/slideMasters/slideMaster5.xml"/>
  <Override ContentType="application/vnd.openxmlformats-officedocument.presentationml.slideMaster+xml" PartName="/ppt/slideMasters/slideMaster8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14.xml"/>
  <Override ContentType="application/vnd.openxmlformats-officedocument.presentationml.slideMaster+xml" PartName="/ppt/slideMasters/slideMaster12.xml"/>
  <Override ContentType="application/vnd.openxmlformats-officedocument.presentationml.slideMaster+xml" PartName="/ppt/slideMasters/slideMaster4.xml"/>
  <Override ContentType="application/vnd.openxmlformats-officedocument.presentationml.slideMaster+xml" PartName="/ppt/slideMasters/slideMaster6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14.xml"/>
  <Override ContentType="application/vnd.openxmlformats-officedocument.theme+xml" PartName="/ppt/theme/theme6.xml"/>
  <Override ContentType="application/vnd.openxmlformats-officedocument.theme+xml" PartName="/ppt/theme/theme3.xml"/>
  <Override ContentType="application/vnd.openxmlformats-officedocument.theme+xml" PartName="/ppt/theme/theme11.xml"/>
  <Override ContentType="application/vnd.openxmlformats-officedocument.theme+xml" PartName="/ppt/theme/theme5.xml"/>
  <Override ContentType="application/vnd.openxmlformats-officedocument.theme+xml" PartName="/ppt/theme/theme15.xml"/>
  <Override ContentType="application/vnd.openxmlformats-officedocument.theme+xml" PartName="/ppt/theme/theme9.xml"/>
  <Override ContentType="application/vnd.openxmlformats-officedocument.theme+xml" PartName="/ppt/theme/theme13.xml"/>
  <Override ContentType="application/vnd.openxmlformats-officedocument.theme+xml" PartName="/ppt/theme/theme7.xml"/>
  <Override ContentType="application/vnd.openxmlformats-officedocument.theme+xml" PartName="/ppt/theme/theme2.xml"/>
  <Override ContentType="application/vnd.openxmlformats-officedocument.theme+xml" PartName="/ppt/theme/theme4.xml"/>
  <Override ContentType="application/vnd.openxmlformats-officedocument.theme+xml" PartName="/ppt/theme/theme8.xml"/>
  <Override ContentType="application/vnd.openxmlformats-officedocument.theme+xml" PartName="/ppt/theme/theme10.xml"/>
  <Override ContentType="application/vnd.openxmlformats-officedocument.theme+xml" PartName="/ppt/theme/theme1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  <p:sldMasterId id="2147483650" r:id="rId5"/>
    <p:sldMasterId id="2147483652" r:id="rId6"/>
    <p:sldMasterId id="2147483657" r:id="rId7"/>
    <p:sldMasterId id="2147483659" r:id="rId8"/>
    <p:sldMasterId id="2147483661" r:id="rId9"/>
    <p:sldMasterId id="2147483663" r:id="rId10"/>
    <p:sldMasterId id="2147483665" r:id="rId11"/>
    <p:sldMasterId id="2147483667" r:id="rId12"/>
    <p:sldMasterId id="2147483669" r:id="rId13"/>
    <p:sldMasterId id="2147483671" r:id="rId14"/>
    <p:sldMasterId id="2147483673" r:id="rId15"/>
    <p:sldMasterId id="2147483675" r:id="rId16"/>
    <p:sldMasterId id="2147483677" r:id="rId17"/>
  </p:sldMasterIdLst>
  <p:notesMasterIdLst>
    <p:notesMasterId r:id="rId18"/>
  </p:notesMasterIdLst>
  <p:sldIdLst>
    <p:sldId id="256" r:id="rId19"/>
    <p:sldId id="257" r:id="rId20"/>
    <p:sldId id="258" r:id="rId21"/>
    <p:sldId id="259" r:id="rId22"/>
    <p:sldId id="260" r:id="rId23"/>
    <p:sldId id="261" r:id="rId24"/>
    <p:sldId id="262" r:id="rId25"/>
    <p:sldId id="263" r:id="rId26"/>
    <p:sldId id="264" r:id="rId27"/>
    <p:sldId id="265" r:id="rId28"/>
    <p:sldId id="266" r:id="rId29"/>
    <p:sldId id="267" r:id="rId30"/>
  </p:sldIdLst>
  <p:sldSz cy="6858000" cx="9144000"/>
  <p:notesSz cx="6858000" cy="9144000"/>
  <p:embeddedFontLst>
    <p:embeddedFont>
      <p:font typeface="Garamond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35" roundtripDataSignature="AMtx7miFKJfd/Pb85FQ2vjD+CQ9T1pCI7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2.xml"/><Relationship Id="rId22" Type="http://schemas.openxmlformats.org/officeDocument/2006/relationships/slide" Target="slides/slide4.xml"/><Relationship Id="rId21" Type="http://schemas.openxmlformats.org/officeDocument/2006/relationships/slide" Target="slides/slide3.xml"/><Relationship Id="rId24" Type="http://schemas.openxmlformats.org/officeDocument/2006/relationships/slide" Target="slides/slide6.xml"/><Relationship Id="rId23" Type="http://schemas.openxmlformats.org/officeDocument/2006/relationships/slide" Target="slides/slide5.xml"/><Relationship Id="rId1" Type="http://schemas.openxmlformats.org/officeDocument/2006/relationships/theme" Target="theme/theme10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26" Type="http://schemas.openxmlformats.org/officeDocument/2006/relationships/slide" Target="slides/slide8.xml"/><Relationship Id="rId25" Type="http://schemas.openxmlformats.org/officeDocument/2006/relationships/slide" Target="slides/slide7.xml"/><Relationship Id="rId28" Type="http://schemas.openxmlformats.org/officeDocument/2006/relationships/slide" Target="slides/slide10.xml"/><Relationship Id="rId27" Type="http://schemas.openxmlformats.org/officeDocument/2006/relationships/slide" Target="slides/slide9.xml"/><Relationship Id="rId5" Type="http://schemas.openxmlformats.org/officeDocument/2006/relationships/slideMaster" Target="slideMasters/slideMaster2.xml"/><Relationship Id="rId6" Type="http://schemas.openxmlformats.org/officeDocument/2006/relationships/slideMaster" Target="slideMasters/slideMaster3.xml"/><Relationship Id="rId29" Type="http://schemas.openxmlformats.org/officeDocument/2006/relationships/slide" Target="slides/slide11.xml"/><Relationship Id="rId7" Type="http://schemas.openxmlformats.org/officeDocument/2006/relationships/slideMaster" Target="slideMasters/slideMaster4.xml"/><Relationship Id="rId8" Type="http://schemas.openxmlformats.org/officeDocument/2006/relationships/slideMaster" Target="slideMasters/slideMaster5.xml"/><Relationship Id="rId31" Type="http://schemas.openxmlformats.org/officeDocument/2006/relationships/font" Target="fonts/Garamond-regular.fntdata"/><Relationship Id="rId30" Type="http://schemas.openxmlformats.org/officeDocument/2006/relationships/slide" Target="slides/slide12.xml"/><Relationship Id="rId11" Type="http://schemas.openxmlformats.org/officeDocument/2006/relationships/slideMaster" Target="slideMasters/slideMaster8.xml"/><Relationship Id="rId33" Type="http://schemas.openxmlformats.org/officeDocument/2006/relationships/font" Target="fonts/Garamond-italic.fntdata"/><Relationship Id="rId10" Type="http://schemas.openxmlformats.org/officeDocument/2006/relationships/slideMaster" Target="slideMasters/slideMaster7.xml"/><Relationship Id="rId32" Type="http://schemas.openxmlformats.org/officeDocument/2006/relationships/font" Target="fonts/Garamond-bold.fntdata"/><Relationship Id="rId13" Type="http://schemas.openxmlformats.org/officeDocument/2006/relationships/slideMaster" Target="slideMasters/slideMaster10.xml"/><Relationship Id="rId35" Type="http://customschemas.google.com/relationships/presentationmetadata" Target="metadata"/><Relationship Id="rId12" Type="http://schemas.openxmlformats.org/officeDocument/2006/relationships/slideMaster" Target="slideMasters/slideMaster9.xml"/><Relationship Id="rId34" Type="http://schemas.openxmlformats.org/officeDocument/2006/relationships/font" Target="fonts/Garamond-boldItalic.fntdata"/><Relationship Id="rId15" Type="http://schemas.openxmlformats.org/officeDocument/2006/relationships/slideMaster" Target="slideMasters/slideMaster12.xml"/><Relationship Id="rId14" Type="http://schemas.openxmlformats.org/officeDocument/2006/relationships/slideMaster" Target="slideMasters/slideMaster11.xml"/><Relationship Id="rId17" Type="http://schemas.openxmlformats.org/officeDocument/2006/relationships/slideMaster" Target="slideMasters/slideMaster14.xml"/><Relationship Id="rId16" Type="http://schemas.openxmlformats.org/officeDocument/2006/relationships/slideMaster" Target="slideMasters/slideMaster13.xml"/><Relationship Id="rId19" Type="http://schemas.openxmlformats.org/officeDocument/2006/relationships/slide" Target="slides/slide1.xml"/><Relationship Id="rId1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1" name="Google Shape;291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7" name="Google Shape;297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3" name="Google Shape;303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1" name="Google Shape;241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8" name="Google Shape;248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4" name="Google Shape;254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0" name="Google Shape;26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6" name="Google Shape;266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7" name="Google Shape;27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8" name="Google Shape;278;p8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5" name="Google Shape;285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4"/>
          <p:cNvSpPr txBox="1"/>
          <p:nvPr>
            <p:ph type="ctrTitle"/>
          </p:nvPr>
        </p:nvSpPr>
        <p:spPr>
          <a:xfrm>
            <a:off x="1921934" y="1811863"/>
            <a:ext cx="5308866" cy="151553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" type="subTitle"/>
          </p:nvPr>
        </p:nvSpPr>
        <p:spPr>
          <a:xfrm>
            <a:off x="1921934" y="3598327"/>
            <a:ext cx="5308866" cy="13776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4"/>
          <p:cNvSpPr txBox="1"/>
          <p:nvPr>
            <p:ph idx="10" type="dt"/>
          </p:nvPr>
        </p:nvSpPr>
        <p:spPr>
          <a:xfrm>
            <a:off x="6065837" y="5054600"/>
            <a:ext cx="6731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4"/>
          <p:cNvSpPr txBox="1"/>
          <p:nvPr>
            <p:ph idx="11" type="ftr"/>
          </p:nvPr>
        </p:nvSpPr>
        <p:spPr>
          <a:xfrm>
            <a:off x="1922462" y="5054600"/>
            <a:ext cx="40640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6816725" y="5054600"/>
            <a:ext cx="41433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9"/>
          <p:cNvSpPr txBox="1"/>
          <p:nvPr>
            <p:ph type="title"/>
          </p:nvPr>
        </p:nvSpPr>
        <p:spPr>
          <a:xfrm>
            <a:off x="1176865" y="915337"/>
            <a:ext cx="6798735" cy="13038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9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9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9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1"/>
          <p:cNvSpPr txBox="1"/>
          <p:nvPr>
            <p:ph type="title"/>
          </p:nvPr>
        </p:nvSpPr>
        <p:spPr>
          <a:xfrm>
            <a:off x="1176865" y="1388534"/>
            <a:ext cx="253679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31"/>
          <p:cNvSpPr txBox="1"/>
          <p:nvPr>
            <p:ph idx="1" type="body"/>
          </p:nvPr>
        </p:nvSpPr>
        <p:spPr>
          <a:xfrm>
            <a:off x="4120062" y="982132"/>
            <a:ext cx="3855539" cy="489373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38" name="Google Shape;138;p31"/>
          <p:cNvSpPr txBox="1"/>
          <p:nvPr>
            <p:ph idx="2" type="body"/>
          </p:nvPr>
        </p:nvSpPr>
        <p:spPr>
          <a:xfrm>
            <a:off x="1176865" y="3031065"/>
            <a:ext cx="2536798" cy="243840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139" name="Google Shape;139;p31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1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1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3"/>
          <p:cNvSpPr txBox="1"/>
          <p:nvPr>
            <p:ph type="title"/>
          </p:nvPr>
        </p:nvSpPr>
        <p:spPr>
          <a:xfrm>
            <a:off x="1176866" y="906873"/>
            <a:ext cx="6798734" cy="309786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2" name="Google Shape;152;p33"/>
          <p:cNvSpPr txBox="1"/>
          <p:nvPr>
            <p:ph idx="1" type="body"/>
          </p:nvPr>
        </p:nvSpPr>
        <p:spPr>
          <a:xfrm>
            <a:off x="1176865" y="4275666"/>
            <a:ext cx="6798736" cy="160020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53" name="Google Shape;153;p33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33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type="title"/>
          </p:nvPr>
        </p:nvSpPr>
        <p:spPr>
          <a:xfrm>
            <a:off x="1334333" y="982132"/>
            <a:ext cx="6400250" cy="2370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35"/>
          <p:cNvSpPr txBox="1"/>
          <p:nvPr>
            <p:ph idx="1" type="body"/>
          </p:nvPr>
        </p:nvSpPr>
        <p:spPr>
          <a:xfrm>
            <a:off x="1600200" y="3352799"/>
            <a:ext cx="5892798" cy="65193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Font typeface="Garamond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Font typeface="Garamond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Font typeface="Garamond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Font typeface="Garamond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Font typeface="Garamond"/>
              <a:buNone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2" type="body"/>
          </p:nvPr>
        </p:nvSpPr>
        <p:spPr>
          <a:xfrm>
            <a:off x="1176863" y="4343400"/>
            <a:ext cx="6798738" cy="1532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70" name="Google Shape;170;p35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35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35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7"/>
          <p:cNvSpPr txBox="1"/>
          <p:nvPr>
            <p:ph type="title"/>
          </p:nvPr>
        </p:nvSpPr>
        <p:spPr>
          <a:xfrm>
            <a:off x="1409416" y="982132"/>
            <a:ext cx="6325168" cy="224366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37"/>
          <p:cNvSpPr txBox="1"/>
          <p:nvPr>
            <p:ph idx="1" type="body"/>
          </p:nvPr>
        </p:nvSpPr>
        <p:spPr>
          <a:xfrm>
            <a:off x="1176868" y="3639312"/>
            <a:ext cx="6798730" cy="8869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6" name="Google Shape;186;p37"/>
          <p:cNvSpPr txBox="1"/>
          <p:nvPr>
            <p:ph idx="2" type="body"/>
          </p:nvPr>
        </p:nvSpPr>
        <p:spPr>
          <a:xfrm>
            <a:off x="1176865" y="4529667"/>
            <a:ext cx="6798736" cy="13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4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7" name="Google Shape;187;p37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8" name="Google Shape;188;p37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9" name="Google Shape;189;p37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9"/>
          <p:cNvSpPr txBox="1"/>
          <p:nvPr>
            <p:ph type="title"/>
          </p:nvPr>
        </p:nvSpPr>
        <p:spPr>
          <a:xfrm>
            <a:off x="1176865" y="982131"/>
            <a:ext cx="6798734" cy="229446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39"/>
          <p:cNvSpPr txBox="1"/>
          <p:nvPr>
            <p:ph idx="1" type="body"/>
          </p:nvPr>
        </p:nvSpPr>
        <p:spPr>
          <a:xfrm>
            <a:off x="1176868" y="3566160"/>
            <a:ext cx="6798730" cy="90525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1" name="Google Shape;201;p39"/>
          <p:cNvSpPr txBox="1"/>
          <p:nvPr>
            <p:ph idx="2" type="body"/>
          </p:nvPr>
        </p:nvSpPr>
        <p:spPr>
          <a:xfrm>
            <a:off x="1176866" y="4470400"/>
            <a:ext cx="6798734" cy="14054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40"/>
              <a:buNone/>
              <a:defRPr sz="16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2" name="Google Shape;202;p39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39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39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5" name="Google Shape;215;p41"/>
          <p:cNvSpPr txBox="1"/>
          <p:nvPr>
            <p:ph idx="1" type="body"/>
          </p:nvPr>
        </p:nvSpPr>
        <p:spPr>
          <a:xfrm rot="5400000">
            <a:off x="2883366" y="783633"/>
            <a:ext cx="3385733" cy="6798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216" name="Google Shape;216;p41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41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41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3"/>
          <p:cNvSpPr txBox="1"/>
          <p:nvPr>
            <p:ph type="title"/>
          </p:nvPr>
        </p:nvSpPr>
        <p:spPr>
          <a:xfrm rot="5400000">
            <a:off x="4681634" y="2581906"/>
            <a:ext cx="4968995" cy="161893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9" name="Google Shape;229;p43"/>
          <p:cNvSpPr txBox="1"/>
          <p:nvPr>
            <p:ph idx="1" type="body"/>
          </p:nvPr>
        </p:nvSpPr>
        <p:spPr>
          <a:xfrm rot="5400000">
            <a:off x="1150125" y="933615"/>
            <a:ext cx="4968993" cy="49155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230" name="Google Shape;230;p43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43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2" name="Google Shape;232;p43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6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6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34" name="Google Shape;34;p16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6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6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8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8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/>
          <p:nvPr>
            <p:ph type="title"/>
          </p:nvPr>
        </p:nvSpPr>
        <p:spPr>
          <a:xfrm>
            <a:off x="1176869" y="3308581"/>
            <a:ext cx="6798728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32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9"/>
          <p:cNvSpPr txBox="1"/>
          <p:nvPr>
            <p:ph idx="1" type="body"/>
          </p:nvPr>
        </p:nvSpPr>
        <p:spPr>
          <a:xfrm>
            <a:off x="1176868" y="4777381"/>
            <a:ext cx="679873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1176866" y="4815415"/>
            <a:ext cx="6798734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/>
          <p:nvPr>
            <p:ph idx="2" type="pic"/>
          </p:nvPr>
        </p:nvSpPr>
        <p:spPr>
          <a:xfrm>
            <a:off x="1026260" y="1032933"/>
            <a:ext cx="7091482" cy="3361269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" name="Google Shape;57;p20"/>
          <p:cNvSpPr txBox="1"/>
          <p:nvPr>
            <p:ph idx="1" type="body"/>
          </p:nvPr>
        </p:nvSpPr>
        <p:spPr>
          <a:xfrm>
            <a:off x="1176866" y="5382153"/>
            <a:ext cx="6798734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176865" y="1883832"/>
            <a:ext cx="3632202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5183069" y="1032933"/>
            <a:ext cx="2929463" cy="4792136"/>
          </a:xfrm>
          <a:prstGeom prst="roundRect">
            <a:avLst>
              <a:gd fmla="val 0" name="adj"/>
            </a:avLst>
          </a:prstGeom>
          <a:noFill/>
          <a:ln cap="flat" cmpd="thickThin" w="57150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176865" y="3255432"/>
            <a:ext cx="363220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184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8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3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035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3"/>
          <p:cNvSpPr txBox="1"/>
          <p:nvPr>
            <p:ph type="title"/>
          </p:nvPr>
        </p:nvSpPr>
        <p:spPr>
          <a:xfrm>
            <a:off x="1278465" y="1641413"/>
            <a:ext cx="6595534" cy="182251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4000" cap="none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" type="body"/>
          </p:nvPr>
        </p:nvSpPr>
        <p:spPr>
          <a:xfrm>
            <a:off x="1278465" y="3734859"/>
            <a:ext cx="6595534" cy="10900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760"/>
              <a:buNone/>
              <a:defRPr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61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9" name="Google Shape;79;p23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3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3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5"/>
          <p:cNvSpPr txBox="1"/>
          <p:nvPr>
            <p:ph idx="1" type="body"/>
          </p:nvPr>
        </p:nvSpPr>
        <p:spPr>
          <a:xfrm>
            <a:off x="1179576" y="2487168"/>
            <a:ext cx="3337560" cy="344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93" name="Google Shape;93;p25"/>
          <p:cNvSpPr txBox="1"/>
          <p:nvPr>
            <p:ph idx="2" type="body"/>
          </p:nvPr>
        </p:nvSpPr>
        <p:spPr>
          <a:xfrm>
            <a:off x="4645152" y="2487168"/>
            <a:ext cx="3337560" cy="3447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94" name="Google Shape;94;p25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5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5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7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7"/>
          <p:cNvSpPr txBox="1"/>
          <p:nvPr>
            <p:ph idx="1" type="body"/>
          </p:nvPr>
        </p:nvSpPr>
        <p:spPr>
          <a:xfrm>
            <a:off x="1176868" y="2658533"/>
            <a:ext cx="333756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76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108" name="Google Shape;108;p27"/>
          <p:cNvSpPr txBox="1"/>
          <p:nvPr>
            <p:ph idx="2" type="body"/>
          </p:nvPr>
        </p:nvSpPr>
        <p:spPr>
          <a:xfrm>
            <a:off x="1176868" y="3243262"/>
            <a:ext cx="3337560" cy="270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09" name="Google Shape;109;p27"/>
          <p:cNvSpPr txBox="1"/>
          <p:nvPr>
            <p:ph idx="3" type="body"/>
          </p:nvPr>
        </p:nvSpPr>
        <p:spPr>
          <a:xfrm>
            <a:off x="4641832" y="2658533"/>
            <a:ext cx="333756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760"/>
              <a:buNone/>
              <a:defRPr b="0"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4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40"/>
              <a:buNone/>
              <a:defRPr b="1" sz="1600"/>
            </a:lvl9pPr>
          </a:lstStyle>
          <a:p/>
        </p:txBody>
      </p:sp>
      <p:sp>
        <p:nvSpPr>
          <p:cNvPr id="110" name="Google Shape;110;p27"/>
          <p:cNvSpPr txBox="1"/>
          <p:nvPr>
            <p:ph idx="4" type="body"/>
          </p:nvPr>
        </p:nvSpPr>
        <p:spPr>
          <a:xfrm>
            <a:off x="4641832" y="3243262"/>
            <a:ext cx="3337560" cy="27066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004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070"/>
              <a:buChar char="•"/>
              <a:defRPr/>
            </a:lvl1pPr>
            <a:lvl2pPr indent="-360044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2pPr>
            <a:lvl3pPr indent="-360044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3pPr>
            <a:lvl4pPr indent="-360044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4pPr>
            <a:lvl5pPr indent="-36004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5pPr>
            <a:lvl6pPr indent="-36004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6pPr>
            <a:lvl7pPr indent="-36004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7pPr>
            <a:lvl8pPr indent="-360045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70"/>
              <a:buChar char="•"/>
              <a:defRPr/>
            </a:lvl8pPr>
            <a:lvl9pPr indent="-360045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70"/>
              <a:buChar char="•"/>
              <a:defRPr/>
            </a:lvl9pPr>
          </a:lstStyle>
          <a:p/>
        </p:txBody>
      </p:sp>
      <p:sp>
        <p:nvSpPr>
          <p:cNvPr id="111" name="Google Shape;111;p27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7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7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theme" Target="../theme/theme10.xml"/></Relationships>
</file>

<file path=ppt/slideMasters/_rels/slideMaster10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14.xml"/></Relationships>
</file>

<file path=ppt/slideMasters/_rels/slideMaster11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4.xml"/><Relationship Id="rId4" Type="http://schemas.openxmlformats.org/officeDocument/2006/relationships/theme" Target="../theme/theme6.xml"/></Relationships>
</file>

<file path=ppt/slideMasters/_rels/slideMaster12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4" Type="http://schemas.openxmlformats.org/officeDocument/2006/relationships/theme" Target="../theme/theme15.xml"/></Relationships>
</file>

<file path=ppt/slideMasters/_rels/slideMaster13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6.xml"/><Relationship Id="rId4" Type="http://schemas.openxmlformats.org/officeDocument/2006/relationships/theme" Target="../theme/theme2.xml"/></Relationships>
</file>

<file path=ppt/slideMasters/_rels/slideMaster14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7.xml"/><Relationship Id="rId4" Type="http://schemas.openxmlformats.org/officeDocument/2006/relationships/theme" Target="../theme/theme3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2.xml"/><Relationship Id="rId4" Type="http://schemas.openxmlformats.org/officeDocument/2006/relationships/theme" Target="../theme/theme4.xml"/></Relationships>
</file>

<file path=ppt/slideMasters/_rels/slideMaster3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3.xml"/></Relationships>
</file>

<file path=ppt/slideMasters/_rels/slideMaster4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7.xml"/><Relationship Id="rId4" Type="http://schemas.openxmlformats.org/officeDocument/2006/relationships/theme" Target="../theme/theme5.xml"/></Relationships>
</file>

<file path=ppt/slideMasters/_rels/slideMaster5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8.xml"/><Relationship Id="rId4" Type="http://schemas.openxmlformats.org/officeDocument/2006/relationships/theme" Target="../theme/theme12.xml"/></Relationships>
</file>

<file path=ppt/slideMasters/_rels/slideMaster6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9.xml"/><Relationship Id="rId4" Type="http://schemas.openxmlformats.org/officeDocument/2006/relationships/theme" Target="../theme/theme8.xml"/></Relationships>
</file>

<file path=ppt/slideMasters/_rels/slideMaster7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0.xml"/><Relationship Id="rId4" Type="http://schemas.openxmlformats.org/officeDocument/2006/relationships/theme" Target="../theme/theme7.xml"/></Relationships>
</file>

<file path=ppt/slideMasters/_rels/slideMaster8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1.xml"/><Relationship Id="rId4" Type="http://schemas.openxmlformats.org/officeDocument/2006/relationships/theme" Target="../theme/theme9.xml"/></Relationships>
</file>

<file path=ppt/slideMasters/_rels/slideMaster9.xml.rels><?xml version="1.0" encoding="UTF-8" standalone="yes"?><Relationships xmlns="http://schemas.openxmlformats.org/package/2006/relationships"><Relationship Id="rId1" Type="http://schemas.openxmlformats.org/officeDocument/2006/relationships/image" Target="../media/image16.jp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2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-PanelTitle-GrommetsCombined.png" id="10" name="Google Shape;10;p1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" name="Google Shape;11;p13"/>
          <p:cNvCxnSpPr/>
          <p:nvPr/>
        </p:nvCxnSpPr>
        <p:spPr>
          <a:xfrm>
            <a:off x="2019300" y="3471862"/>
            <a:ext cx="5113337" cy="0"/>
          </a:xfrm>
          <a:prstGeom prst="straightConnector1">
            <a:avLst/>
          </a:prstGeom>
          <a:noFill/>
          <a:ln cap="rnd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2" name="Google Shape;12;p13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3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0" type="dt"/>
          </p:nvPr>
        </p:nvSpPr>
        <p:spPr>
          <a:xfrm>
            <a:off x="6065837" y="5054600"/>
            <a:ext cx="6731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13"/>
          <p:cNvSpPr txBox="1"/>
          <p:nvPr>
            <p:ph idx="11" type="ftr"/>
          </p:nvPr>
        </p:nvSpPr>
        <p:spPr>
          <a:xfrm>
            <a:off x="1922462" y="5054600"/>
            <a:ext cx="40640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13"/>
          <p:cNvSpPr txBox="1"/>
          <p:nvPr>
            <p:ph idx="12" type="sldNum"/>
          </p:nvPr>
        </p:nvSpPr>
        <p:spPr>
          <a:xfrm>
            <a:off x="6816725" y="5054600"/>
            <a:ext cx="41433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-PanelContent-GrommetsCombined.png" id="157" name="Google Shape;157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34"/>
          <p:cNvSpPr txBox="1"/>
          <p:nvPr/>
        </p:nvSpPr>
        <p:spPr>
          <a:xfrm>
            <a:off x="849312" y="904875"/>
            <a:ext cx="4572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34"/>
          <p:cNvSpPr txBox="1"/>
          <p:nvPr/>
        </p:nvSpPr>
        <p:spPr>
          <a:xfrm>
            <a:off x="7634287" y="2827337"/>
            <a:ext cx="457200" cy="5857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None/>
            </a:pPr>
            <a:r>
              <a:rPr b="0" i="0" lang="en-US" sz="7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0" name="Google Shape;160;p34"/>
          <p:cNvCxnSpPr/>
          <p:nvPr/>
        </p:nvCxnSpPr>
        <p:spPr>
          <a:xfrm>
            <a:off x="1277937" y="4140200"/>
            <a:ext cx="6596062" cy="0"/>
          </a:xfrm>
          <a:prstGeom prst="straightConnector1">
            <a:avLst/>
          </a:prstGeom>
          <a:noFill/>
          <a:ln cap="rnd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61" name="Google Shape;161;p34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2" name="Google Shape;162;p34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63" name="Google Shape;163;p34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4" name="Google Shape;164;p34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5" name="Google Shape;165;p34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-PanelContent-GrommetsCombined.png" id="174" name="Google Shape;174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36"/>
          <p:cNvSpPr txBox="1"/>
          <p:nvPr/>
        </p:nvSpPr>
        <p:spPr>
          <a:xfrm>
            <a:off x="877887" y="896937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36"/>
          <p:cNvSpPr txBox="1"/>
          <p:nvPr/>
        </p:nvSpPr>
        <p:spPr>
          <a:xfrm>
            <a:off x="7650162" y="2608262"/>
            <a:ext cx="457200" cy="58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7" name="Google Shape;177;p36"/>
          <p:cNvCxnSpPr/>
          <p:nvPr/>
        </p:nvCxnSpPr>
        <p:spPr>
          <a:xfrm>
            <a:off x="1277937" y="3429000"/>
            <a:ext cx="6596062" cy="0"/>
          </a:xfrm>
          <a:prstGeom prst="straightConnector1">
            <a:avLst/>
          </a:prstGeom>
          <a:noFill/>
          <a:ln cap="rnd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78" name="Google Shape;178;p36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9" name="Google Shape;179;p36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80" name="Google Shape;180;p36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1" name="Google Shape;181;p36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2" name="Google Shape;182;p36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2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-PanelContent-GrommetsCombined.png" id="191" name="Google Shape;191;p3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2" name="Google Shape;192;p38"/>
          <p:cNvCxnSpPr/>
          <p:nvPr/>
        </p:nvCxnSpPr>
        <p:spPr>
          <a:xfrm>
            <a:off x="1277937" y="3429000"/>
            <a:ext cx="6607175" cy="0"/>
          </a:xfrm>
          <a:prstGeom prst="straightConnector1">
            <a:avLst/>
          </a:prstGeom>
          <a:noFill/>
          <a:ln cap="rnd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93" name="Google Shape;193;p38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4" name="Google Shape;194;p38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95" name="Google Shape;195;p38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6" name="Google Shape;196;p38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97" name="Google Shape;197;p38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-PanelContent-GrommetsCombined.png" id="206" name="Google Shape;206;p4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7" name="Google Shape;207;p40"/>
          <p:cNvCxnSpPr/>
          <p:nvPr/>
        </p:nvCxnSpPr>
        <p:spPr>
          <a:xfrm>
            <a:off x="1277937" y="2354262"/>
            <a:ext cx="6607175" cy="0"/>
          </a:xfrm>
          <a:prstGeom prst="straightConnector1">
            <a:avLst/>
          </a:prstGeom>
          <a:noFill/>
          <a:ln cap="rnd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08" name="Google Shape;208;p40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09" name="Google Shape;209;p40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10" name="Google Shape;210;p40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1" name="Google Shape;211;p40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2" name="Google Shape;212;p40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6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-PanelContent-GrommetsCombined.png" id="220" name="Google Shape;220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1" name="Google Shape;221;p42"/>
          <p:cNvCxnSpPr/>
          <p:nvPr/>
        </p:nvCxnSpPr>
        <p:spPr>
          <a:xfrm>
            <a:off x="6245225" y="906462"/>
            <a:ext cx="0" cy="4968875"/>
          </a:xfrm>
          <a:prstGeom prst="straightConnector1">
            <a:avLst/>
          </a:prstGeom>
          <a:noFill/>
          <a:ln cap="rnd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22" name="Google Shape;222;p42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3" name="Google Shape;223;p42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24" name="Google Shape;224;p42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5" name="Google Shape;225;p42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6" name="Google Shape;226;p42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-PanelContent-GrommetsCombined.png" id="24" name="Google Shape;2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" name="Google Shape;25;p15"/>
          <p:cNvCxnSpPr/>
          <p:nvPr/>
        </p:nvCxnSpPr>
        <p:spPr>
          <a:xfrm>
            <a:off x="1277937" y="2354262"/>
            <a:ext cx="6596062" cy="0"/>
          </a:xfrm>
          <a:prstGeom prst="straightConnector1">
            <a:avLst/>
          </a:prstGeom>
          <a:noFill/>
          <a:ln cap="rnd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26" name="Google Shape;26;p15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7" name="Google Shape;27;p15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28" name="Google Shape;28;p15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9" name="Google Shape;29;p15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0" name="Google Shape;30;p15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-PanelContent-GrommetsCombined.png" id="38" name="Google Shape;38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39" name="Google Shape;39;p17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0" name="Google Shape;40;p17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41" name="Google Shape;41;p17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2" name="Google Shape;42;p17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3" name="Google Shape;43;p17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3" r:id="rId3"/>
    <p:sldLayoutId id="2147483654" r:id="rId4"/>
    <p:sldLayoutId id="2147483655" r:id="rId5"/>
    <p:sldLayoutId id="2147483656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-PanelContent-GrommetsCombined.png" id="69" name="Google Shape;69;p2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0" name="Google Shape;70;p22"/>
          <p:cNvCxnSpPr/>
          <p:nvPr/>
        </p:nvCxnSpPr>
        <p:spPr>
          <a:xfrm>
            <a:off x="1277937" y="3598862"/>
            <a:ext cx="6596062" cy="0"/>
          </a:xfrm>
          <a:prstGeom prst="straightConnector1">
            <a:avLst/>
          </a:prstGeom>
          <a:noFill/>
          <a:ln cap="rnd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71" name="Google Shape;71;p22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2" name="Google Shape;72;p22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73" name="Google Shape;73;p22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4" name="Google Shape;74;p22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5" name="Google Shape;75;p22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-PanelContent-GrommetsCombined.png" id="83" name="Google Shape;83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4" name="Google Shape;84;p24"/>
          <p:cNvCxnSpPr/>
          <p:nvPr/>
        </p:nvCxnSpPr>
        <p:spPr>
          <a:xfrm>
            <a:off x="1277937" y="2355850"/>
            <a:ext cx="6596062" cy="0"/>
          </a:xfrm>
          <a:prstGeom prst="straightConnector1">
            <a:avLst/>
          </a:prstGeom>
          <a:noFill/>
          <a:ln cap="rnd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5" name="Google Shape;85;p24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6" name="Google Shape;86;p24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87" name="Google Shape;87;p24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8" name="Google Shape;88;p24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9" name="Google Shape;89;p24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-PanelContent-GrommetsCombined.png" id="98" name="Google Shape;98;p2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9" name="Google Shape;99;p26"/>
          <p:cNvCxnSpPr/>
          <p:nvPr/>
        </p:nvCxnSpPr>
        <p:spPr>
          <a:xfrm>
            <a:off x="1277937" y="2354262"/>
            <a:ext cx="6596062" cy="0"/>
          </a:xfrm>
          <a:prstGeom prst="straightConnector1">
            <a:avLst/>
          </a:prstGeom>
          <a:noFill/>
          <a:ln cap="rnd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00" name="Google Shape;100;p26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1" name="Google Shape;101;p26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02" name="Google Shape;102;p26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3" name="Google Shape;103;p26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4" name="Google Shape;104;p26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-PanelContent-GrommetsCombined.png" id="115" name="Google Shape;115;p2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16" name="Google Shape;116;p28"/>
          <p:cNvCxnSpPr/>
          <p:nvPr/>
        </p:nvCxnSpPr>
        <p:spPr>
          <a:xfrm>
            <a:off x="1277937" y="2354262"/>
            <a:ext cx="6596062" cy="0"/>
          </a:xfrm>
          <a:prstGeom prst="straightConnector1">
            <a:avLst/>
          </a:prstGeom>
          <a:noFill/>
          <a:ln cap="rnd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17" name="Google Shape;117;p28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8" name="Google Shape;118;p28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19" name="Google Shape;119;p28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0" name="Google Shape;120;p28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1" name="Google Shape;121;p28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4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-PanelContent-GrommetsCombined.png" id="128" name="Google Shape;128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30"/>
          <p:cNvCxnSpPr/>
          <p:nvPr/>
        </p:nvCxnSpPr>
        <p:spPr>
          <a:xfrm>
            <a:off x="1277937" y="2913062"/>
            <a:ext cx="2333625" cy="0"/>
          </a:xfrm>
          <a:prstGeom prst="straightConnector1">
            <a:avLst/>
          </a:prstGeom>
          <a:noFill/>
          <a:ln cap="rnd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30" name="Google Shape;130;p30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1" name="Google Shape;131;p30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32" name="Google Shape;132;p30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3" name="Google Shape;133;p30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4" name="Google Shape;134;p30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6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D-PanelContent-GrommetsCombined.png" id="143" name="Google Shape;143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44" name="Google Shape;144;p32"/>
          <p:cNvCxnSpPr/>
          <p:nvPr/>
        </p:nvCxnSpPr>
        <p:spPr>
          <a:xfrm>
            <a:off x="1277937" y="4140200"/>
            <a:ext cx="6607175" cy="0"/>
          </a:xfrm>
          <a:prstGeom prst="straightConnector1">
            <a:avLst/>
          </a:prstGeom>
          <a:noFill/>
          <a:ln cap="rnd" cmpd="sng" w="15875">
            <a:solidFill>
              <a:schemeClr val="accent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45" name="Google Shape;145;p32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lvl="1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lvl="2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lvl="3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lvl="4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6" name="Google Shape;146;p32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386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  <a:defRPr b="0" i="0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-3746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Arial"/>
              <a:buChar char="•"/>
              <a:defRPr b="0" i="0" sz="2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-360044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070"/>
              <a:buFont typeface="Arial"/>
              <a:buChar char="•"/>
              <a:defRPr b="0" i="0" sz="18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-34543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Arial"/>
              <a:buChar char="•"/>
              <a:defRPr b="0" i="0" sz="16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-330835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-330835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-330835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-33083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-33083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610"/>
              <a:buFont typeface="Arial"/>
              <a:buChar char="•"/>
              <a:defRPr b="0" i="0" sz="1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/>
        </p:txBody>
      </p:sp>
      <p:sp>
        <p:nvSpPr>
          <p:cNvPr id="147" name="Google Shape;147;p32"/>
          <p:cNvSpPr txBox="1"/>
          <p:nvPr>
            <p:ph idx="10" type="dt"/>
          </p:nvPr>
        </p:nvSpPr>
        <p:spPr>
          <a:xfrm>
            <a:off x="6356350" y="5961062"/>
            <a:ext cx="114935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8" name="Google Shape;148;p32"/>
          <p:cNvSpPr txBox="1"/>
          <p:nvPr>
            <p:ph idx="11" type="ftr"/>
          </p:nvPr>
        </p:nvSpPr>
        <p:spPr>
          <a:xfrm>
            <a:off x="1176337" y="5961062"/>
            <a:ext cx="5105400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9" name="Google Shape;149;p32"/>
          <p:cNvSpPr txBox="1"/>
          <p:nvPr>
            <p:ph idx="12" type="sldNum"/>
          </p:nvPr>
        </p:nvSpPr>
        <p:spPr>
          <a:xfrm>
            <a:off x="7580312" y="5961062"/>
            <a:ext cx="395287" cy="279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Garamond"/>
              <a:buNone/>
              <a:defRPr b="0" i="0" sz="1000" u="none" cap="none" strike="noStrik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8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jpg"/><Relationship Id="rId4" Type="http://schemas.openxmlformats.org/officeDocument/2006/relationships/image" Target="../media/image13.jpg"/><Relationship Id="rId5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jpg"/><Relationship Id="rId4" Type="http://schemas.openxmlformats.org/officeDocument/2006/relationships/image" Target="../media/image9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jpg"/><Relationship Id="rId4" Type="http://schemas.openxmlformats.org/officeDocument/2006/relationships/image" Target="../media/image14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"/>
          <p:cNvSpPr txBox="1"/>
          <p:nvPr>
            <p:ph type="ctrTitle"/>
          </p:nvPr>
        </p:nvSpPr>
        <p:spPr>
          <a:xfrm>
            <a:off x="1922462" y="1811337"/>
            <a:ext cx="5308600" cy="15160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Garamond"/>
              <a:buNone/>
            </a:pPr>
            <a:r>
              <a:rPr b="1" i="0" lang="en-US" sz="4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Notice, Agenda &amp; Minutes of Meeting</a:t>
            </a:r>
            <a:endParaRPr/>
          </a:p>
        </p:txBody>
      </p:sp>
      <p:sp>
        <p:nvSpPr>
          <p:cNvPr id="238" name="Google Shape;238;p1"/>
          <p:cNvSpPr txBox="1"/>
          <p:nvPr>
            <p:ph idx="1" type="subTitle"/>
          </p:nvPr>
        </p:nvSpPr>
        <p:spPr>
          <a:xfrm>
            <a:off x="1922462" y="3598862"/>
            <a:ext cx="5308600" cy="1376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60"/>
              <a:buNone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BJEL2013</a:t>
            </a:r>
            <a:endParaRPr/>
          </a:p>
          <a:p>
            <a:pPr indent="0" lvl="0" marL="0" rtl="0" algn="ctr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2760"/>
              <a:buNone/>
            </a:pPr>
            <a:r>
              <a:rPr b="0" i="0" lang="en-US" sz="2400" u="none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ENGLISH </a:t>
            </a:r>
            <a:r>
              <a:rPr lang="en-US" sz="2400"/>
              <a:t>FOR CAREER PREPARATION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0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Importance of Minutes</a:t>
            </a:r>
            <a:endParaRPr/>
          </a:p>
        </p:txBody>
      </p:sp>
      <p:sp>
        <p:nvSpPr>
          <p:cNvPr id="294" name="Google Shape;294;p10"/>
          <p:cNvSpPr txBox="1"/>
          <p:nvPr>
            <p:ph idx="1" type="body"/>
          </p:nvPr>
        </p:nvSpPr>
        <p:spPr>
          <a:xfrm>
            <a:off x="1023937" y="2490787"/>
            <a:ext cx="7129462" cy="3605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serve as an aid to memory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provide a basis for action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 way to share what happens with members who don’t attend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 way to prevent disagreement over member assignments and group decisions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act as a means of informing the absent members, about the discussion held and decisions taken in the meeting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1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After the Meeting</a:t>
            </a:r>
            <a:endParaRPr/>
          </a:p>
        </p:txBody>
      </p:sp>
      <p:sp>
        <p:nvSpPr>
          <p:cNvPr id="300" name="Google Shape;300;p11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Type up / edit the minutes as soon as possible, preferably within 48 hours</a:t>
            </a:r>
            <a:endParaRPr/>
          </a:p>
          <a:p>
            <a:pPr indent="-11049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Double check for grammatical and spelling errors</a:t>
            </a:r>
            <a:endParaRPr/>
          </a:p>
          <a:p>
            <a:pPr indent="-11049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Make sure you have the minutes approved by the Chair before distributing them</a:t>
            </a:r>
            <a:endParaRPr/>
          </a:p>
          <a:p>
            <a:pPr indent="-11049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5" name="Google Shape;305;p12"/>
          <p:cNvPicPr preferRelativeResize="0"/>
          <p:nvPr/>
        </p:nvPicPr>
        <p:blipFill rotWithShape="1">
          <a:blip r:embed="rId4">
            <a:alphaModFix/>
          </a:blip>
          <a:srcRect b="12797" l="13043" r="5038" t="4444"/>
          <a:stretch/>
        </p:blipFill>
        <p:spPr>
          <a:xfrm>
            <a:off x="152400" y="152400"/>
            <a:ext cx="4495800" cy="6426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12"/>
          <p:cNvPicPr preferRelativeResize="0"/>
          <p:nvPr/>
        </p:nvPicPr>
        <p:blipFill rotWithShape="1">
          <a:blip r:embed="rId5">
            <a:alphaModFix/>
          </a:blip>
          <a:srcRect b="60000" l="8934" r="6168" t="0"/>
          <a:stretch/>
        </p:blipFill>
        <p:spPr>
          <a:xfrm>
            <a:off x="4724400" y="3886200"/>
            <a:ext cx="4267200" cy="284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"/>
          <p:cNvSpPr txBox="1"/>
          <p:nvPr>
            <p:ph type="title"/>
          </p:nvPr>
        </p:nvSpPr>
        <p:spPr>
          <a:xfrm>
            <a:off x="1176337" y="1489075"/>
            <a:ext cx="6799262" cy="9890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Qualities of a Good Notice </a:t>
            </a:r>
            <a:endParaRPr/>
          </a:p>
        </p:txBody>
      </p:sp>
      <p:sp>
        <p:nvSpPr>
          <p:cNvPr id="244" name="Google Shape;244;p2"/>
          <p:cNvSpPr txBox="1"/>
          <p:nvPr>
            <p:ph idx="1" type="body"/>
          </p:nvPr>
        </p:nvSpPr>
        <p:spPr>
          <a:xfrm>
            <a:off x="990600" y="2587625"/>
            <a:ext cx="7162800" cy="42259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Accurate, clear, concise and decisive. 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Uses correct, unambiguous, appropriate and polite language.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Has short words and sentences.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Uses an attractive layout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Carries separate paragraph for each separate idea.</a:t>
            </a:r>
            <a:endParaRPr/>
          </a:p>
          <a:p>
            <a:pPr indent="-285750" lvl="0" marL="28575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Be reader-friendly – appealing,  convincing and understandable.</a:t>
            </a:r>
            <a:endParaRPr/>
          </a:p>
          <a:p>
            <a:pPr indent="-11049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45" name="Google Shape;245;p2"/>
          <p:cNvSpPr txBox="1"/>
          <p:nvPr/>
        </p:nvSpPr>
        <p:spPr>
          <a:xfrm>
            <a:off x="838200" y="609600"/>
            <a:ext cx="7467600" cy="769937"/>
          </a:xfrm>
          <a:prstGeom prst="rect">
            <a:avLst/>
          </a:prstGeom>
          <a:solidFill>
            <a:srgbClr val="CDF7FF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notice is a written or printed news usually displayed publicly. Purpose is to inform, advertise, instruct and warn.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NOTICE OF MEETING</a:t>
            </a:r>
            <a:endParaRPr/>
          </a:p>
        </p:txBody>
      </p:sp>
      <p:sp>
        <p:nvSpPr>
          <p:cNvPr id="251" name="Google Shape;251;p3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 meeting notice contains following items:</a:t>
            </a:r>
            <a:endParaRPr/>
          </a:p>
          <a:p>
            <a:pPr indent="-285750" lvl="0" marL="2857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Name of organisation</a:t>
            </a:r>
            <a:endParaRPr/>
          </a:p>
          <a:p>
            <a:pPr indent="-285750" lvl="0" marL="2857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Place of meeting</a:t>
            </a:r>
            <a:endParaRPr/>
          </a:p>
          <a:p>
            <a:pPr indent="-285750" lvl="0" marL="2857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Date and time of meeting</a:t>
            </a:r>
            <a:endParaRPr/>
          </a:p>
          <a:p>
            <a:pPr indent="-285750" lvl="0" marL="2857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Purpose of meeting</a:t>
            </a:r>
            <a:endParaRPr/>
          </a:p>
          <a:p>
            <a:pPr indent="-285750" lvl="0" marL="2857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990"/>
              <a:buFont typeface="Arial"/>
              <a:buNone/>
            </a:pPr>
            <a:r>
              <a:t/>
            </a:r>
            <a:endParaRPr b="0" i="0" sz="260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285750" lvl="0" marL="2857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990"/>
              <a:buFont typeface="Arial"/>
              <a:buNone/>
            </a:pPr>
            <a:r>
              <a:rPr b="0" i="0" lang="en-US" sz="26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Note: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3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Notices are usually sent within 2 weeks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530"/>
              <a:buFont typeface="Arial"/>
              <a:buChar char="•"/>
            </a:pPr>
            <a:r>
              <a:rPr b="0" i="0" lang="en-US" sz="22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Can be in different forms (e-mail,  SMS, memo)</a:t>
            </a:r>
            <a:endParaRPr/>
          </a:p>
          <a:p>
            <a:pPr indent="-95885" lvl="0" marL="2857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990"/>
              <a:buFont typeface="Arial"/>
              <a:buNone/>
            </a:pPr>
            <a:r>
              <a:t/>
            </a:r>
            <a:endParaRPr b="0" i="0" sz="260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95885" lvl="0" marL="285750" marR="0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2990"/>
              <a:buFont typeface="Arial"/>
              <a:buNone/>
            </a:pPr>
            <a:r>
              <a:t/>
            </a:r>
            <a:endParaRPr b="0" i="0" sz="260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95885" lvl="0" marL="285750" marR="0" rtl="0" algn="l">
              <a:lnSpc>
                <a:spcPct val="100000"/>
              </a:lnSpc>
              <a:spcBef>
                <a:spcPts val="1120"/>
              </a:spcBef>
              <a:spcAft>
                <a:spcPts val="0"/>
              </a:spcAft>
              <a:buClr>
                <a:schemeClr val="accent1"/>
              </a:buClr>
              <a:buSzPts val="2990"/>
              <a:buFont typeface="Arial"/>
              <a:buNone/>
            </a:pPr>
            <a:r>
              <a:t/>
            </a:r>
            <a:endParaRPr b="0" i="0" sz="260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AGENDA</a:t>
            </a:r>
            <a:endParaRPr/>
          </a:p>
        </p:txBody>
      </p:sp>
      <p:sp>
        <p:nvSpPr>
          <p:cNvPr id="257" name="Google Shape;257;p4"/>
          <p:cNvSpPr txBox="1"/>
          <p:nvPr>
            <p:ph idx="1" type="body"/>
          </p:nvPr>
        </p:nvSpPr>
        <p:spPr>
          <a:xfrm>
            <a:off x="990600" y="2514600"/>
            <a:ext cx="7239000" cy="3825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An agenda is a list of items to be discussed at a meeting.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Prepared by the Secretary of the organization/committee in consultation with the chairperson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Distributed to the members before the meeting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Signed by the Secretary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list of items should be arranged in logical manner.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5"/>
          <p:cNvSpPr txBox="1"/>
          <p:nvPr>
            <p:ph idx="4294967295" type="body"/>
          </p:nvPr>
        </p:nvSpPr>
        <p:spPr>
          <a:xfrm>
            <a:off x="685800" y="1295400"/>
            <a:ext cx="73787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Noto Sans"/>
              <a:buAutoNum type="arabicPeriod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Heading: the name of the body holding the meeting, place of the meeting, date and time of the meeting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Noto Sans"/>
              <a:buAutoNum type="arabicPeriod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Apologies for absence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Noto Sans"/>
              <a:buAutoNum type="arabicPeriod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Minutes of previous meeting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Noto Sans"/>
              <a:buAutoNum type="arabicPeriod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Matters arising: only minor items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Noto Sans"/>
              <a:buAutoNum type="arabicPeriod"/>
            </a:pPr>
            <a:r>
              <a:rPr lang="en-US"/>
              <a:t>Chairperson’s items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Noto Sans"/>
              <a:buAutoNum type="arabicPeriod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AOB: it’s necessary to give members a chance to discuss matters arising after the agenda was prepared.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Noto Sans"/>
              <a:buAutoNum type="arabicPeriod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Date of next meeting: the date convenient to majority of members is chosen 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Chairperson’s agenda has sufficient space between items to take notes during the meeting</a:t>
            </a:r>
            <a:endParaRPr/>
          </a:p>
          <a:p>
            <a:pPr indent="-358140" lvl="0" marL="5334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58140" lvl="0" marL="5334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58140" lvl="0" marL="5334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358140" lvl="0" marL="5334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Noto Sans"/>
              <a:buNone/>
            </a:pPr>
            <a:r>
              <a:t/>
            </a:r>
            <a:endParaRPr b="0" i="0" sz="2400" u="none" cap="none" strike="noStrik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1049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263" name="Google Shape;263;p5"/>
          <p:cNvSpPr txBox="1"/>
          <p:nvPr>
            <p:ph idx="4294967295" type="title"/>
          </p:nvPr>
        </p:nvSpPr>
        <p:spPr>
          <a:xfrm>
            <a:off x="974725" y="463550"/>
            <a:ext cx="67992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b="1" i="0" lang="en-US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Standard Format of Agenda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6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Advantages of Agenda </a:t>
            </a:r>
            <a:endParaRPr/>
          </a:p>
        </p:txBody>
      </p:sp>
      <p:sp>
        <p:nvSpPr>
          <p:cNvPr id="269" name="Google Shape;269;p6"/>
          <p:cNvSpPr txBox="1"/>
          <p:nvPr>
            <p:ph idx="1" type="body"/>
          </p:nvPr>
        </p:nvSpPr>
        <p:spPr>
          <a:xfrm>
            <a:off x="1176337" y="2490787"/>
            <a:ext cx="6799262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Confirms the date, time and place of meeting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Directs the course of meeting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Prevents digressions (diversions)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Gives members time to think, form or seek opinion or collect information</a:t>
            </a:r>
            <a:endParaRPr/>
          </a:p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Char char="•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Helps members to come with sufficient background information</a:t>
            </a:r>
            <a:endParaRPr/>
          </a:p>
          <a:p>
            <a:pPr indent="-11049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4" name="Google Shape;274;p7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6885" l="0" r="0" t="4485"/>
          <a:stretch/>
        </p:blipFill>
        <p:spPr>
          <a:xfrm>
            <a:off x="1828800" y="152400"/>
            <a:ext cx="5257800" cy="659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8"/>
          <p:cNvSpPr txBox="1"/>
          <p:nvPr>
            <p:ph type="title"/>
          </p:nvPr>
        </p:nvSpPr>
        <p:spPr>
          <a:xfrm>
            <a:off x="1176337" y="915987"/>
            <a:ext cx="6799262" cy="13033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b="1" i="0" lang="en-US" sz="40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MINUTES OF MEETING</a:t>
            </a:r>
            <a:endParaRPr/>
          </a:p>
        </p:txBody>
      </p:sp>
      <p:sp>
        <p:nvSpPr>
          <p:cNvPr id="281" name="Google Shape;281;p8"/>
          <p:cNvSpPr txBox="1"/>
          <p:nvPr>
            <p:ph idx="1" type="body"/>
          </p:nvPr>
        </p:nvSpPr>
        <p:spPr>
          <a:xfrm>
            <a:off x="3581400" y="2490787"/>
            <a:ext cx="4394200" cy="3444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official record of discussion held and decisions taken at a meeting are called as minutes.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Generally written by the secretary of the committee and signed by both the secretary and the chairperson.</a:t>
            </a:r>
            <a:endParaRPr/>
          </a:p>
        </p:txBody>
      </p:sp>
      <p:pic>
        <p:nvPicPr>
          <p:cNvPr descr="How to take minutes of meeting" id="282" name="Google Shape;282;p8"/>
          <p:cNvPicPr preferRelativeResize="0"/>
          <p:nvPr/>
        </p:nvPicPr>
        <p:blipFill rotWithShape="1">
          <a:blip r:embed="rId4">
            <a:alphaModFix/>
          </a:blip>
          <a:srcRect b="26462" l="35522" r="33132" t="26173"/>
          <a:stretch/>
        </p:blipFill>
        <p:spPr>
          <a:xfrm>
            <a:off x="990600" y="2490787"/>
            <a:ext cx="2286000" cy="2895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9"/>
          <p:cNvSpPr txBox="1"/>
          <p:nvPr>
            <p:ph idx="4294967295" type="title"/>
          </p:nvPr>
        </p:nvSpPr>
        <p:spPr>
          <a:xfrm>
            <a:off x="1143000" y="609600"/>
            <a:ext cx="6799262" cy="838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Garamond"/>
              <a:buNone/>
            </a:pPr>
            <a:r>
              <a:rPr b="1" i="0" lang="en-US" sz="4000" u="none" cap="none" strike="noStrik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Format of Minutes</a:t>
            </a:r>
            <a:endParaRPr/>
          </a:p>
        </p:txBody>
      </p:sp>
      <p:sp>
        <p:nvSpPr>
          <p:cNvPr id="288" name="Google Shape;288;p9"/>
          <p:cNvSpPr txBox="1"/>
          <p:nvPr>
            <p:ph idx="4294967295" type="body"/>
          </p:nvPr>
        </p:nvSpPr>
        <p:spPr>
          <a:xfrm>
            <a:off x="731837" y="1447800"/>
            <a:ext cx="76200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33400" lvl="0" marL="5334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Noto Sans"/>
              <a:buAutoNum type="arabicPeriod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Name of the organisation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Noto Sans"/>
              <a:buAutoNum type="arabicPeriod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The date, time and place of meeting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Noto Sans"/>
              <a:buAutoNum type="arabicPeriod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Name of the chairperson and members present, of those who could not attend </a:t>
            </a:r>
            <a:endParaRPr/>
          </a:p>
          <a:p>
            <a:pPr indent="-533400" lvl="0" marL="5334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Noto Sans"/>
              <a:buAutoNum type="arabicPeriod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Minutes of the last meeting; whether they were read, confirmed and signed.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Noto Sans"/>
              <a:buAutoNum type="arabicPeriod" startAt="6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Subjects discussed: summary of discussion and decisions taken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Noto Sans"/>
              <a:buAutoNum type="arabicPeriod" startAt="6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Date of the next meeting</a:t>
            </a:r>
            <a:endParaRPr/>
          </a:p>
          <a:p>
            <a:pPr indent="-533400" lvl="0" marL="53340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Noto Sans"/>
              <a:buAutoNum type="arabicPeriod" startAt="6"/>
            </a:pPr>
            <a:r>
              <a:rPr b="0" i="0" lang="en-US" sz="2400" u="none">
                <a:solidFill>
                  <a:srgbClr val="262626"/>
                </a:solidFill>
                <a:latin typeface="Garamond"/>
                <a:ea typeface="Garamond"/>
                <a:cs typeface="Garamond"/>
                <a:sym typeface="Garamond"/>
              </a:rPr>
              <a:t>Signature of the secretary and the chairperson.</a:t>
            </a:r>
            <a:endParaRPr/>
          </a:p>
          <a:p>
            <a:pPr indent="-358140" lvl="0" marL="533400" marR="0" rtl="0" algn="l">
              <a:lnSpc>
                <a:spcPct val="9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Noto Sans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indent="-11049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chemeClr val="accent1"/>
              </a:buClr>
              <a:buSzPts val="2760"/>
              <a:buFont typeface="Arial"/>
              <a:buNone/>
            </a:pPr>
            <a:r>
              <a:t/>
            </a:r>
            <a:endParaRPr b="0" i="0" sz="2400" u="none">
              <a:solidFill>
                <a:srgbClr val="262626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8_Organic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1_Organic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4_Organic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rganic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9_Organic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11_Organic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2_Organic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13_Organic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2_Organic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3_Organic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10_Organic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6_Organic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5_Organic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7_Organic">
  <a:themeElements>
    <a:clrScheme name="Marquee">
      <a:dk1>
        <a:srgbClr val="000000"/>
      </a:dk1>
      <a:lt1>
        <a:srgbClr val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1601-01-01T00:00:00Z</dcterms:created>
  <dc:creator>Administrator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