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Nunit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jOMZ0pYo35mR7s2tMlQZZA59P6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font" Target="fonts/Raleway-italic.fntdata"/><Relationship Id="rId22" Type="http://schemas.openxmlformats.org/officeDocument/2006/relationships/font" Target="fonts/MavenPro-bold.fntdata"/><Relationship Id="rId10" Type="http://schemas.openxmlformats.org/officeDocument/2006/relationships/font" Target="fonts/Raleway-bold.fntdata"/><Relationship Id="rId21" Type="http://schemas.openxmlformats.org/officeDocument/2006/relationships/font" Target="fonts/MavenPro-regular.fntdata"/><Relationship Id="rId13" Type="http://schemas.openxmlformats.org/officeDocument/2006/relationships/font" Target="fonts/Nunito-regular.fntdata"/><Relationship Id="rId12" Type="http://schemas.openxmlformats.org/officeDocument/2006/relationships/font" Target="fonts/Raleway-boldItalic.fntdata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Lat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5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5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5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5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5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5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5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5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5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5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5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5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5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5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5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5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5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5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5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5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5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5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4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4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4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4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4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4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4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4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4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4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4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4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4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4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4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4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4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4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4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4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4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4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4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4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4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4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4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4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4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4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4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4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4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4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4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4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4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4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4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4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4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4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4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7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1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11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1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Reported Speech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1030"/>
              <a:buFont typeface="Arial"/>
              <a:buNone/>
            </a:pPr>
            <a:r>
              <a:rPr lang="en" sz="1940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Change the following statements to reported speech.</a:t>
            </a:r>
            <a:endParaRPr sz="1940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1303800" y="1405150"/>
            <a:ext cx="7030500" cy="22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Valentine said, “ We talked to the lecturer on Tuesday.”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Kenny said, “Jane was preparing the venue for the event.”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Lisa said, “I am going to submit the assignment by Wednesday.”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Nelson said, “Lawrence will join us for the meeting.”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Jacky said, “I can invite Mr Chin for the seminar.”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Angelina said, “I know who completed the task.”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Dickson said, “They booked the accommodation on Friday and they wanted the room to be ready by 10 a.m.”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Hannah said, “Tom is going for a movie today.” 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Answer</a:t>
            </a:r>
            <a:endParaRPr/>
          </a:p>
        </p:txBody>
      </p:sp>
      <p:sp>
        <p:nvSpPr>
          <p:cNvPr id="290" name="Google Shape;290;p3"/>
          <p:cNvSpPr txBox="1"/>
          <p:nvPr>
            <p:ph idx="1" type="body"/>
          </p:nvPr>
        </p:nvSpPr>
        <p:spPr>
          <a:xfrm>
            <a:off x="1303800" y="1597875"/>
            <a:ext cx="7030500" cy="2303100"/>
          </a:xfrm>
          <a:prstGeom prst="rect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Valentine said that they had talked to the lecturer on Tuesday.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Kenny stated that Jane had been preparing the venue for the event.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Lisa promised that she was going to submit the assignment by Wednesday.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Nelson said that  Lawrence would join them for the meeting.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Jacky answered that he could invite Mr Chin for the seminar.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Angelina mentioned that she  knew who had completed the task.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Dickson stated that they had booked the accommodation on Friday and they had wanted the room to be ready by 10 a.m.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Lato"/>
              <a:buAutoNum type="arabicParenR"/>
            </a:pP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Hannah told that Tom was going for a movie that day. </a:t>
            </a:r>
            <a:endParaRPr>
              <a:solidFill>
                <a:srgbClr val="1A1A1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