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3"/>
  </p:notesMasterIdLst>
  <p:sldIdLst>
    <p:sldId id="285" r:id="rId2"/>
    <p:sldId id="257" r:id="rId3"/>
    <p:sldId id="379" r:id="rId4"/>
    <p:sldId id="380" r:id="rId5"/>
    <p:sldId id="381" r:id="rId6"/>
    <p:sldId id="384" r:id="rId7"/>
    <p:sldId id="382" r:id="rId8"/>
    <p:sldId id="383" r:id="rId9"/>
    <p:sldId id="310" r:id="rId10"/>
    <p:sldId id="371" r:id="rId11"/>
    <p:sldId id="369" r:id="rId12"/>
    <p:sldId id="370" r:id="rId13"/>
    <p:sldId id="316" r:id="rId14"/>
    <p:sldId id="375" r:id="rId15"/>
    <p:sldId id="372" r:id="rId16"/>
    <p:sldId id="373" r:id="rId17"/>
    <p:sldId id="374" r:id="rId18"/>
    <p:sldId id="376" r:id="rId19"/>
    <p:sldId id="377" r:id="rId20"/>
    <p:sldId id="378" r:id="rId21"/>
    <p:sldId id="309"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0AD00"/>
    <a:srgbClr val="F65CE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796" autoAdjust="0"/>
  </p:normalViewPr>
  <p:slideViewPr>
    <p:cSldViewPr>
      <p:cViewPr varScale="1">
        <p:scale>
          <a:sx n="47" d="100"/>
          <a:sy n="47" d="100"/>
        </p:scale>
        <p:origin x="-1920" y="-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8DF8D37-10B7-46CC-B571-2CB9D4AEF92F}" type="doc">
      <dgm:prSet loTypeId="urn:microsoft.com/office/officeart/2005/8/layout/process1" loCatId="process" qsTypeId="urn:microsoft.com/office/officeart/2005/8/quickstyle/3d2" qsCatId="3D" csTypeId="urn:microsoft.com/office/officeart/2005/8/colors/colorful4" csCatId="colorful" phldr="1"/>
      <dgm:spPr/>
    </dgm:pt>
    <dgm:pt modelId="{574D20B3-E8A6-4009-87B4-6BF27BB4CC90}">
      <dgm:prSet phldrT="[Text]"/>
      <dgm:spPr/>
      <dgm:t>
        <a:bodyPr/>
        <a:lstStyle/>
        <a:p>
          <a:pPr algn="ctr"/>
          <a:r>
            <a:rPr lang="en-US" b="1" dirty="0" smtClean="0">
              <a:solidFill>
                <a:schemeClr val="bg1">
                  <a:lumMod val="95000"/>
                  <a:lumOff val="5000"/>
                </a:schemeClr>
              </a:solidFill>
            </a:rPr>
            <a:t>Build Website</a:t>
          </a:r>
          <a:endParaRPr lang="en-MY" b="1" dirty="0">
            <a:solidFill>
              <a:schemeClr val="bg1">
                <a:lumMod val="95000"/>
                <a:lumOff val="5000"/>
              </a:schemeClr>
            </a:solidFill>
          </a:endParaRPr>
        </a:p>
      </dgm:t>
    </dgm:pt>
    <dgm:pt modelId="{B581681F-606D-4726-96A1-BF835E5FB563}" type="parTrans" cxnId="{3DEDFAD5-464F-47B5-923B-C4D9E66F6188}">
      <dgm:prSet/>
      <dgm:spPr/>
      <dgm:t>
        <a:bodyPr/>
        <a:lstStyle/>
        <a:p>
          <a:endParaRPr lang="en-MY"/>
        </a:p>
      </dgm:t>
    </dgm:pt>
    <dgm:pt modelId="{6257BC4F-1C65-49E4-B6EC-C5551292543F}" type="sibTrans" cxnId="{3DEDFAD5-464F-47B5-923B-C4D9E66F6188}">
      <dgm:prSet/>
      <dgm:spPr/>
      <dgm:t>
        <a:bodyPr/>
        <a:lstStyle/>
        <a:p>
          <a:endParaRPr lang="en-MY"/>
        </a:p>
      </dgm:t>
    </dgm:pt>
    <dgm:pt modelId="{A619B5C2-C263-4497-B0D7-D5998571D436}">
      <dgm:prSet phldrT="[Text]"/>
      <dgm:spPr/>
      <dgm:t>
        <a:bodyPr/>
        <a:lstStyle/>
        <a:p>
          <a:r>
            <a:rPr lang="en-US" b="1" dirty="0" smtClean="0">
              <a:solidFill>
                <a:schemeClr val="bg1">
                  <a:lumMod val="95000"/>
                  <a:lumOff val="5000"/>
                </a:schemeClr>
              </a:solidFill>
            </a:rPr>
            <a:t>Copy Website</a:t>
          </a:r>
          <a:endParaRPr lang="en-MY" b="1" dirty="0">
            <a:solidFill>
              <a:schemeClr val="bg1">
                <a:lumMod val="95000"/>
                <a:lumOff val="5000"/>
              </a:schemeClr>
            </a:solidFill>
          </a:endParaRPr>
        </a:p>
      </dgm:t>
    </dgm:pt>
    <dgm:pt modelId="{6D483E8F-42A9-4994-B5A1-A3240EF791C6}" type="parTrans" cxnId="{26E3B4A6-8D85-4695-9516-5D729438FC6D}">
      <dgm:prSet/>
      <dgm:spPr/>
      <dgm:t>
        <a:bodyPr/>
        <a:lstStyle/>
        <a:p>
          <a:endParaRPr lang="en-MY"/>
        </a:p>
      </dgm:t>
    </dgm:pt>
    <dgm:pt modelId="{A8F6E321-A739-402F-86DE-035A301D435C}" type="sibTrans" cxnId="{26E3B4A6-8D85-4695-9516-5D729438FC6D}">
      <dgm:prSet/>
      <dgm:spPr/>
      <dgm:t>
        <a:bodyPr/>
        <a:lstStyle/>
        <a:p>
          <a:endParaRPr lang="en-MY"/>
        </a:p>
      </dgm:t>
    </dgm:pt>
    <dgm:pt modelId="{1E0F2BF0-542F-480C-8CE3-DAAC8DB8CC69}">
      <dgm:prSet phldrT="[Text]"/>
      <dgm:spPr/>
      <dgm:t>
        <a:bodyPr/>
        <a:lstStyle/>
        <a:p>
          <a:r>
            <a:rPr lang="en-US" b="1" dirty="0" smtClean="0">
              <a:solidFill>
                <a:schemeClr val="bg1">
                  <a:lumMod val="95000"/>
                  <a:lumOff val="5000"/>
                </a:schemeClr>
              </a:solidFill>
            </a:rPr>
            <a:t>Create Virtual Directory in Web Server</a:t>
          </a:r>
          <a:endParaRPr lang="en-MY" b="1" dirty="0">
            <a:solidFill>
              <a:schemeClr val="bg1">
                <a:lumMod val="95000"/>
                <a:lumOff val="5000"/>
              </a:schemeClr>
            </a:solidFill>
          </a:endParaRPr>
        </a:p>
      </dgm:t>
    </dgm:pt>
    <dgm:pt modelId="{B6A6BF89-B8B6-4FA8-8634-D0859B2AF1EA}" type="parTrans" cxnId="{97DFDB99-81AD-4310-ADFF-4902E5456663}">
      <dgm:prSet/>
      <dgm:spPr/>
      <dgm:t>
        <a:bodyPr/>
        <a:lstStyle/>
        <a:p>
          <a:endParaRPr lang="en-MY"/>
        </a:p>
      </dgm:t>
    </dgm:pt>
    <dgm:pt modelId="{6C0B45A0-4ECE-44E6-BBB3-5798ACEA5EE9}" type="sibTrans" cxnId="{97DFDB99-81AD-4310-ADFF-4902E5456663}">
      <dgm:prSet/>
      <dgm:spPr/>
      <dgm:t>
        <a:bodyPr/>
        <a:lstStyle/>
        <a:p>
          <a:endParaRPr lang="en-MY"/>
        </a:p>
      </dgm:t>
    </dgm:pt>
    <dgm:pt modelId="{7B67937C-DDF4-4BC7-9DCF-9F01A8BE70E6}" type="pres">
      <dgm:prSet presAssocID="{08DF8D37-10B7-46CC-B571-2CB9D4AEF92F}" presName="Name0" presStyleCnt="0">
        <dgm:presLayoutVars>
          <dgm:dir/>
          <dgm:resizeHandles val="exact"/>
        </dgm:presLayoutVars>
      </dgm:prSet>
      <dgm:spPr/>
    </dgm:pt>
    <dgm:pt modelId="{01E37B79-BDC7-46DB-9B4E-2ACDA3FA2C8D}" type="pres">
      <dgm:prSet presAssocID="{574D20B3-E8A6-4009-87B4-6BF27BB4CC90}" presName="node" presStyleLbl="node1" presStyleIdx="0" presStyleCnt="3">
        <dgm:presLayoutVars>
          <dgm:bulletEnabled val="1"/>
        </dgm:presLayoutVars>
      </dgm:prSet>
      <dgm:spPr/>
      <dgm:t>
        <a:bodyPr/>
        <a:lstStyle/>
        <a:p>
          <a:endParaRPr lang="en-MY"/>
        </a:p>
      </dgm:t>
    </dgm:pt>
    <dgm:pt modelId="{78986F42-1301-4CC6-8B99-91C1DBE4EE27}" type="pres">
      <dgm:prSet presAssocID="{6257BC4F-1C65-49E4-B6EC-C5551292543F}" presName="sibTrans" presStyleLbl="sibTrans2D1" presStyleIdx="0" presStyleCnt="2"/>
      <dgm:spPr/>
      <dgm:t>
        <a:bodyPr/>
        <a:lstStyle/>
        <a:p>
          <a:endParaRPr lang="en-MY"/>
        </a:p>
      </dgm:t>
    </dgm:pt>
    <dgm:pt modelId="{ED9D4C2A-560B-484A-AD9C-0854982CF520}" type="pres">
      <dgm:prSet presAssocID="{6257BC4F-1C65-49E4-B6EC-C5551292543F}" presName="connectorText" presStyleLbl="sibTrans2D1" presStyleIdx="0" presStyleCnt="2"/>
      <dgm:spPr/>
      <dgm:t>
        <a:bodyPr/>
        <a:lstStyle/>
        <a:p>
          <a:endParaRPr lang="en-MY"/>
        </a:p>
      </dgm:t>
    </dgm:pt>
    <dgm:pt modelId="{F0F514D5-B0C0-4E00-971E-53A60E4FB72B}" type="pres">
      <dgm:prSet presAssocID="{A619B5C2-C263-4497-B0D7-D5998571D436}" presName="node" presStyleLbl="node1" presStyleIdx="1" presStyleCnt="3">
        <dgm:presLayoutVars>
          <dgm:bulletEnabled val="1"/>
        </dgm:presLayoutVars>
      </dgm:prSet>
      <dgm:spPr/>
      <dgm:t>
        <a:bodyPr/>
        <a:lstStyle/>
        <a:p>
          <a:endParaRPr lang="en-MY"/>
        </a:p>
      </dgm:t>
    </dgm:pt>
    <dgm:pt modelId="{CC84E760-E851-4AB5-9F72-4EFF8D14E1FE}" type="pres">
      <dgm:prSet presAssocID="{A8F6E321-A739-402F-86DE-035A301D435C}" presName="sibTrans" presStyleLbl="sibTrans2D1" presStyleIdx="1" presStyleCnt="2"/>
      <dgm:spPr/>
      <dgm:t>
        <a:bodyPr/>
        <a:lstStyle/>
        <a:p>
          <a:endParaRPr lang="en-MY"/>
        </a:p>
      </dgm:t>
    </dgm:pt>
    <dgm:pt modelId="{49633FD3-E5D6-4CB2-BC25-CC1825C72E08}" type="pres">
      <dgm:prSet presAssocID="{A8F6E321-A739-402F-86DE-035A301D435C}" presName="connectorText" presStyleLbl="sibTrans2D1" presStyleIdx="1" presStyleCnt="2"/>
      <dgm:spPr/>
      <dgm:t>
        <a:bodyPr/>
        <a:lstStyle/>
        <a:p>
          <a:endParaRPr lang="en-MY"/>
        </a:p>
      </dgm:t>
    </dgm:pt>
    <dgm:pt modelId="{FC74F30B-DC55-4811-9803-84DB9B825228}" type="pres">
      <dgm:prSet presAssocID="{1E0F2BF0-542F-480C-8CE3-DAAC8DB8CC69}" presName="node" presStyleLbl="node1" presStyleIdx="2" presStyleCnt="3">
        <dgm:presLayoutVars>
          <dgm:bulletEnabled val="1"/>
        </dgm:presLayoutVars>
      </dgm:prSet>
      <dgm:spPr/>
      <dgm:t>
        <a:bodyPr/>
        <a:lstStyle/>
        <a:p>
          <a:endParaRPr lang="en-MY"/>
        </a:p>
      </dgm:t>
    </dgm:pt>
  </dgm:ptLst>
  <dgm:cxnLst>
    <dgm:cxn modelId="{63F642E6-EB7E-4DA9-819D-A6FC57BDA1C9}" type="presOf" srcId="{6257BC4F-1C65-49E4-B6EC-C5551292543F}" destId="{78986F42-1301-4CC6-8B99-91C1DBE4EE27}" srcOrd="0" destOrd="0" presId="urn:microsoft.com/office/officeart/2005/8/layout/process1"/>
    <dgm:cxn modelId="{880111CB-888C-4D23-9EA2-B1AB93A723E4}" type="presOf" srcId="{A8F6E321-A739-402F-86DE-035A301D435C}" destId="{CC84E760-E851-4AB5-9F72-4EFF8D14E1FE}" srcOrd="0" destOrd="0" presId="urn:microsoft.com/office/officeart/2005/8/layout/process1"/>
    <dgm:cxn modelId="{26E3B4A6-8D85-4695-9516-5D729438FC6D}" srcId="{08DF8D37-10B7-46CC-B571-2CB9D4AEF92F}" destId="{A619B5C2-C263-4497-B0D7-D5998571D436}" srcOrd="1" destOrd="0" parTransId="{6D483E8F-42A9-4994-B5A1-A3240EF791C6}" sibTransId="{A8F6E321-A739-402F-86DE-035A301D435C}"/>
    <dgm:cxn modelId="{6DDCC031-3882-4A99-9CA6-A433C4658920}" type="presOf" srcId="{A8F6E321-A739-402F-86DE-035A301D435C}" destId="{49633FD3-E5D6-4CB2-BC25-CC1825C72E08}" srcOrd="1" destOrd="0" presId="urn:microsoft.com/office/officeart/2005/8/layout/process1"/>
    <dgm:cxn modelId="{3DEDFAD5-464F-47B5-923B-C4D9E66F6188}" srcId="{08DF8D37-10B7-46CC-B571-2CB9D4AEF92F}" destId="{574D20B3-E8A6-4009-87B4-6BF27BB4CC90}" srcOrd="0" destOrd="0" parTransId="{B581681F-606D-4726-96A1-BF835E5FB563}" sibTransId="{6257BC4F-1C65-49E4-B6EC-C5551292543F}"/>
    <dgm:cxn modelId="{31F2B259-64FB-4102-B280-67BB83F758DA}" type="presOf" srcId="{A619B5C2-C263-4497-B0D7-D5998571D436}" destId="{F0F514D5-B0C0-4E00-971E-53A60E4FB72B}" srcOrd="0" destOrd="0" presId="urn:microsoft.com/office/officeart/2005/8/layout/process1"/>
    <dgm:cxn modelId="{81B11856-5BF1-4A68-9AF2-8C23AD77CC22}" type="presOf" srcId="{574D20B3-E8A6-4009-87B4-6BF27BB4CC90}" destId="{01E37B79-BDC7-46DB-9B4E-2ACDA3FA2C8D}" srcOrd="0" destOrd="0" presId="urn:microsoft.com/office/officeart/2005/8/layout/process1"/>
    <dgm:cxn modelId="{97DFDB99-81AD-4310-ADFF-4902E5456663}" srcId="{08DF8D37-10B7-46CC-B571-2CB9D4AEF92F}" destId="{1E0F2BF0-542F-480C-8CE3-DAAC8DB8CC69}" srcOrd="2" destOrd="0" parTransId="{B6A6BF89-B8B6-4FA8-8634-D0859B2AF1EA}" sibTransId="{6C0B45A0-4ECE-44E6-BBB3-5798ACEA5EE9}"/>
    <dgm:cxn modelId="{35D25EE9-30C9-4E57-8944-BC9B32BA25F0}" type="presOf" srcId="{6257BC4F-1C65-49E4-B6EC-C5551292543F}" destId="{ED9D4C2A-560B-484A-AD9C-0854982CF520}" srcOrd="1" destOrd="0" presId="urn:microsoft.com/office/officeart/2005/8/layout/process1"/>
    <dgm:cxn modelId="{85C5DA1C-F837-45C2-83DC-938E7E42F6B2}" type="presOf" srcId="{08DF8D37-10B7-46CC-B571-2CB9D4AEF92F}" destId="{7B67937C-DDF4-4BC7-9DCF-9F01A8BE70E6}" srcOrd="0" destOrd="0" presId="urn:microsoft.com/office/officeart/2005/8/layout/process1"/>
    <dgm:cxn modelId="{B0A509C6-CE8A-4422-A1E8-0F746398B48C}" type="presOf" srcId="{1E0F2BF0-542F-480C-8CE3-DAAC8DB8CC69}" destId="{FC74F30B-DC55-4811-9803-84DB9B825228}" srcOrd="0" destOrd="0" presId="urn:microsoft.com/office/officeart/2005/8/layout/process1"/>
    <dgm:cxn modelId="{FE010363-AA7F-4C71-9DB3-C8B7D55DFFA0}" type="presParOf" srcId="{7B67937C-DDF4-4BC7-9DCF-9F01A8BE70E6}" destId="{01E37B79-BDC7-46DB-9B4E-2ACDA3FA2C8D}" srcOrd="0" destOrd="0" presId="urn:microsoft.com/office/officeart/2005/8/layout/process1"/>
    <dgm:cxn modelId="{1F7D6114-CDC4-4668-B039-8F92E8321092}" type="presParOf" srcId="{7B67937C-DDF4-4BC7-9DCF-9F01A8BE70E6}" destId="{78986F42-1301-4CC6-8B99-91C1DBE4EE27}" srcOrd="1" destOrd="0" presId="urn:microsoft.com/office/officeart/2005/8/layout/process1"/>
    <dgm:cxn modelId="{EE721C3E-9E91-4AE7-A398-DC5D3230CA08}" type="presParOf" srcId="{78986F42-1301-4CC6-8B99-91C1DBE4EE27}" destId="{ED9D4C2A-560B-484A-AD9C-0854982CF520}" srcOrd="0" destOrd="0" presId="urn:microsoft.com/office/officeart/2005/8/layout/process1"/>
    <dgm:cxn modelId="{5A17262A-D557-48B3-97F8-A1B6B8706C56}" type="presParOf" srcId="{7B67937C-DDF4-4BC7-9DCF-9F01A8BE70E6}" destId="{F0F514D5-B0C0-4E00-971E-53A60E4FB72B}" srcOrd="2" destOrd="0" presId="urn:microsoft.com/office/officeart/2005/8/layout/process1"/>
    <dgm:cxn modelId="{63A05475-74A4-49B3-9CAF-F179173AE0A9}" type="presParOf" srcId="{7B67937C-DDF4-4BC7-9DCF-9F01A8BE70E6}" destId="{CC84E760-E851-4AB5-9F72-4EFF8D14E1FE}" srcOrd="3" destOrd="0" presId="urn:microsoft.com/office/officeart/2005/8/layout/process1"/>
    <dgm:cxn modelId="{FFE11B68-5FF0-4B47-93EF-AAA30F0A5315}" type="presParOf" srcId="{CC84E760-E851-4AB5-9F72-4EFF8D14E1FE}" destId="{49633FD3-E5D6-4CB2-BC25-CC1825C72E08}" srcOrd="0" destOrd="0" presId="urn:microsoft.com/office/officeart/2005/8/layout/process1"/>
    <dgm:cxn modelId="{1B8B5363-F865-4E6F-A015-DC750B8F8B42}" type="presParOf" srcId="{7B67937C-DDF4-4BC7-9DCF-9F01A8BE70E6}" destId="{FC74F30B-DC55-4811-9803-84DB9B825228}" srcOrd="4" destOrd="0" presId="urn:microsoft.com/office/officeart/2005/8/layout/process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1E37B79-BDC7-46DB-9B4E-2ACDA3FA2C8D}">
      <dsp:nvSpPr>
        <dsp:cNvPr id="0" name=""/>
        <dsp:cNvSpPr/>
      </dsp:nvSpPr>
      <dsp:spPr>
        <a:xfrm>
          <a:off x="7195" y="1605096"/>
          <a:ext cx="2150617" cy="1290370"/>
        </a:xfrm>
        <a:prstGeom prst="roundRect">
          <a:avLst>
            <a:gd name="adj" fmla="val 10000"/>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b="1" kern="1200" dirty="0" smtClean="0">
              <a:solidFill>
                <a:schemeClr val="bg1">
                  <a:lumMod val="95000"/>
                  <a:lumOff val="5000"/>
                </a:schemeClr>
              </a:solidFill>
            </a:rPr>
            <a:t>Build Website</a:t>
          </a:r>
          <a:endParaRPr lang="en-MY" sz="2400" b="1" kern="1200" dirty="0">
            <a:solidFill>
              <a:schemeClr val="bg1">
                <a:lumMod val="95000"/>
                <a:lumOff val="5000"/>
              </a:schemeClr>
            </a:solidFill>
          </a:endParaRPr>
        </a:p>
      </dsp:txBody>
      <dsp:txXfrm>
        <a:off x="7195" y="1605096"/>
        <a:ext cx="2150617" cy="1290370"/>
      </dsp:txXfrm>
    </dsp:sp>
    <dsp:sp modelId="{78986F42-1301-4CC6-8B99-91C1DBE4EE27}">
      <dsp:nvSpPr>
        <dsp:cNvPr id="0" name=""/>
        <dsp:cNvSpPr/>
      </dsp:nvSpPr>
      <dsp:spPr>
        <a:xfrm>
          <a:off x="2372874" y="1983604"/>
          <a:ext cx="455930" cy="533353"/>
        </a:xfrm>
        <a:prstGeom prst="rightArrow">
          <a:avLst>
            <a:gd name="adj1" fmla="val 60000"/>
            <a:gd name="adj2" fmla="val 50000"/>
          </a:avLst>
        </a:prstGeom>
        <a:solidFill>
          <a:schemeClr val="accent4">
            <a:hueOff val="0"/>
            <a:satOff val="0"/>
            <a:lumOff val="0"/>
            <a:alphaOff val="0"/>
          </a:schemeClr>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MY" sz="1900" kern="1200"/>
        </a:p>
      </dsp:txBody>
      <dsp:txXfrm>
        <a:off x="2372874" y="1983604"/>
        <a:ext cx="455930" cy="533353"/>
      </dsp:txXfrm>
    </dsp:sp>
    <dsp:sp modelId="{F0F514D5-B0C0-4E00-971E-53A60E4FB72B}">
      <dsp:nvSpPr>
        <dsp:cNvPr id="0" name=""/>
        <dsp:cNvSpPr/>
      </dsp:nvSpPr>
      <dsp:spPr>
        <a:xfrm>
          <a:off x="3018060" y="1605096"/>
          <a:ext cx="2150617" cy="1290370"/>
        </a:xfrm>
        <a:prstGeom prst="roundRect">
          <a:avLst>
            <a:gd name="adj" fmla="val 10000"/>
          </a:avLst>
        </a:prstGeom>
        <a:gradFill rotWithShape="0">
          <a:gsLst>
            <a:gs pos="0">
              <a:schemeClr val="accent4">
                <a:hueOff val="-2232385"/>
                <a:satOff val="13449"/>
                <a:lumOff val="1078"/>
                <a:alphaOff val="0"/>
                <a:shade val="51000"/>
                <a:satMod val="130000"/>
              </a:schemeClr>
            </a:gs>
            <a:gs pos="80000">
              <a:schemeClr val="accent4">
                <a:hueOff val="-2232385"/>
                <a:satOff val="13449"/>
                <a:lumOff val="1078"/>
                <a:alphaOff val="0"/>
                <a:shade val="93000"/>
                <a:satMod val="130000"/>
              </a:schemeClr>
            </a:gs>
            <a:gs pos="100000">
              <a:schemeClr val="accent4">
                <a:hueOff val="-2232385"/>
                <a:satOff val="13449"/>
                <a:lumOff val="1078"/>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b="1" kern="1200" dirty="0" smtClean="0">
              <a:solidFill>
                <a:schemeClr val="bg1">
                  <a:lumMod val="95000"/>
                  <a:lumOff val="5000"/>
                </a:schemeClr>
              </a:solidFill>
            </a:rPr>
            <a:t>Copy Website</a:t>
          </a:r>
          <a:endParaRPr lang="en-MY" sz="2400" b="1" kern="1200" dirty="0">
            <a:solidFill>
              <a:schemeClr val="bg1">
                <a:lumMod val="95000"/>
                <a:lumOff val="5000"/>
              </a:schemeClr>
            </a:solidFill>
          </a:endParaRPr>
        </a:p>
      </dsp:txBody>
      <dsp:txXfrm>
        <a:off x="3018060" y="1605096"/>
        <a:ext cx="2150617" cy="1290370"/>
      </dsp:txXfrm>
    </dsp:sp>
    <dsp:sp modelId="{CC84E760-E851-4AB5-9F72-4EFF8D14E1FE}">
      <dsp:nvSpPr>
        <dsp:cNvPr id="0" name=""/>
        <dsp:cNvSpPr/>
      </dsp:nvSpPr>
      <dsp:spPr>
        <a:xfrm>
          <a:off x="5383739" y="1983604"/>
          <a:ext cx="455930" cy="533353"/>
        </a:xfrm>
        <a:prstGeom prst="rightArrow">
          <a:avLst>
            <a:gd name="adj1" fmla="val 60000"/>
            <a:gd name="adj2" fmla="val 50000"/>
          </a:avLst>
        </a:prstGeom>
        <a:solidFill>
          <a:schemeClr val="accent4">
            <a:hueOff val="-4464770"/>
            <a:satOff val="26899"/>
            <a:lumOff val="2156"/>
            <a:alphaOff val="0"/>
          </a:schemeClr>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MY" sz="1900" kern="1200"/>
        </a:p>
      </dsp:txBody>
      <dsp:txXfrm>
        <a:off x="5383739" y="1983604"/>
        <a:ext cx="455930" cy="533353"/>
      </dsp:txXfrm>
    </dsp:sp>
    <dsp:sp modelId="{FC74F30B-DC55-4811-9803-84DB9B825228}">
      <dsp:nvSpPr>
        <dsp:cNvPr id="0" name=""/>
        <dsp:cNvSpPr/>
      </dsp:nvSpPr>
      <dsp:spPr>
        <a:xfrm>
          <a:off x="6028924" y="1605096"/>
          <a:ext cx="2150617" cy="1290370"/>
        </a:xfrm>
        <a:prstGeom prst="roundRect">
          <a:avLst>
            <a:gd name="adj" fmla="val 10000"/>
          </a:avLst>
        </a:prstGeom>
        <a:gradFill rotWithShape="0">
          <a:gsLst>
            <a:gs pos="0">
              <a:schemeClr val="accent4">
                <a:hueOff val="-4464770"/>
                <a:satOff val="26899"/>
                <a:lumOff val="2156"/>
                <a:alphaOff val="0"/>
                <a:shade val="51000"/>
                <a:satMod val="130000"/>
              </a:schemeClr>
            </a:gs>
            <a:gs pos="80000">
              <a:schemeClr val="accent4">
                <a:hueOff val="-4464770"/>
                <a:satOff val="26899"/>
                <a:lumOff val="2156"/>
                <a:alphaOff val="0"/>
                <a:shade val="93000"/>
                <a:satMod val="130000"/>
              </a:schemeClr>
            </a:gs>
            <a:gs pos="100000">
              <a:schemeClr val="accent4">
                <a:hueOff val="-4464770"/>
                <a:satOff val="26899"/>
                <a:lumOff val="2156"/>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b="1" kern="1200" dirty="0" smtClean="0">
              <a:solidFill>
                <a:schemeClr val="bg1">
                  <a:lumMod val="95000"/>
                  <a:lumOff val="5000"/>
                </a:schemeClr>
              </a:solidFill>
            </a:rPr>
            <a:t>Create Virtual Directory in Web Server</a:t>
          </a:r>
          <a:endParaRPr lang="en-MY" sz="2400" b="1" kern="1200" dirty="0">
            <a:solidFill>
              <a:schemeClr val="bg1">
                <a:lumMod val="95000"/>
                <a:lumOff val="5000"/>
              </a:schemeClr>
            </a:solidFill>
          </a:endParaRPr>
        </a:p>
      </dsp:txBody>
      <dsp:txXfrm>
        <a:off x="6028924" y="1605096"/>
        <a:ext cx="2150617" cy="1290370"/>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F651849-B2AD-46AF-8D68-F92F1DDB2B6D}" type="datetimeFigureOut">
              <a:rPr lang="en-US" smtClean="0"/>
              <a:pPr/>
              <a:t>12/08/2014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2F2DE7B-0AEE-49FF-8B57-842C2E4C8657}"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01_SimpleMaster.master page uses Cascading Style Sheets to create the page layout. You should strive to avoid using HTML tables for layout. HTML tables should be used only to display tabular information.</a:t>
            </a:r>
          </a:p>
          <a:p>
            <a:endParaRPr lang="en-US" dirty="0" smtClean="0"/>
          </a:p>
          <a:p>
            <a:r>
              <a:rPr lang="en-US" dirty="0" smtClean="0"/>
              <a:t>The layout consists of 2 columns and 2 content place holder controls.</a:t>
            </a:r>
          </a:p>
          <a:p>
            <a:endParaRPr lang="en-US" dirty="0" smtClean="0"/>
          </a:p>
          <a:p>
            <a:r>
              <a:rPr lang="en-US" dirty="0" smtClean="0"/>
              <a:t>In the 02_SimpleContent page , you can chose to put the content into with place holder, by specify the content place holder ID</a:t>
            </a:r>
          </a:p>
          <a:p>
            <a:endParaRPr lang="en-US" dirty="0"/>
          </a:p>
        </p:txBody>
      </p:sp>
      <p:sp>
        <p:nvSpPr>
          <p:cNvPr id="4" name="Slide Number Placeholder 3"/>
          <p:cNvSpPr>
            <a:spLocks noGrp="1"/>
          </p:cNvSpPr>
          <p:nvPr>
            <p:ph type="sldNum" sz="quarter" idx="10"/>
          </p:nvPr>
        </p:nvSpPr>
        <p:spPr/>
        <p:txBody>
          <a:bodyPr/>
          <a:lstStyle/>
          <a:p>
            <a:fld id="{22F2DE7B-0AEE-49FF-8B57-842C2E4C8657}" type="slidenum">
              <a:rPr lang="en-US" smtClean="0"/>
              <a:pPr/>
              <a:t>13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Precompilation</a:t>
            </a:r>
            <a:r>
              <a:rPr lang="en-US" dirty="0" smtClean="0"/>
              <a:t> is</a:t>
            </a:r>
            <a:r>
              <a:rPr lang="en-US" baseline="0" dirty="0" smtClean="0"/>
              <a:t> done so that no source code is delivered to your clients.</a:t>
            </a:r>
            <a:endParaRPr lang="en-US" dirty="0"/>
          </a:p>
        </p:txBody>
      </p:sp>
      <p:sp>
        <p:nvSpPr>
          <p:cNvPr id="4" name="Slide Number Placeholder 3"/>
          <p:cNvSpPr>
            <a:spLocks noGrp="1"/>
          </p:cNvSpPr>
          <p:nvPr>
            <p:ph type="sldNum" sz="quarter" idx="10"/>
          </p:nvPr>
        </p:nvSpPr>
        <p:spPr/>
        <p:txBody>
          <a:bodyPr/>
          <a:lstStyle/>
          <a:p>
            <a:fld id="{22F2DE7B-0AEE-49FF-8B57-842C2E4C8657}" type="slidenum">
              <a:rPr lang="en-US" smtClean="0"/>
              <a:pPr/>
              <a:t>19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Freeform 3"/>
          <p:cNvSpPr/>
          <p:nvPr/>
        </p:nvSpPr>
        <p:spPr>
          <a:xfrm>
            <a:off x="422275" y="6084888"/>
            <a:ext cx="8435975" cy="487362"/>
          </a:xfrm>
          <a:custGeom>
            <a:avLst/>
            <a:gdLst>
              <a:gd name="connsiteX0" fmla="*/ 0 w 8661009"/>
              <a:gd name="connsiteY0" fmla="*/ 400929 h 487680"/>
              <a:gd name="connsiteX1" fmla="*/ 4811151 w 8661009"/>
              <a:gd name="connsiteY1" fmla="*/ 429065 h 487680"/>
              <a:gd name="connsiteX2" fmla="*/ 7469944 w 8661009"/>
              <a:gd name="connsiteY2" fmla="*/ 49237 h 487680"/>
              <a:gd name="connsiteX3" fmla="*/ 8510954 w 8661009"/>
              <a:gd name="connsiteY3" fmla="*/ 133643 h 487680"/>
              <a:gd name="connsiteX4" fmla="*/ 8370277 w 8661009"/>
              <a:gd name="connsiteY4" fmla="*/ 400929 h 487680"/>
              <a:gd name="connsiteX5" fmla="*/ 7891975 w 8661009"/>
              <a:gd name="connsiteY5" fmla="*/ 443132 h 487680"/>
              <a:gd name="connsiteX6" fmla="*/ 7498080 w 8661009"/>
              <a:gd name="connsiteY6" fmla="*/ 330591 h 487680"/>
              <a:gd name="connsiteX7" fmla="*/ 7329267 w 8661009"/>
              <a:gd name="connsiteY7" fmla="*/ 218049 h 487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661009" h="487680">
                <a:moveTo>
                  <a:pt x="0" y="400929"/>
                </a:moveTo>
                <a:cubicBezTo>
                  <a:pt x="1783080" y="444304"/>
                  <a:pt x="3566160" y="487680"/>
                  <a:pt x="4811151" y="429065"/>
                </a:cubicBezTo>
                <a:cubicBezTo>
                  <a:pt x="6056142" y="370450"/>
                  <a:pt x="6853310" y="98474"/>
                  <a:pt x="7469944" y="49237"/>
                </a:cubicBezTo>
                <a:cubicBezTo>
                  <a:pt x="8086578" y="0"/>
                  <a:pt x="8360899" y="75028"/>
                  <a:pt x="8510954" y="133643"/>
                </a:cubicBezTo>
                <a:cubicBezTo>
                  <a:pt x="8661009" y="192258"/>
                  <a:pt x="8473440" y="349348"/>
                  <a:pt x="8370277" y="400929"/>
                </a:cubicBezTo>
                <a:cubicBezTo>
                  <a:pt x="8267114" y="452510"/>
                  <a:pt x="8037341" y="454855"/>
                  <a:pt x="7891975" y="443132"/>
                </a:cubicBezTo>
                <a:cubicBezTo>
                  <a:pt x="7746609" y="431409"/>
                  <a:pt x="7591865" y="368105"/>
                  <a:pt x="7498080" y="330591"/>
                </a:cubicBezTo>
                <a:cubicBezTo>
                  <a:pt x="7404295" y="293077"/>
                  <a:pt x="7366781" y="255563"/>
                  <a:pt x="7329267" y="218049"/>
                </a:cubicBezTo>
              </a:path>
            </a:pathLst>
          </a:custGeom>
          <a:ln w="38100">
            <a:solidFill>
              <a:srgbClr val="E8573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ms-MY"/>
          </a:p>
        </p:txBody>
      </p:sp>
      <p:cxnSp>
        <p:nvCxnSpPr>
          <p:cNvPr id="5" name="Straight Connector 4"/>
          <p:cNvCxnSpPr>
            <a:endCxn id="10" idx="2"/>
          </p:cNvCxnSpPr>
          <p:nvPr/>
        </p:nvCxnSpPr>
        <p:spPr>
          <a:xfrm>
            <a:off x="642938" y="1143000"/>
            <a:ext cx="7358062" cy="0"/>
          </a:xfrm>
          <a:prstGeom prst="line">
            <a:avLst/>
          </a:prstGeom>
          <a:ln w="38100">
            <a:solidFill>
              <a:srgbClr val="E85730"/>
            </a:solidFill>
          </a:ln>
        </p:spPr>
        <p:style>
          <a:lnRef idx="1">
            <a:schemeClr val="accent1"/>
          </a:lnRef>
          <a:fillRef idx="0">
            <a:schemeClr val="accent1"/>
          </a:fillRef>
          <a:effectRef idx="0">
            <a:schemeClr val="accent1"/>
          </a:effectRef>
          <a:fontRef idx="minor">
            <a:schemeClr val="tx1"/>
          </a:fontRef>
        </p:style>
      </p:cxnSp>
      <p:sp>
        <p:nvSpPr>
          <p:cNvPr id="6" name="Oval 5"/>
          <p:cNvSpPr/>
          <p:nvPr/>
        </p:nvSpPr>
        <p:spPr>
          <a:xfrm>
            <a:off x="8001024" y="928670"/>
            <a:ext cx="500066" cy="428628"/>
          </a:xfrm>
          <a:prstGeom prst="ellipse">
            <a:avLst/>
          </a:prstGeom>
          <a:solidFill>
            <a:srgbClr val="E85730"/>
          </a:solidFill>
          <a:ln>
            <a:noFill/>
          </a:ln>
          <a:effectLst/>
          <a:scene3d>
            <a:camera prst="orthographicFront">
              <a:rot lat="0" lon="0" rev="0"/>
            </a:camera>
            <a:lightRig rig="contrasting" dir="t">
              <a:rot lat="0" lon="0" rev="7800000"/>
            </a:lightRig>
          </a:scene3d>
          <a:sp3d>
            <a:bevelT w="139700" h="139700" prst="coolSlan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ms-MY" dirty="0"/>
          </a:p>
        </p:txBody>
      </p:sp>
      <p:sp>
        <p:nvSpPr>
          <p:cNvPr id="7" name="Oval 6"/>
          <p:cNvSpPr/>
          <p:nvPr/>
        </p:nvSpPr>
        <p:spPr>
          <a:xfrm>
            <a:off x="6715125" y="1428750"/>
            <a:ext cx="857250" cy="785813"/>
          </a:xfrm>
          <a:prstGeom prst="ellipse">
            <a:avLst/>
          </a:prstGeom>
          <a:solidFill>
            <a:schemeClr val="accent6">
              <a:lumMod val="50000"/>
              <a:alpha val="2509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ms-MY"/>
          </a:p>
        </p:txBody>
      </p:sp>
      <p:sp>
        <p:nvSpPr>
          <p:cNvPr id="8" name="Oval 7"/>
          <p:cNvSpPr/>
          <p:nvPr/>
        </p:nvSpPr>
        <p:spPr>
          <a:xfrm>
            <a:off x="7715250" y="2500313"/>
            <a:ext cx="642938" cy="642937"/>
          </a:xfrm>
          <a:prstGeom prst="ellipse">
            <a:avLst/>
          </a:prstGeom>
          <a:solidFill>
            <a:srgbClr val="D96709">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ms-MY"/>
          </a:p>
        </p:txBody>
      </p:sp>
      <p:sp>
        <p:nvSpPr>
          <p:cNvPr id="9" name="Oval 8"/>
          <p:cNvSpPr/>
          <p:nvPr/>
        </p:nvSpPr>
        <p:spPr>
          <a:xfrm>
            <a:off x="8286750" y="3643313"/>
            <a:ext cx="500063" cy="500062"/>
          </a:xfrm>
          <a:prstGeom prst="ellipse">
            <a:avLst/>
          </a:prstGeom>
          <a:solidFill>
            <a:srgbClr val="F57B17">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ms-MY"/>
          </a:p>
        </p:txBody>
      </p:sp>
      <p:sp>
        <p:nvSpPr>
          <p:cNvPr id="10" name="Oval 9"/>
          <p:cNvSpPr/>
          <p:nvPr/>
        </p:nvSpPr>
        <p:spPr>
          <a:xfrm>
            <a:off x="8501063" y="4643438"/>
            <a:ext cx="428625" cy="428625"/>
          </a:xfrm>
          <a:prstGeom prst="ellipse">
            <a:avLst/>
          </a:prstGeom>
          <a:solidFill>
            <a:srgbClr val="F67B16">
              <a:alpha val="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ms-MY"/>
          </a:p>
        </p:txBody>
      </p:sp>
      <p:sp>
        <p:nvSpPr>
          <p:cNvPr id="11" name="Oval 10"/>
          <p:cNvSpPr/>
          <p:nvPr/>
        </p:nvSpPr>
        <p:spPr>
          <a:xfrm>
            <a:off x="8286750" y="5572125"/>
            <a:ext cx="357188" cy="357188"/>
          </a:xfrm>
          <a:prstGeom prst="ellipse">
            <a:avLst/>
          </a:prstGeom>
          <a:solidFill>
            <a:srgbClr val="F59545">
              <a:alpha val="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ms-MY"/>
          </a:p>
        </p:txBody>
      </p:sp>
      <p:pic>
        <p:nvPicPr>
          <p:cNvPr id="12" name="Picture 3"/>
          <p:cNvPicPr>
            <a:picLocks noChangeAspect="1" noChangeArrowheads="1"/>
          </p:cNvPicPr>
          <p:nvPr/>
        </p:nvPicPr>
        <p:blipFill>
          <a:blip r:embed="rId2" cstate="print"/>
          <a:srcRect/>
          <a:stretch>
            <a:fillRect/>
          </a:stretch>
        </p:blipFill>
        <p:spPr bwMode="auto">
          <a:xfrm>
            <a:off x="762000" y="304800"/>
            <a:ext cx="1752600" cy="698500"/>
          </a:xfrm>
          <a:prstGeom prst="rect">
            <a:avLst/>
          </a:prstGeom>
          <a:noFill/>
          <a:ln w="9525">
            <a:noFill/>
            <a:miter lim="800000"/>
            <a:headEnd/>
            <a:tailEnd/>
          </a:ln>
        </p:spPr>
      </p:pic>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ms-MY"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ms-MY"/>
          </a:p>
        </p:txBody>
      </p:sp>
      <p:sp>
        <p:nvSpPr>
          <p:cNvPr id="13" name="Slide Number Placeholder 5"/>
          <p:cNvSpPr>
            <a:spLocks noGrp="1"/>
          </p:cNvSpPr>
          <p:nvPr>
            <p:ph type="sldNum" sz="quarter" idx="10"/>
          </p:nvPr>
        </p:nvSpPr>
        <p:spPr>
          <a:xfrm>
            <a:off x="7929563" y="6143625"/>
            <a:ext cx="500062" cy="365125"/>
          </a:xfrm>
        </p:spPr>
        <p:txBody>
          <a:bodyPr/>
          <a:lstStyle>
            <a:lvl1pPr>
              <a:defRPr/>
            </a:lvl1pPr>
          </a:lstStyle>
          <a:p>
            <a:fld id="{9648F39E-9C37-485F-AC97-16BB4BDF9F49}" type="slidenum">
              <a:rPr kumimoji="0" lang="en-US" smtClean="0"/>
              <a:pPr/>
              <a:t>‹#›</a:t>
            </a:fld>
            <a:endParaRPr kumimoji="0"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ms-MY"/>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ms-MY"/>
          </a:p>
        </p:txBody>
      </p:sp>
      <p:sp>
        <p:nvSpPr>
          <p:cNvPr id="4" name="Date Placeholder 3"/>
          <p:cNvSpPr>
            <a:spLocks noGrp="1"/>
          </p:cNvSpPr>
          <p:nvPr>
            <p:ph type="dt" sz="half" idx="10"/>
          </p:nvPr>
        </p:nvSpPr>
        <p:spPr/>
        <p:txBody>
          <a:bodyPr/>
          <a:lstStyle>
            <a:lvl1pPr>
              <a:defRPr/>
            </a:lvl1pPr>
          </a:lstStyle>
          <a:p>
            <a:fld id="{D7C3A134-F1C3-464B-BF47-54DC2DE08F52}" type="datetimeFigureOut">
              <a:rPr lang="en-US" smtClean="0"/>
              <a:pPr/>
              <a:t>12/08/2014</a:t>
            </a:fld>
            <a:endParaRPr lang="en-US"/>
          </a:p>
        </p:txBody>
      </p:sp>
      <p:sp>
        <p:nvSpPr>
          <p:cNvPr id="5" name="Footer Placeholder 4"/>
          <p:cNvSpPr>
            <a:spLocks noGrp="1"/>
          </p:cNvSpPr>
          <p:nvPr>
            <p:ph type="ftr" sz="quarter" idx="11"/>
          </p:nvPr>
        </p:nvSpPr>
        <p:spPr/>
        <p:txBody>
          <a:bodyPr/>
          <a:lstStyle>
            <a:lvl1pPr>
              <a:defRPr/>
            </a:lvl1pPr>
          </a:lstStyle>
          <a:p>
            <a:endParaRPr kumimoji="0" lang="en-US"/>
          </a:p>
        </p:txBody>
      </p:sp>
      <p:sp>
        <p:nvSpPr>
          <p:cNvPr id="6" name="Slide Number Placeholder 5"/>
          <p:cNvSpPr>
            <a:spLocks noGrp="1"/>
          </p:cNvSpPr>
          <p:nvPr>
            <p:ph type="sldNum" sz="quarter" idx="12"/>
          </p:nvPr>
        </p:nvSpPr>
        <p:spPr/>
        <p:txBody>
          <a:bodyPr/>
          <a:lstStyle>
            <a:lvl1pPr>
              <a:defRPr/>
            </a:lvl1pPr>
          </a:lstStyle>
          <a:p>
            <a:fld id="{9648F39E-9C37-485F-AC97-16BB4BDF9F49}"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ms-MY"/>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ms-MY"/>
          </a:p>
        </p:txBody>
      </p:sp>
      <p:sp>
        <p:nvSpPr>
          <p:cNvPr id="4" name="Date Placeholder 3"/>
          <p:cNvSpPr>
            <a:spLocks noGrp="1"/>
          </p:cNvSpPr>
          <p:nvPr>
            <p:ph type="dt" sz="half" idx="10"/>
          </p:nvPr>
        </p:nvSpPr>
        <p:spPr/>
        <p:txBody>
          <a:bodyPr/>
          <a:lstStyle>
            <a:lvl1pPr>
              <a:defRPr/>
            </a:lvl1pPr>
          </a:lstStyle>
          <a:p>
            <a:fld id="{D7C3A134-F1C3-464B-BF47-54DC2DE08F52}" type="datetimeFigureOut">
              <a:rPr lang="en-US" smtClean="0"/>
              <a:pPr/>
              <a:t>12/08/2014</a:t>
            </a:fld>
            <a:endParaRPr lang="en-US"/>
          </a:p>
        </p:txBody>
      </p:sp>
      <p:sp>
        <p:nvSpPr>
          <p:cNvPr id="5" name="Footer Placeholder 4"/>
          <p:cNvSpPr>
            <a:spLocks noGrp="1"/>
          </p:cNvSpPr>
          <p:nvPr>
            <p:ph type="ftr" sz="quarter" idx="11"/>
          </p:nvPr>
        </p:nvSpPr>
        <p:spPr/>
        <p:txBody>
          <a:bodyPr/>
          <a:lstStyle>
            <a:lvl1pPr>
              <a:defRPr/>
            </a:lvl1pPr>
          </a:lstStyle>
          <a:p>
            <a:endParaRPr kumimoji="0" lang="en-US"/>
          </a:p>
        </p:txBody>
      </p:sp>
      <p:sp>
        <p:nvSpPr>
          <p:cNvPr id="6" name="Slide Number Placeholder 5"/>
          <p:cNvSpPr>
            <a:spLocks noGrp="1"/>
          </p:cNvSpPr>
          <p:nvPr>
            <p:ph type="sldNum" sz="quarter" idx="12"/>
          </p:nvPr>
        </p:nvSpPr>
        <p:spPr/>
        <p:txBody>
          <a:bodyPr/>
          <a:lstStyle>
            <a:lvl1pPr>
              <a:defRPr/>
            </a:lvl1pPr>
          </a:lstStyle>
          <a:p>
            <a:fld id="{9648F39E-9C37-485F-AC97-16BB4BDF9F49}" type="slidenum">
              <a:rPr kumimoji="0" lang="en-US" smtClean="0"/>
              <a:pPr/>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Slide Number Placeholder 3"/>
          <p:cNvSpPr txBox="1">
            <a:spLocks/>
          </p:cNvSpPr>
          <p:nvPr/>
        </p:nvSpPr>
        <p:spPr>
          <a:xfrm>
            <a:off x="7929563" y="6143625"/>
            <a:ext cx="614362" cy="365125"/>
          </a:xfrm>
          <a:prstGeom prst="rect">
            <a:avLst/>
          </a:prstGeom>
        </p:spPr>
        <p:txBody>
          <a:bodyPr anchor="ctr"/>
          <a:lstStyle/>
          <a:p>
            <a:pPr algn="ctr" fontAlgn="auto">
              <a:spcBef>
                <a:spcPts val="0"/>
              </a:spcBef>
              <a:spcAft>
                <a:spcPts val="0"/>
              </a:spcAft>
              <a:defRPr/>
            </a:pPr>
            <a:fld id="{C33A8E5C-2663-4A1F-A314-8D5C4BFD69F9}" type="slidenum">
              <a:rPr lang="ms-MY" sz="1200">
                <a:solidFill>
                  <a:schemeClr val="tx1">
                    <a:tint val="75000"/>
                  </a:schemeClr>
                </a:solidFill>
                <a:latin typeface="+mn-lt"/>
                <a:ea typeface="+mn-ea"/>
                <a:cs typeface="+mn-cs"/>
              </a:rPr>
              <a:pPr algn="ctr" fontAlgn="auto">
                <a:spcBef>
                  <a:spcPts val="0"/>
                </a:spcBef>
                <a:spcAft>
                  <a:spcPts val="0"/>
                </a:spcAft>
                <a:defRPr/>
              </a:pPr>
              <a:t>‹#›</a:t>
            </a:fld>
            <a:r>
              <a:rPr lang="ms-MY" sz="1200" dirty="0">
                <a:solidFill>
                  <a:schemeClr val="tx1">
                    <a:tint val="75000"/>
                  </a:schemeClr>
                </a:solidFill>
                <a:latin typeface="+mn-lt"/>
                <a:ea typeface="+mn-ea"/>
                <a:cs typeface="+mn-cs"/>
              </a:rPr>
              <a:t>/1</a:t>
            </a:r>
          </a:p>
        </p:txBody>
      </p:sp>
      <p:sp>
        <p:nvSpPr>
          <p:cNvPr id="5" name="Freeform 4"/>
          <p:cNvSpPr/>
          <p:nvPr/>
        </p:nvSpPr>
        <p:spPr>
          <a:xfrm>
            <a:off x="422275" y="6084888"/>
            <a:ext cx="8435975" cy="487362"/>
          </a:xfrm>
          <a:custGeom>
            <a:avLst/>
            <a:gdLst>
              <a:gd name="connsiteX0" fmla="*/ 0 w 8661009"/>
              <a:gd name="connsiteY0" fmla="*/ 400929 h 487680"/>
              <a:gd name="connsiteX1" fmla="*/ 4811151 w 8661009"/>
              <a:gd name="connsiteY1" fmla="*/ 429065 h 487680"/>
              <a:gd name="connsiteX2" fmla="*/ 7469944 w 8661009"/>
              <a:gd name="connsiteY2" fmla="*/ 49237 h 487680"/>
              <a:gd name="connsiteX3" fmla="*/ 8510954 w 8661009"/>
              <a:gd name="connsiteY3" fmla="*/ 133643 h 487680"/>
              <a:gd name="connsiteX4" fmla="*/ 8370277 w 8661009"/>
              <a:gd name="connsiteY4" fmla="*/ 400929 h 487680"/>
              <a:gd name="connsiteX5" fmla="*/ 7891975 w 8661009"/>
              <a:gd name="connsiteY5" fmla="*/ 443132 h 487680"/>
              <a:gd name="connsiteX6" fmla="*/ 7498080 w 8661009"/>
              <a:gd name="connsiteY6" fmla="*/ 330591 h 487680"/>
              <a:gd name="connsiteX7" fmla="*/ 7329267 w 8661009"/>
              <a:gd name="connsiteY7" fmla="*/ 218049 h 487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661009" h="487680">
                <a:moveTo>
                  <a:pt x="0" y="400929"/>
                </a:moveTo>
                <a:cubicBezTo>
                  <a:pt x="1783080" y="444304"/>
                  <a:pt x="3566160" y="487680"/>
                  <a:pt x="4811151" y="429065"/>
                </a:cubicBezTo>
                <a:cubicBezTo>
                  <a:pt x="6056142" y="370450"/>
                  <a:pt x="6853310" y="98474"/>
                  <a:pt x="7469944" y="49237"/>
                </a:cubicBezTo>
                <a:cubicBezTo>
                  <a:pt x="8086578" y="0"/>
                  <a:pt x="8360899" y="75028"/>
                  <a:pt x="8510954" y="133643"/>
                </a:cubicBezTo>
                <a:cubicBezTo>
                  <a:pt x="8661009" y="192258"/>
                  <a:pt x="8473440" y="349348"/>
                  <a:pt x="8370277" y="400929"/>
                </a:cubicBezTo>
                <a:cubicBezTo>
                  <a:pt x="8267114" y="452510"/>
                  <a:pt x="8037341" y="454855"/>
                  <a:pt x="7891975" y="443132"/>
                </a:cubicBezTo>
                <a:cubicBezTo>
                  <a:pt x="7746609" y="431409"/>
                  <a:pt x="7591865" y="368105"/>
                  <a:pt x="7498080" y="330591"/>
                </a:cubicBezTo>
                <a:cubicBezTo>
                  <a:pt x="7404295" y="293077"/>
                  <a:pt x="7366781" y="255563"/>
                  <a:pt x="7329267" y="218049"/>
                </a:cubicBezTo>
              </a:path>
            </a:pathLst>
          </a:custGeom>
          <a:ln w="38100">
            <a:solidFill>
              <a:srgbClr val="E8573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ms-MY"/>
          </a:p>
        </p:txBody>
      </p:sp>
      <p:cxnSp>
        <p:nvCxnSpPr>
          <p:cNvPr id="6" name="Straight Connector 5"/>
          <p:cNvCxnSpPr/>
          <p:nvPr/>
        </p:nvCxnSpPr>
        <p:spPr>
          <a:xfrm>
            <a:off x="642938" y="1143000"/>
            <a:ext cx="7358062" cy="0"/>
          </a:xfrm>
          <a:prstGeom prst="line">
            <a:avLst/>
          </a:prstGeom>
          <a:ln w="38100">
            <a:solidFill>
              <a:srgbClr val="E85730"/>
            </a:solidFill>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6715125" y="1428750"/>
            <a:ext cx="857250" cy="785813"/>
          </a:xfrm>
          <a:prstGeom prst="ellipse">
            <a:avLst/>
          </a:prstGeom>
          <a:solidFill>
            <a:srgbClr val="904406">
              <a:alpha val="2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ms-MY"/>
          </a:p>
        </p:txBody>
      </p:sp>
      <p:sp>
        <p:nvSpPr>
          <p:cNvPr id="9" name="Oval 8"/>
          <p:cNvSpPr/>
          <p:nvPr/>
        </p:nvSpPr>
        <p:spPr>
          <a:xfrm>
            <a:off x="7715250" y="2500313"/>
            <a:ext cx="642938" cy="642937"/>
          </a:xfrm>
          <a:prstGeom prst="ellipse">
            <a:avLst/>
          </a:prstGeom>
          <a:solidFill>
            <a:srgbClr val="C85F08">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ms-MY"/>
          </a:p>
        </p:txBody>
      </p:sp>
      <p:sp>
        <p:nvSpPr>
          <p:cNvPr id="10" name="Oval 9"/>
          <p:cNvSpPr/>
          <p:nvPr/>
        </p:nvSpPr>
        <p:spPr>
          <a:xfrm>
            <a:off x="8286750" y="3643313"/>
            <a:ext cx="500063" cy="500062"/>
          </a:xfrm>
          <a:prstGeom prst="ellipse">
            <a:avLst/>
          </a:prstGeom>
          <a:solidFill>
            <a:srgbClr val="F57B17">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ms-MY"/>
          </a:p>
        </p:txBody>
      </p:sp>
      <p:sp>
        <p:nvSpPr>
          <p:cNvPr id="11" name="Oval 10"/>
          <p:cNvSpPr/>
          <p:nvPr/>
        </p:nvSpPr>
        <p:spPr>
          <a:xfrm>
            <a:off x="8501063" y="4643438"/>
            <a:ext cx="428625" cy="428625"/>
          </a:xfrm>
          <a:prstGeom prst="ellipse">
            <a:avLst/>
          </a:prstGeom>
          <a:solidFill>
            <a:srgbClr val="F67B16">
              <a:alpha val="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ms-MY"/>
          </a:p>
        </p:txBody>
      </p:sp>
      <p:sp>
        <p:nvSpPr>
          <p:cNvPr id="12" name="Oval 11"/>
          <p:cNvSpPr/>
          <p:nvPr/>
        </p:nvSpPr>
        <p:spPr>
          <a:xfrm>
            <a:off x="8286750" y="5572125"/>
            <a:ext cx="357188" cy="357188"/>
          </a:xfrm>
          <a:prstGeom prst="ellipse">
            <a:avLst/>
          </a:prstGeom>
          <a:solidFill>
            <a:srgbClr val="F59545">
              <a:alpha val="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ms-MY"/>
          </a:p>
        </p:txBody>
      </p:sp>
      <p:sp>
        <p:nvSpPr>
          <p:cNvPr id="13" name="Oval 12"/>
          <p:cNvSpPr/>
          <p:nvPr/>
        </p:nvSpPr>
        <p:spPr>
          <a:xfrm>
            <a:off x="8001024" y="928670"/>
            <a:ext cx="500066" cy="428628"/>
          </a:xfrm>
          <a:prstGeom prst="ellipse">
            <a:avLst/>
          </a:prstGeom>
          <a:solidFill>
            <a:srgbClr val="E85730"/>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ms-MY" dirty="0"/>
          </a:p>
        </p:txBody>
      </p:sp>
      <p:cxnSp>
        <p:nvCxnSpPr>
          <p:cNvPr id="14" name="Straight Connector 13"/>
          <p:cNvCxnSpPr/>
          <p:nvPr/>
        </p:nvCxnSpPr>
        <p:spPr>
          <a:xfrm>
            <a:off x="8501063" y="1143000"/>
            <a:ext cx="285750" cy="0"/>
          </a:xfrm>
          <a:prstGeom prst="line">
            <a:avLst/>
          </a:prstGeom>
          <a:ln>
            <a:solidFill>
              <a:srgbClr val="F6903C"/>
            </a:solidFill>
            <a:prstDash val="sysDash"/>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16200000" flipV="1">
            <a:off x="8482013" y="854075"/>
            <a:ext cx="581025" cy="9525"/>
          </a:xfrm>
          <a:prstGeom prst="line">
            <a:avLst/>
          </a:prstGeom>
          <a:ln>
            <a:solidFill>
              <a:srgbClr val="E85730"/>
            </a:solidFill>
            <a:prstDash val="sysDash"/>
          </a:ln>
        </p:spPr>
        <p:style>
          <a:lnRef idx="1">
            <a:schemeClr val="accent1"/>
          </a:lnRef>
          <a:fillRef idx="0">
            <a:schemeClr val="accent1"/>
          </a:fillRef>
          <a:effectRef idx="0">
            <a:schemeClr val="accent1"/>
          </a:effectRef>
          <a:fontRef idx="minor">
            <a:schemeClr val="tx1"/>
          </a:fontRef>
        </p:style>
      </p:cxnSp>
      <p:pic>
        <p:nvPicPr>
          <p:cNvPr id="16" name="Picture 17" descr="TARCLogo.PNG"/>
          <p:cNvPicPr>
            <a:picLocks noChangeAspect="1"/>
          </p:cNvPicPr>
          <p:nvPr/>
        </p:nvPicPr>
        <p:blipFill>
          <a:blip r:embed="rId2" cstate="print"/>
          <a:srcRect/>
          <a:stretch>
            <a:fillRect/>
          </a:stretch>
        </p:blipFill>
        <p:spPr bwMode="auto">
          <a:xfrm>
            <a:off x="8472488" y="20638"/>
            <a:ext cx="619125" cy="762000"/>
          </a:xfrm>
          <a:prstGeom prst="rect">
            <a:avLst/>
          </a:prstGeom>
          <a:noFill/>
          <a:ln w="9525">
            <a:noFill/>
            <a:miter lim="800000"/>
            <a:headEnd/>
            <a:tailEnd/>
          </a:ln>
        </p:spPr>
      </p:pic>
      <p:sp>
        <p:nvSpPr>
          <p:cNvPr id="2" name="Title 1"/>
          <p:cNvSpPr>
            <a:spLocks noGrp="1"/>
          </p:cNvSpPr>
          <p:nvPr>
            <p:ph type="title"/>
          </p:nvPr>
        </p:nvSpPr>
        <p:spPr>
          <a:xfrm>
            <a:off x="457200" y="184485"/>
            <a:ext cx="8305800" cy="1110915"/>
          </a:xfrm>
        </p:spPr>
        <p:txBody>
          <a:bodyPr/>
          <a:lstStyle>
            <a:lvl1pPr algn="l">
              <a:defRPr/>
            </a:lvl1pPr>
          </a:lstStyle>
          <a:p>
            <a:r>
              <a:rPr lang="en-US" smtClean="0"/>
              <a:t>Click to edit Master title style</a:t>
            </a:r>
            <a:endParaRPr lang="ms-MY"/>
          </a:p>
        </p:txBody>
      </p:sp>
      <p:sp>
        <p:nvSpPr>
          <p:cNvPr id="7" name="Content Placeholder 2"/>
          <p:cNvSpPr>
            <a:spLocks noGrp="1"/>
          </p:cNvSpPr>
          <p:nvPr>
            <p:ph idx="13"/>
          </p:nvPr>
        </p:nvSpPr>
        <p:spPr>
          <a:xfrm>
            <a:off x="457200" y="1428737"/>
            <a:ext cx="8186766" cy="4500594"/>
          </a:xfrm>
        </p:spPr>
        <p:txBody>
          <a:body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Slide Number Placeholder 5"/>
          <p:cNvSpPr txBox="1">
            <a:spLocks/>
          </p:cNvSpPr>
          <p:nvPr/>
        </p:nvSpPr>
        <p:spPr>
          <a:xfrm>
            <a:off x="7929563" y="6143625"/>
            <a:ext cx="500062" cy="365125"/>
          </a:xfrm>
          <a:prstGeom prst="rect">
            <a:avLst/>
          </a:prstGeom>
        </p:spPr>
        <p:txBody>
          <a:bodyPr anchor="ctr"/>
          <a:lstStyle/>
          <a:p>
            <a:pPr algn="r" fontAlgn="auto">
              <a:spcBef>
                <a:spcPts val="0"/>
              </a:spcBef>
              <a:spcAft>
                <a:spcPts val="0"/>
              </a:spcAft>
              <a:defRPr/>
            </a:pPr>
            <a:fld id="{A8433E76-4F2A-484D-829F-12DD86E3CDC5}" type="slidenum">
              <a:rPr lang="ms-MY" sz="1200">
                <a:solidFill>
                  <a:schemeClr val="tx1">
                    <a:tint val="75000"/>
                  </a:schemeClr>
                </a:solidFill>
                <a:latin typeface="+mn-lt"/>
                <a:ea typeface="+mn-ea"/>
                <a:cs typeface="+mn-cs"/>
              </a:rPr>
              <a:pPr algn="r" fontAlgn="auto">
                <a:spcBef>
                  <a:spcPts val="0"/>
                </a:spcBef>
                <a:spcAft>
                  <a:spcPts val="0"/>
                </a:spcAft>
                <a:defRPr/>
              </a:pPr>
              <a:t>‹#›</a:t>
            </a:fld>
            <a:endParaRPr lang="ms-MY" sz="1200">
              <a:solidFill>
                <a:schemeClr val="tx1">
                  <a:tint val="75000"/>
                </a:schemeClr>
              </a:solidFill>
              <a:latin typeface="+mn-lt"/>
              <a:ea typeface="+mn-ea"/>
              <a:cs typeface="+mn-cs"/>
            </a:endParaRPr>
          </a:p>
        </p:txBody>
      </p:sp>
      <p:sp>
        <p:nvSpPr>
          <p:cNvPr id="5" name="Freeform 4"/>
          <p:cNvSpPr/>
          <p:nvPr/>
        </p:nvSpPr>
        <p:spPr>
          <a:xfrm>
            <a:off x="422275" y="6084888"/>
            <a:ext cx="8435975" cy="487362"/>
          </a:xfrm>
          <a:custGeom>
            <a:avLst/>
            <a:gdLst>
              <a:gd name="connsiteX0" fmla="*/ 0 w 8661009"/>
              <a:gd name="connsiteY0" fmla="*/ 400929 h 487680"/>
              <a:gd name="connsiteX1" fmla="*/ 4811151 w 8661009"/>
              <a:gd name="connsiteY1" fmla="*/ 429065 h 487680"/>
              <a:gd name="connsiteX2" fmla="*/ 7469944 w 8661009"/>
              <a:gd name="connsiteY2" fmla="*/ 49237 h 487680"/>
              <a:gd name="connsiteX3" fmla="*/ 8510954 w 8661009"/>
              <a:gd name="connsiteY3" fmla="*/ 133643 h 487680"/>
              <a:gd name="connsiteX4" fmla="*/ 8370277 w 8661009"/>
              <a:gd name="connsiteY4" fmla="*/ 400929 h 487680"/>
              <a:gd name="connsiteX5" fmla="*/ 7891975 w 8661009"/>
              <a:gd name="connsiteY5" fmla="*/ 443132 h 487680"/>
              <a:gd name="connsiteX6" fmla="*/ 7498080 w 8661009"/>
              <a:gd name="connsiteY6" fmla="*/ 330591 h 487680"/>
              <a:gd name="connsiteX7" fmla="*/ 7329267 w 8661009"/>
              <a:gd name="connsiteY7" fmla="*/ 218049 h 487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661009" h="487680">
                <a:moveTo>
                  <a:pt x="0" y="400929"/>
                </a:moveTo>
                <a:cubicBezTo>
                  <a:pt x="1783080" y="444304"/>
                  <a:pt x="3566160" y="487680"/>
                  <a:pt x="4811151" y="429065"/>
                </a:cubicBezTo>
                <a:cubicBezTo>
                  <a:pt x="6056142" y="370450"/>
                  <a:pt x="6853310" y="98474"/>
                  <a:pt x="7469944" y="49237"/>
                </a:cubicBezTo>
                <a:cubicBezTo>
                  <a:pt x="8086578" y="0"/>
                  <a:pt x="8360899" y="75028"/>
                  <a:pt x="8510954" y="133643"/>
                </a:cubicBezTo>
                <a:cubicBezTo>
                  <a:pt x="8661009" y="192258"/>
                  <a:pt x="8473440" y="349348"/>
                  <a:pt x="8370277" y="400929"/>
                </a:cubicBezTo>
                <a:cubicBezTo>
                  <a:pt x="8267114" y="452510"/>
                  <a:pt x="8037341" y="454855"/>
                  <a:pt x="7891975" y="443132"/>
                </a:cubicBezTo>
                <a:cubicBezTo>
                  <a:pt x="7746609" y="431409"/>
                  <a:pt x="7591865" y="368105"/>
                  <a:pt x="7498080" y="330591"/>
                </a:cubicBezTo>
                <a:cubicBezTo>
                  <a:pt x="7404295" y="293077"/>
                  <a:pt x="7366781" y="255563"/>
                  <a:pt x="7329267" y="218049"/>
                </a:cubicBezTo>
              </a:path>
            </a:pathLst>
          </a:custGeom>
          <a:ln w="38100">
            <a:solidFill>
              <a:srgbClr val="F6903C"/>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ms-MY"/>
          </a:p>
        </p:txBody>
      </p:sp>
      <p:cxnSp>
        <p:nvCxnSpPr>
          <p:cNvPr id="6" name="Straight Connector 5"/>
          <p:cNvCxnSpPr>
            <a:endCxn id="11" idx="2"/>
          </p:cNvCxnSpPr>
          <p:nvPr/>
        </p:nvCxnSpPr>
        <p:spPr>
          <a:xfrm>
            <a:off x="642938" y="1143000"/>
            <a:ext cx="7358062" cy="0"/>
          </a:xfrm>
          <a:prstGeom prst="line">
            <a:avLst/>
          </a:prstGeom>
          <a:ln w="38100">
            <a:solidFill>
              <a:srgbClr val="F6903C"/>
            </a:solidFill>
          </a:ln>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8001024" y="928670"/>
            <a:ext cx="500066" cy="428628"/>
          </a:xfrm>
          <a:prstGeom prst="ellipse">
            <a:avLst/>
          </a:prstGeom>
          <a:solidFill>
            <a:srgbClr val="F89D52"/>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ms-MY" dirty="0"/>
          </a:p>
        </p:txBody>
      </p:sp>
      <p:sp>
        <p:nvSpPr>
          <p:cNvPr id="8" name="Oval 7"/>
          <p:cNvSpPr/>
          <p:nvPr/>
        </p:nvSpPr>
        <p:spPr>
          <a:xfrm>
            <a:off x="6715125" y="1428750"/>
            <a:ext cx="857250" cy="785813"/>
          </a:xfrm>
          <a:prstGeom prst="ellipse">
            <a:avLst/>
          </a:prstGeom>
          <a:solidFill>
            <a:srgbClr val="904406">
              <a:alpha val="2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ms-MY"/>
          </a:p>
        </p:txBody>
      </p:sp>
      <p:sp>
        <p:nvSpPr>
          <p:cNvPr id="9" name="Oval 8"/>
          <p:cNvSpPr/>
          <p:nvPr/>
        </p:nvSpPr>
        <p:spPr>
          <a:xfrm>
            <a:off x="7715250" y="2500313"/>
            <a:ext cx="642938" cy="642937"/>
          </a:xfrm>
          <a:prstGeom prst="ellipse">
            <a:avLst/>
          </a:prstGeom>
          <a:solidFill>
            <a:srgbClr val="C85F08">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ms-MY"/>
          </a:p>
        </p:txBody>
      </p:sp>
      <p:sp>
        <p:nvSpPr>
          <p:cNvPr id="10" name="Oval 9"/>
          <p:cNvSpPr/>
          <p:nvPr/>
        </p:nvSpPr>
        <p:spPr>
          <a:xfrm>
            <a:off x="8286750" y="3643313"/>
            <a:ext cx="500063" cy="500062"/>
          </a:xfrm>
          <a:prstGeom prst="ellipse">
            <a:avLst/>
          </a:prstGeom>
          <a:solidFill>
            <a:srgbClr val="F57B17">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ms-MY"/>
          </a:p>
        </p:txBody>
      </p:sp>
      <p:sp>
        <p:nvSpPr>
          <p:cNvPr id="11" name="Oval 10"/>
          <p:cNvSpPr/>
          <p:nvPr/>
        </p:nvSpPr>
        <p:spPr>
          <a:xfrm>
            <a:off x="8501063" y="4643438"/>
            <a:ext cx="428625" cy="428625"/>
          </a:xfrm>
          <a:prstGeom prst="ellipse">
            <a:avLst/>
          </a:prstGeom>
          <a:solidFill>
            <a:srgbClr val="F67B16">
              <a:alpha val="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ms-MY"/>
          </a:p>
        </p:txBody>
      </p:sp>
      <p:sp>
        <p:nvSpPr>
          <p:cNvPr id="12" name="Oval 11"/>
          <p:cNvSpPr/>
          <p:nvPr/>
        </p:nvSpPr>
        <p:spPr>
          <a:xfrm>
            <a:off x="8286750" y="5572125"/>
            <a:ext cx="357188" cy="357188"/>
          </a:xfrm>
          <a:prstGeom prst="ellipse">
            <a:avLst/>
          </a:prstGeom>
          <a:solidFill>
            <a:srgbClr val="F59545">
              <a:alpha val="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ms-MY"/>
          </a:p>
        </p:txBody>
      </p:sp>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ms-MY"/>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pic>
        <p:nvPicPr>
          <p:cNvPr id="15" name="Picture 3"/>
          <p:cNvPicPr>
            <a:picLocks noChangeAspect="1" noChangeArrowheads="1"/>
          </p:cNvPicPr>
          <p:nvPr userDrawn="1"/>
        </p:nvPicPr>
        <p:blipFill>
          <a:blip r:embed="rId2" cstate="print"/>
          <a:srcRect/>
          <a:stretch>
            <a:fillRect/>
          </a:stretch>
        </p:blipFill>
        <p:spPr bwMode="auto">
          <a:xfrm>
            <a:off x="762000" y="304800"/>
            <a:ext cx="1752600" cy="698500"/>
          </a:xfrm>
          <a:prstGeom prst="rect">
            <a:avLst/>
          </a:prstGeom>
          <a:noFill/>
          <a:ln w="9525">
            <a:noFill/>
            <a:miter lim="800000"/>
            <a:headEnd/>
            <a:tailEnd/>
          </a:ln>
        </p:spPr>
      </p:pic>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ms-MY"/>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ms-MY"/>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ms-MY"/>
          </a:p>
        </p:txBody>
      </p:sp>
      <p:sp>
        <p:nvSpPr>
          <p:cNvPr id="5" name="Date Placeholder 3"/>
          <p:cNvSpPr>
            <a:spLocks noGrp="1"/>
          </p:cNvSpPr>
          <p:nvPr>
            <p:ph type="dt" sz="half" idx="10"/>
          </p:nvPr>
        </p:nvSpPr>
        <p:spPr/>
        <p:txBody>
          <a:bodyPr/>
          <a:lstStyle>
            <a:lvl1pPr>
              <a:defRPr/>
            </a:lvl1pPr>
          </a:lstStyle>
          <a:p>
            <a:fld id="{D7C3A134-F1C3-464B-BF47-54DC2DE08F52}" type="datetimeFigureOut">
              <a:rPr lang="en-US" smtClean="0"/>
              <a:pPr/>
              <a:t>12/08/2014</a:t>
            </a:fld>
            <a:endParaRPr lang="en-US"/>
          </a:p>
        </p:txBody>
      </p:sp>
      <p:sp>
        <p:nvSpPr>
          <p:cNvPr id="6" name="Footer Placeholder 4"/>
          <p:cNvSpPr>
            <a:spLocks noGrp="1"/>
          </p:cNvSpPr>
          <p:nvPr>
            <p:ph type="ftr" sz="quarter" idx="11"/>
          </p:nvPr>
        </p:nvSpPr>
        <p:spPr/>
        <p:txBody>
          <a:bodyPr/>
          <a:lstStyle>
            <a:lvl1pPr>
              <a:defRPr/>
            </a:lvl1pPr>
          </a:lstStyle>
          <a:p>
            <a:endParaRPr kumimoji="0" lang="en-US"/>
          </a:p>
        </p:txBody>
      </p:sp>
      <p:sp>
        <p:nvSpPr>
          <p:cNvPr id="7" name="Slide Number Placeholder 5"/>
          <p:cNvSpPr>
            <a:spLocks noGrp="1"/>
          </p:cNvSpPr>
          <p:nvPr>
            <p:ph type="sldNum" sz="quarter" idx="12"/>
          </p:nvPr>
        </p:nvSpPr>
        <p:spPr/>
        <p:txBody>
          <a:bodyPr/>
          <a:lstStyle>
            <a:lvl1pPr>
              <a:defRPr/>
            </a:lvl1pPr>
          </a:lstStyle>
          <a:p>
            <a:fld id="{9648F39E-9C37-485F-AC97-16BB4BDF9F49}" type="slidenum">
              <a:rPr kumimoji="0" lang="en-US" smtClean="0"/>
              <a:pPr/>
              <a: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Slide Number Placeholder 3"/>
          <p:cNvSpPr txBox="1">
            <a:spLocks/>
          </p:cNvSpPr>
          <p:nvPr/>
        </p:nvSpPr>
        <p:spPr>
          <a:xfrm>
            <a:off x="7929563" y="6143625"/>
            <a:ext cx="614362" cy="365125"/>
          </a:xfrm>
          <a:prstGeom prst="rect">
            <a:avLst/>
          </a:prstGeom>
        </p:spPr>
        <p:txBody>
          <a:bodyPr anchor="ctr"/>
          <a:lstStyle/>
          <a:p>
            <a:pPr algn="ctr" fontAlgn="auto">
              <a:spcBef>
                <a:spcPts val="0"/>
              </a:spcBef>
              <a:spcAft>
                <a:spcPts val="0"/>
              </a:spcAft>
              <a:defRPr/>
            </a:pPr>
            <a:fld id="{C2C0A451-86F7-42D6-8F6D-4BF959445425}" type="slidenum">
              <a:rPr lang="ms-MY" sz="1200">
                <a:solidFill>
                  <a:schemeClr val="tx1">
                    <a:tint val="75000"/>
                  </a:schemeClr>
                </a:solidFill>
                <a:latin typeface="+mn-lt"/>
                <a:ea typeface="+mn-ea"/>
                <a:cs typeface="+mn-cs"/>
              </a:rPr>
              <a:pPr algn="ctr" fontAlgn="auto">
                <a:spcBef>
                  <a:spcPts val="0"/>
                </a:spcBef>
                <a:spcAft>
                  <a:spcPts val="0"/>
                </a:spcAft>
                <a:defRPr/>
              </a:pPr>
              <a:t>‹#›</a:t>
            </a:fld>
            <a:r>
              <a:rPr lang="ms-MY" sz="1200" dirty="0">
                <a:solidFill>
                  <a:schemeClr val="tx1">
                    <a:tint val="75000"/>
                  </a:schemeClr>
                </a:solidFill>
                <a:latin typeface="+mn-lt"/>
                <a:ea typeface="+mn-ea"/>
                <a:cs typeface="+mn-cs"/>
              </a:rPr>
              <a:t>/1</a:t>
            </a:r>
          </a:p>
        </p:txBody>
      </p:sp>
      <p:sp>
        <p:nvSpPr>
          <p:cNvPr id="8" name="Freeform 10"/>
          <p:cNvSpPr/>
          <p:nvPr/>
        </p:nvSpPr>
        <p:spPr>
          <a:xfrm>
            <a:off x="422275" y="6084888"/>
            <a:ext cx="8435975" cy="487362"/>
          </a:xfrm>
          <a:custGeom>
            <a:avLst/>
            <a:gdLst>
              <a:gd name="connsiteX0" fmla="*/ 0 w 8661009"/>
              <a:gd name="connsiteY0" fmla="*/ 400929 h 487680"/>
              <a:gd name="connsiteX1" fmla="*/ 4811151 w 8661009"/>
              <a:gd name="connsiteY1" fmla="*/ 429065 h 487680"/>
              <a:gd name="connsiteX2" fmla="*/ 7469944 w 8661009"/>
              <a:gd name="connsiteY2" fmla="*/ 49237 h 487680"/>
              <a:gd name="connsiteX3" fmla="*/ 8510954 w 8661009"/>
              <a:gd name="connsiteY3" fmla="*/ 133643 h 487680"/>
              <a:gd name="connsiteX4" fmla="*/ 8370277 w 8661009"/>
              <a:gd name="connsiteY4" fmla="*/ 400929 h 487680"/>
              <a:gd name="connsiteX5" fmla="*/ 7891975 w 8661009"/>
              <a:gd name="connsiteY5" fmla="*/ 443132 h 487680"/>
              <a:gd name="connsiteX6" fmla="*/ 7498080 w 8661009"/>
              <a:gd name="connsiteY6" fmla="*/ 330591 h 487680"/>
              <a:gd name="connsiteX7" fmla="*/ 7329267 w 8661009"/>
              <a:gd name="connsiteY7" fmla="*/ 218049 h 487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661009" h="487680">
                <a:moveTo>
                  <a:pt x="0" y="400929"/>
                </a:moveTo>
                <a:cubicBezTo>
                  <a:pt x="1783080" y="444304"/>
                  <a:pt x="3566160" y="487680"/>
                  <a:pt x="4811151" y="429065"/>
                </a:cubicBezTo>
                <a:cubicBezTo>
                  <a:pt x="6056142" y="370450"/>
                  <a:pt x="6853310" y="98474"/>
                  <a:pt x="7469944" y="49237"/>
                </a:cubicBezTo>
                <a:cubicBezTo>
                  <a:pt x="8086578" y="0"/>
                  <a:pt x="8360899" y="75028"/>
                  <a:pt x="8510954" y="133643"/>
                </a:cubicBezTo>
                <a:cubicBezTo>
                  <a:pt x="8661009" y="192258"/>
                  <a:pt x="8473440" y="349348"/>
                  <a:pt x="8370277" y="400929"/>
                </a:cubicBezTo>
                <a:cubicBezTo>
                  <a:pt x="8267114" y="452510"/>
                  <a:pt x="8037341" y="454855"/>
                  <a:pt x="7891975" y="443132"/>
                </a:cubicBezTo>
                <a:cubicBezTo>
                  <a:pt x="7746609" y="431409"/>
                  <a:pt x="7591865" y="368105"/>
                  <a:pt x="7498080" y="330591"/>
                </a:cubicBezTo>
                <a:cubicBezTo>
                  <a:pt x="7404295" y="293077"/>
                  <a:pt x="7366781" y="255563"/>
                  <a:pt x="7329267" y="218049"/>
                </a:cubicBezTo>
              </a:path>
            </a:pathLst>
          </a:custGeom>
          <a:ln w="38100">
            <a:solidFill>
              <a:srgbClr val="E8573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ms-MY"/>
          </a:p>
        </p:txBody>
      </p:sp>
      <p:cxnSp>
        <p:nvCxnSpPr>
          <p:cNvPr id="9" name="Straight Connector 11"/>
          <p:cNvCxnSpPr/>
          <p:nvPr/>
        </p:nvCxnSpPr>
        <p:spPr>
          <a:xfrm>
            <a:off x="642938" y="1143000"/>
            <a:ext cx="7358062" cy="0"/>
          </a:xfrm>
          <a:prstGeom prst="line">
            <a:avLst/>
          </a:prstGeom>
          <a:ln w="38100">
            <a:solidFill>
              <a:srgbClr val="E85730"/>
            </a:solidFill>
          </a:ln>
        </p:spPr>
        <p:style>
          <a:lnRef idx="1">
            <a:schemeClr val="accent1"/>
          </a:lnRef>
          <a:fillRef idx="0">
            <a:schemeClr val="accent1"/>
          </a:fillRef>
          <a:effectRef idx="0">
            <a:schemeClr val="accent1"/>
          </a:effectRef>
          <a:fontRef idx="minor">
            <a:schemeClr val="tx1"/>
          </a:fontRef>
        </p:style>
      </p:cxnSp>
      <p:sp>
        <p:nvSpPr>
          <p:cNvPr id="10" name="Oval 12"/>
          <p:cNvSpPr/>
          <p:nvPr/>
        </p:nvSpPr>
        <p:spPr>
          <a:xfrm>
            <a:off x="6715125" y="1428750"/>
            <a:ext cx="857250" cy="785813"/>
          </a:xfrm>
          <a:prstGeom prst="ellipse">
            <a:avLst/>
          </a:prstGeom>
          <a:solidFill>
            <a:srgbClr val="904406">
              <a:alpha val="2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ms-MY"/>
          </a:p>
        </p:txBody>
      </p:sp>
      <p:sp>
        <p:nvSpPr>
          <p:cNvPr id="11" name="Oval 13"/>
          <p:cNvSpPr/>
          <p:nvPr/>
        </p:nvSpPr>
        <p:spPr>
          <a:xfrm>
            <a:off x="7715250" y="2500313"/>
            <a:ext cx="642938" cy="642937"/>
          </a:xfrm>
          <a:prstGeom prst="ellipse">
            <a:avLst/>
          </a:prstGeom>
          <a:solidFill>
            <a:srgbClr val="C85F08">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ms-MY"/>
          </a:p>
        </p:txBody>
      </p:sp>
      <p:sp>
        <p:nvSpPr>
          <p:cNvPr id="12" name="Oval 14"/>
          <p:cNvSpPr/>
          <p:nvPr/>
        </p:nvSpPr>
        <p:spPr>
          <a:xfrm>
            <a:off x="8286750" y="3643313"/>
            <a:ext cx="500063" cy="500062"/>
          </a:xfrm>
          <a:prstGeom prst="ellipse">
            <a:avLst/>
          </a:prstGeom>
          <a:solidFill>
            <a:srgbClr val="F57B17">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ms-MY"/>
          </a:p>
        </p:txBody>
      </p:sp>
      <p:sp>
        <p:nvSpPr>
          <p:cNvPr id="13" name="Oval 15"/>
          <p:cNvSpPr/>
          <p:nvPr/>
        </p:nvSpPr>
        <p:spPr>
          <a:xfrm>
            <a:off x="8501063" y="4643438"/>
            <a:ext cx="428625" cy="428625"/>
          </a:xfrm>
          <a:prstGeom prst="ellipse">
            <a:avLst/>
          </a:prstGeom>
          <a:solidFill>
            <a:srgbClr val="F67B16">
              <a:alpha val="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ms-MY"/>
          </a:p>
        </p:txBody>
      </p:sp>
      <p:sp>
        <p:nvSpPr>
          <p:cNvPr id="14" name="Oval 16"/>
          <p:cNvSpPr/>
          <p:nvPr/>
        </p:nvSpPr>
        <p:spPr>
          <a:xfrm>
            <a:off x="8286750" y="5572125"/>
            <a:ext cx="357188" cy="357188"/>
          </a:xfrm>
          <a:prstGeom prst="ellipse">
            <a:avLst/>
          </a:prstGeom>
          <a:solidFill>
            <a:srgbClr val="F59545">
              <a:alpha val="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ms-MY"/>
          </a:p>
        </p:txBody>
      </p:sp>
      <p:sp>
        <p:nvSpPr>
          <p:cNvPr id="15" name="Oval 17"/>
          <p:cNvSpPr/>
          <p:nvPr/>
        </p:nvSpPr>
        <p:spPr>
          <a:xfrm>
            <a:off x="8001024" y="928670"/>
            <a:ext cx="500066" cy="428628"/>
          </a:xfrm>
          <a:prstGeom prst="ellipse">
            <a:avLst/>
          </a:prstGeom>
          <a:solidFill>
            <a:srgbClr val="E85730"/>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ms-MY" dirty="0"/>
          </a:p>
        </p:txBody>
      </p:sp>
      <p:cxnSp>
        <p:nvCxnSpPr>
          <p:cNvPr id="16" name="Straight Connector 18"/>
          <p:cNvCxnSpPr/>
          <p:nvPr/>
        </p:nvCxnSpPr>
        <p:spPr>
          <a:xfrm>
            <a:off x="8501063" y="1143000"/>
            <a:ext cx="285750" cy="0"/>
          </a:xfrm>
          <a:prstGeom prst="line">
            <a:avLst/>
          </a:prstGeom>
          <a:ln>
            <a:solidFill>
              <a:srgbClr val="F6903C"/>
            </a:solidFill>
            <a:prstDash val="sysDash"/>
          </a:ln>
        </p:spPr>
        <p:style>
          <a:lnRef idx="1">
            <a:schemeClr val="accent1"/>
          </a:lnRef>
          <a:fillRef idx="0">
            <a:schemeClr val="accent1"/>
          </a:fillRef>
          <a:effectRef idx="0">
            <a:schemeClr val="accent1"/>
          </a:effectRef>
          <a:fontRef idx="minor">
            <a:schemeClr val="tx1"/>
          </a:fontRef>
        </p:style>
      </p:cxnSp>
      <p:cxnSp>
        <p:nvCxnSpPr>
          <p:cNvPr id="17" name="Straight Connector 19"/>
          <p:cNvCxnSpPr/>
          <p:nvPr/>
        </p:nvCxnSpPr>
        <p:spPr>
          <a:xfrm rot="16200000" flipV="1">
            <a:off x="8482013" y="854075"/>
            <a:ext cx="581025" cy="9525"/>
          </a:xfrm>
          <a:prstGeom prst="line">
            <a:avLst/>
          </a:prstGeom>
          <a:ln>
            <a:solidFill>
              <a:srgbClr val="E85730"/>
            </a:solidFill>
            <a:prstDash val="sysDash"/>
          </a:ln>
        </p:spPr>
        <p:style>
          <a:lnRef idx="1">
            <a:schemeClr val="accent1"/>
          </a:lnRef>
          <a:fillRef idx="0">
            <a:schemeClr val="accent1"/>
          </a:fillRef>
          <a:effectRef idx="0">
            <a:schemeClr val="accent1"/>
          </a:effectRef>
          <a:fontRef idx="minor">
            <a:schemeClr val="tx1"/>
          </a:fontRef>
        </p:style>
      </p:cxnSp>
      <p:pic>
        <p:nvPicPr>
          <p:cNvPr id="18" name="Picture 17" descr="TARCLogo.PNG"/>
          <p:cNvPicPr>
            <a:picLocks noChangeAspect="1"/>
          </p:cNvPicPr>
          <p:nvPr/>
        </p:nvPicPr>
        <p:blipFill>
          <a:blip r:embed="rId2" cstate="print"/>
          <a:srcRect/>
          <a:stretch>
            <a:fillRect/>
          </a:stretch>
        </p:blipFill>
        <p:spPr bwMode="auto">
          <a:xfrm>
            <a:off x="8472488" y="20638"/>
            <a:ext cx="619125" cy="762000"/>
          </a:xfrm>
          <a:prstGeom prst="rect">
            <a:avLst/>
          </a:prstGeom>
          <a:noFill/>
          <a:ln w="9525">
            <a:noFill/>
            <a:miter lim="800000"/>
            <a:headEnd/>
            <a:tailEnd/>
          </a:ln>
        </p:spPr>
      </p:pic>
      <p:sp>
        <p:nvSpPr>
          <p:cNvPr id="2" name="Title 1"/>
          <p:cNvSpPr>
            <a:spLocks noGrp="1"/>
          </p:cNvSpPr>
          <p:nvPr>
            <p:ph type="title"/>
          </p:nvPr>
        </p:nvSpPr>
        <p:spPr/>
        <p:txBody>
          <a:bodyPr/>
          <a:lstStyle>
            <a:lvl1pPr>
              <a:defRPr/>
            </a:lvl1pPr>
          </a:lstStyle>
          <a:p>
            <a:r>
              <a:rPr lang="en-US" smtClean="0"/>
              <a:t>Click to edit Master title style</a:t>
            </a:r>
            <a:endParaRPr lang="ms-MY"/>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ms-MY"/>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ms-MY"/>
          </a:p>
        </p:txBody>
      </p:sp>
      <p:sp>
        <p:nvSpPr>
          <p:cNvPr id="19" name="Date Placeholder 3"/>
          <p:cNvSpPr>
            <a:spLocks noGrp="1"/>
          </p:cNvSpPr>
          <p:nvPr>
            <p:ph type="dt" sz="half" idx="10"/>
          </p:nvPr>
        </p:nvSpPr>
        <p:spPr/>
        <p:txBody>
          <a:bodyPr/>
          <a:lstStyle>
            <a:lvl1pPr>
              <a:defRPr/>
            </a:lvl1pPr>
          </a:lstStyle>
          <a:p>
            <a:fld id="{D7C3A134-F1C3-464B-BF47-54DC2DE08F52}" type="datetimeFigureOut">
              <a:rPr lang="en-US" smtClean="0"/>
              <a:pPr/>
              <a:t>12/08/2014</a:t>
            </a:fld>
            <a:endParaRPr lang="en-US"/>
          </a:p>
        </p:txBody>
      </p:sp>
      <p:sp>
        <p:nvSpPr>
          <p:cNvPr id="20" name="Footer Placeholder 4"/>
          <p:cNvSpPr>
            <a:spLocks noGrp="1"/>
          </p:cNvSpPr>
          <p:nvPr>
            <p:ph type="ftr" sz="quarter" idx="11"/>
          </p:nvPr>
        </p:nvSpPr>
        <p:spPr/>
        <p:txBody>
          <a:bodyPr/>
          <a:lstStyle>
            <a:lvl1pPr>
              <a:defRPr/>
            </a:lvl1pPr>
          </a:lstStyle>
          <a:p>
            <a:endParaRPr kumimoji="0" lang="en-US"/>
          </a:p>
        </p:txBody>
      </p:sp>
      <p:sp>
        <p:nvSpPr>
          <p:cNvPr id="21" name="Slide Number Placeholder 5"/>
          <p:cNvSpPr>
            <a:spLocks noGrp="1"/>
          </p:cNvSpPr>
          <p:nvPr>
            <p:ph type="sldNum" sz="quarter" idx="12"/>
          </p:nvPr>
        </p:nvSpPr>
        <p:spPr/>
        <p:txBody>
          <a:bodyPr/>
          <a:lstStyle>
            <a:lvl1pPr>
              <a:defRPr/>
            </a:lvl1pPr>
          </a:lstStyle>
          <a:p>
            <a:fld id="{9648F39E-9C37-485F-AC97-16BB4BDF9F49}" type="slidenum">
              <a:rPr kumimoji="0" lang="en-US" smtClean="0"/>
              <a:pPr/>
              <a:t>‹#›</a:t>
            </a:fld>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ms-MY"/>
          </a:p>
        </p:txBody>
      </p:sp>
      <p:sp>
        <p:nvSpPr>
          <p:cNvPr id="3" name="Date Placeholder 3"/>
          <p:cNvSpPr>
            <a:spLocks noGrp="1"/>
          </p:cNvSpPr>
          <p:nvPr>
            <p:ph type="dt" sz="half" idx="10"/>
          </p:nvPr>
        </p:nvSpPr>
        <p:spPr/>
        <p:txBody>
          <a:bodyPr/>
          <a:lstStyle>
            <a:lvl1pPr>
              <a:defRPr/>
            </a:lvl1pPr>
          </a:lstStyle>
          <a:p>
            <a:fld id="{D7C3A134-F1C3-464B-BF47-54DC2DE08F52}" type="datetimeFigureOut">
              <a:rPr lang="en-US" smtClean="0"/>
              <a:pPr/>
              <a:t>12/08/2014</a:t>
            </a:fld>
            <a:endParaRPr lang="en-US"/>
          </a:p>
        </p:txBody>
      </p:sp>
      <p:sp>
        <p:nvSpPr>
          <p:cNvPr id="4" name="Footer Placeholder 4"/>
          <p:cNvSpPr>
            <a:spLocks noGrp="1"/>
          </p:cNvSpPr>
          <p:nvPr>
            <p:ph type="ftr" sz="quarter" idx="11"/>
          </p:nvPr>
        </p:nvSpPr>
        <p:spPr/>
        <p:txBody>
          <a:bodyPr/>
          <a:lstStyle>
            <a:lvl1pPr>
              <a:defRPr/>
            </a:lvl1pPr>
          </a:lstStyle>
          <a:p>
            <a:endParaRPr kumimoji="0" lang="en-US"/>
          </a:p>
        </p:txBody>
      </p:sp>
      <p:sp>
        <p:nvSpPr>
          <p:cNvPr id="5" name="Slide Number Placeholder 5"/>
          <p:cNvSpPr>
            <a:spLocks noGrp="1"/>
          </p:cNvSpPr>
          <p:nvPr>
            <p:ph type="sldNum" sz="quarter" idx="12"/>
          </p:nvPr>
        </p:nvSpPr>
        <p:spPr/>
        <p:txBody>
          <a:bodyPr/>
          <a:lstStyle>
            <a:lvl1pPr>
              <a:defRPr/>
            </a:lvl1pPr>
          </a:lstStyle>
          <a:p>
            <a:fld id="{9648F39E-9C37-485F-AC97-16BB4BDF9F49}" type="slidenum">
              <a:rPr kumimoji="0" lang="en-US" smtClean="0"/>
              <a:pPr/>
              <a:t>‹#›</a:t>
            </a:fld>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D7C3A134-F1C3-464B-BF47-54DC2DE08F52}" type="datetimeFigureOut">
              <a:rPr lang="en-US" smtClean="0"/>
              <a:pPr/>
              <a:t>12/08/2014</a:t>
            </a:fld>
            <a:endParaRPr lang="en-US"/>
          </a:p>
        </p:txBody>
      </p:sp>
      <p:sp>
        <p:nvSpPr>
          <p:cNvPr id="3" name="Footer Placeholder 4"/>
          <p:cNvSpPr>
            <a:spLocks noGrp="1"/>
          </p:cNvSpPr>
          <p:nvPr>
            <p:ph type="ftr" sz="quarter" idx="11"/>
          </p:nvPr>
        </p:nvSpPr>
        <p:spPr/>
        <p:txBody>
          <a:bodyPr/>
          <a:lstStyle>
            <a:lvl1pPr>
              <a:defRPr/>
            </a:lvl1pPr>
          </a:lstStyle>
          <a:p>
            <a:endParaRPr kumimoji="0" lang="en-US"/>
          </a:p>
        </p:txBody>
      </p:sp>
      <p:sp>
        <p:nvSpPr>
          <p:cNvPr id="4" name="Slide Number Placeholder 5"/>
          <p:cNvSpPr>
            <a:spLocks noGrp="1"/>
          </p:cNvSpPr>
          <p:nvPr>
            <p:ph type="sldNum" sz="quarter" idx="12"/>
          </p:nvPr>
        </p:nvSpPr>
        <p:spPr/>
        <p:txBody>
          <a:bodyPr/>
          <a:lstStyle>
            <a:lvl1pPr>
              <a:defRPr/>
            </a:lvl1pPr>
          </a:lstStyle>
          <a:p>
            <a:fld id="{9648F39E-9C37-485F-AC97-16BB4BDF9F49}"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ms-MY"/>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ms-MY"/>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D7C3A134-F1C3-464B-BF47-54DC2DE08F52}" type="datetimeFigureOut">
              <a:rPr lang="en-US" smtClean="0"/>
              <a:pPr/>
              <a:t>12/08/2014</a:t>
            </a:fld>
            <a:endParaRPr lang="en-US"/>
          </a:p>
        </p:txBody>
      </p:sp>
      <p:sp>
        <p:nvSpPr>
          <p:cNvPr id="6" name="Footer Placeholder 4"/>
          <p:cNvSpPr>
            <a:spLocks noGrp="1"/>
          </p:cNvSpPr>
          <p:nvPr>
            <p:ph type="ftr" sz="quarter" idx="11"/>
          </p:nvPr>
        </p:nvSpPr>
        <p:spPr/>
        <p:txBody>
          <a:bodyPr/>
          <a:lstStyle>
            <a:lvl1pPr>
              <a:defRPr/>
            </a:lvl1pPr>
          </a:lstStyle>
          <a:p>
            <a:endParaRPr kumimoji="0" lang="en-US"/>
          </a:p>
        </p:txBody>
      </p:sp>
      <p:sp>
        <p:nvSpPr>
          <p:cNvPr id="7" name="Slide Number Placeholder 5"/>
          <p:cNvSpPr>
            <a:spLocks noGrp="1"/>
          </p:cNvSpPr>
          <p:nvPr>
            <p:ph type="sldNum" sz="quarter" idx="12"/>
          </p:nvPr>
        </p:nvSpPr>
        <p:spPr/>
        <p:txBody>
          <a:bodyPr/>
          <a:lstStyle>
            <a:lvl1pPr>
              <a:defRPr/>
            </a:lvl1pPr>
          </a:lstStyle>
          <a:p>
            <a:fld id="{9648F39E-9C37-485F-AC97-16BB4BDF9F49}" type="slidenum">
              <a:rPr kumimoji="0" lang="en-US" smtClean="0"/>
              <a:pPr/>
              <a:t>‹#›</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ms-MY"/>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ms-MY"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D7C3A134-F1C3-464B-BF47-54DC2DE08F52}" type="datetimeFigureOut">
              <a:rPr lang="en-US" smtClean="0"/>
              <a:pPr/>
              <a:t>12/08/2014</a:t>
            </a:fld>
            <a:endParaRPr lang="en-US" dirty="0"/>
          </a:p>
        </p:txBody>
      </p:sp>
      <p:sp>
        <p:nvSpPr>
          <p:cNvPr id="6" name="Footer Placeholder 4"/>
          <p:cNvSpPr>
            <a:spLocks noGrp="1"/>
          </p:cNvSpPr>
          <p:nvPr>
            <p:ph type="ftr" sz="quarter" idx="11"/>
          </p:nvPr>
        </p:nvSpPr>
        <p:spPr/>
        <p:txBody>
          <a:bodyPr/>
          <a:lstStyle>
            <a:lvl1pPr>
              <a:defRPr/>
            </a:lvl1pPr>
          </a:lstStyle>
          <a:p>
            <a:endParaRPr kumimoji="0" lang="en-US" dirty="0"/>
          </a:p>
        </p:txBody>
      </p:sp>
      <p:sp>
        <p:nvSpPr>
          <p:cNvPr id="7" name="Slide Number Placeholder 5"/>
          <p:cNvSpPr>
            <a:spLocks noGrp="1"/>
          </p:cNvSpPr>
          <p:nvPr>
            <p:ph type="sldNum" sz="quarter" idx="12"/>
          </p:nvPr>
        </p:nvSpPr>
        <p:spPr/>
        <p:txBody>
          <a:bodyPr/>
          <a:lstStyle>
            <a:lvl1pPr>
              <a:defRPr/>
            </a:lvl1pPr>
          </a:lstStyle>
          <a:p>
            <a:fld id="{9648F39E-9C37-485F-AC97-16BB4BDF9F49}" type="slidenum">
              <a:rPr kumimoji="0" lang="en-US" smtClean="0"/>
              <a:pPr/>
              <a:t>‹#›</a:t>
            </a:fld>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endParaRPr lang="ms-MY" altLang="zh-CN" smtClean="0"/>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ms-MY" altLang="zh-CN" smtClean="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ea typeface="+mn-ea"/>
              </a:defRPr>
            </a:lvl1pPr>
          </a:lstStyle>
          <a:p>
            <a:fld id="{D7C3A134-F1C3-464B-BF47-54DC2DE08F52}" type="datetimeFigureOut">
              <a:rPr lang="en-US" smtClean="0"/>
              <a:pPr/>
              <a:t>12/08/2014</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ea typeface="+mn-ea"/>
              </a:defRPr>
            </a:lvl1pPr>
          </a:lstStyle>
          <a:p>
            <a:endParaRPr kumimoji="0"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ea typeface="+mn-ea"/>
              </a:defRPr>
            </a:lvl1pPr>
          </a:lstStyle>
          <a:p>
            <a:fld id="{9648F39E-9C37-485F-AC97-16BB4BDF9F49}" type="slidenum">
              <a:rPr kumimoji="0" lang="en-US" smtClean="0"/>
              <a:pPr/>
              <a:t>‹#›</a:t>
            </a:fld>
            <a:endParaRPr kumimoji="0" lang="en-US"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ms-MY"/>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descr="http://www.essl.co.uk/userfiles/image/deployment.jpg"/>
          <p:cNvPicPr>
            <a:picLocks noChangeAspect="1" noChangeArrowheads="1"/>
          </p:cNvPicPr>
          <p:nvPr/>
        </p:nvPicPr>
        <p:blipFill>
          <a:blip r:embed="rId2" cstate="print"/>
          <a:srcRect/>
          <a:stretch>
            <a:fillRect/>
          </a:stretch>
        </p:blipFill>
        <p:spPr bwMode="auto">
          <a:xfrm>
            <a:off x="2637691" y="3534507"/>
            <a:ext cx="3668014" cy="2771799"/>
          </a:xfrm>
          <a:prstGeom prst="rect">
            <a:avLst/>
          </a:prstGeom>
          <a:noFill/>
        </p:spPr>
      </p:pic>
      <p:sp>
        <p:nvSpPr>
          <p:cNvPr id="4" name="Title 3"/>
          <p:cNvSpPr>
            <a:spLocks noGrp="1"/>
          </p:cNvSpPr>
          <p:nvPr>
            <p:ph type="ctrTitle"/>
          </p:nvPr>
        </p:nvSpPr>
        <p:spPr>
          <a:xfrm>
            <a:off x="685800" y="1227754"/>
            <a:ext cx="7772400" cy="1470025"/>
          </a:xfrm>
        </p:spPr>
        <p:txBody>
          <a:bodyPr>
            <a:normAutofit/>
          </a:bodyPr>
          <a:lstStyle/>
          <a:p>
            <a:pPr>
              <a:defRPr/>
            </a:pPr>
            <a:r>
              <a:rPr lang="en-US" sz="4400" dirty="0" smtClean="0"/>
              <a:t>Deploying ASP.NET Applications</a:t>
            </a:r>
            <a:endParaRPr lang="en-US" dirty="0"/>
          </a:p>
        </p:txBody>
      </p:sp>
      <p:sp>
        <p:nvSpPr>
          <p:cNvPr id="5" name="Subtitle 4"/>
          <p:cNvSpPr>
            <a:spLocks noGrp="1"/>
          </p:cNvSpPr>
          <p:nvPr>
            <p:ph type="subTitle" idx="1"/>
          </p:nvPr>
        </p:nvSpPr>
        <p:spPr>
          <a:xfrm>
            <a:off x="1371600" y="2983529"/>
            <a:ext cx="6400800" cy="1752600"/>
          </a:xfrm>
        </p:spPr>
        <p:txBody>
          <a:bodyPr/>
          <a:lstStyle/>
          <a:p>
            <a:r>
              <a:rPr lang="en-US" dirty="0" smtClean="0">
                <a:effectLst>
                  <a:outerShdw blurRad="38100" dist="38100" dir="2700000" algn="tl">
                    <a:srgbClr val="FFFFFF"/>
                  </a:outerShdw>
                </a:effectLst>
              </a:rPr>
              <a:t>Chapter 11</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Deployment steps</a:t>
            </a:r>
            <a:endParaRPr lang="en-MY" dirty="0"/>
          </a:p>
        </p:txBody>
      </p:sp>
      <p:graphicFrame>
        <p:nvGraphicFramePr>
          <p:cNvPr id="4" name="Content Placeholder 3"/>
          <p:cNvGraphicFramePr>
            <a:graphicFrameLocks noGrp="1"/>
          </p:cNvGraphicFramePr>
          <p:nvPr>
            <p:ph idx="13"/>
          </p:nvPr>
        </p:nvGraphicFramePr>
        <p:xfrm>
          <a:off x="457200" y="1428750"/>
          <a:ext cx="8186738" cy="4500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XCopy</a:t>
            </a:r>
            <a:endParaRPr lang="en-MY" dirty="0"/>
          </a:p>
        </p:txBody>
      </p:sp>
      <p:sp>
        <p:nvSpPr>
          <p:cNvPr id="3" name="Content Placeholder 2"/>
          <p:cNvSpPr>
            <a:spLocks noGrp="1"/>
          </p:cNvSpPr>
          <p:nvPr>
            <p:ph idx="13"/>
          </p:nvPr>
        </p:nvSpPr>
        <p:spPr/>
        <p:txBody>
          <a:bodyPr/>
          <a:lstStyle/>
          <a:p>
            <a:r>
              <a:rPr lang="en-US" dirty="0" smtClean="0"/>
              <a:t>We can copy the assembly to another server and we do not need to stop/start IIS while copying.</a:t>
            </a:r>
          </a:p>
          <a:p>
            <a:endParaRPr lang="en-US" dirty="0" smtClean="0"/>
          </a:p>
          <a:p>
            <a:r>
              <a:rPr lang="en-US" dirty="0" smtClean="0"/>
              <a:t>Allows us to move </a:t>
            </a:r>
          </a:p>
          <a:p>
            <a:pPr lvl="1"/>
            <a:r>
              <a:rPr lang="en-US" dirty="0" smtClean="0"/>
              <a:t>Files</a:t>
            </a:r>
          </a:p>
          <a:p>
            <a:pPr lvl="1"/>
            <a:r>
              <a:rPr lang="en-US" dirty="0" smtClean="0"/>
              <a:t>Directories</a:t>
            </a:r>
          </a:p>
          <a:p>
            <a:pPr lvl="1"/>
            <a:r>
              <a:rPr lang="en-US" dirty="0" smtClean="0"/>
              <a:t>Entire drives</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XCopy</a:t>
            </a:r>
            <a:r>
              <a:rPr lang="en-US" dirty="0" smtClean="0"/>
              <a:t> Syntax</a:t>
            </a:r>
            <a:endParaRPr lang="en-MY" dirty="0"/>
          </a:p>
        </p:txBody>
      </p:sp>
      <p:sp>
        <p:nvSpPr>
          <p:cNvPr id="3" name="Content Placeholder 2"/>
          <p:cNvSpPr>
            <a:spLocks noGrp="1"/>
          </p:cNvSpPr>
          <p:nvPr>
            <p:ph idx="13"/>
          </p:nvPr>
        </p:nvSpPr>
        <p:spPr>
          <a:xfrm>
            <a:off x="457200" y="1493839"/>
            <a:ext cx="8229600" cy="739409"/>
          </a:xfrm>
        </p:spPr>
        <p:txBody>
          <a:bodyPr/>
          <a:lstStyle/>
          <a:p>
            <a:r>
              <a:rPr lang="en-US" dirty="0" err="1" smtClean="0"/>
              <a:t>xcopy</a:t>
            </a:r>
            <a:r>
              <a:rPr lang="en-US" dirty="0" smtClean="0"/>
              <a:t> [source] [destination] [Parameter]</a:t>
            </a:r>
            <a:endParaRPr lang="en-MY" dirty="0"/>
          </a:p>
        </p:txBody>
      </p:sp>
      <p:graphicFrame>
        <p:nvGraphicFramePr>
          <p:cNvPr id="5" name="Table 4"/>
          <p:cNvGraphicFramePr>
            <a:graphicFrameLocks noGrp="1"/>
          </p:cNvGraphicFramePr>
          <p:nvPr/>
        </p:nvGraphicFramePr>
        <p:xfrm>
          <a:off x="228600" y="2385648"/>
          <a:ext cx="8610600" cy="3444240"/>
        </p:xfrm>
        <a:graphic>
          <a:graphicData uri="http://schemas.openxmlformats.org/drawingml/2006/table">
            <a:tbl>
              <a:tblPr firstRow="1" bandRow="1">
                <a:tableStyleId>{5C22544A-7EE6-4342-B048-85BDC9FD1C3A}</a:tableStyleId>
              </a:tblPr>
              <a:tblGrid>
                <a:gridCol w="1676400"/>
                <a:gridCol w="6934200"/>
              </a:tblGrid>
              <a:tr h="670560">
                <a:tc>
                  <a:txBody>
                    <a:bodyPr/>
                    <a:lstStyle/>
                    <a:p>
                      <a:r>
                        <a:rPr lang="en-US" sz="2400" dirty="0" smtClean="0"/>
                        <a:t>Parameter</a:t>
                      </a:r>
                      <a:endParaRPr lang="en-MY" sz="2400" dirty="0"/>
                    </a:p>
                  </a:txBody>
                  <a:tcPr/>
                </a:tc>
                <a:tc>
                  <a:txBody>
                    <a:bodyPr/>
                    <a:lstStyle/>
                    <a:p>
                      <a:r>
                        <a:rPr lang="en-US" sz="2400" dirty="0" smtClean="0"/>
                        <a:t>Description</a:t>
                      </a:r>
                      <a:endParaRPr lang="en-MY" sz="2400" dirty="0"/>
                    </a:p>
                  </a:txBody>
                  <a:tcPr/>
                </a:tc>
              </a:tr>
              <a:tr h="670560">
                <a:tc>
                  <a:txBody>
                    <a:bodyPr/>
                    <a:lstStyle/>
                    <a:p>
                      <a:r>
                        <a:rPr lang="en-US" sz="2000" dirty="0" smtClean="0"/>
                        <a:t>/f</a:t>
                      </a:r>
                      <a:endParaRPr lang="en-MY" sz="2000" dirty="0"/>
                    </a:p>
                  </a:txBody>
                  <a:tcPr/>
                </a:tc>
                <a:tc>
                  <a:txBody>
                    <a:bodyPr/>
                    <a:lstStyle/>
                    <a:p>
                      <a:r>
                        <a:rPr lang="en-US" sz="2000" dirty="0" smtClean="0"/>
                        <a:t>Displays</a:t>
                      </a:r>
                      <a:r>
                        <a:rPr lang="en-US" sz="2000" baseline="0" dirty="0" smtClean="0"/>
                        <a:t> the file names from the source and destination files while copying process is occurring</a:t>
                      </a:r>
                      <a:endParaRPr lang="en-MY" sz="2000" dirty="0"/>
                    </a:p>
                  </a:txBody>
                  <a:tcPr/>
                </a:tc>
              </a:tr>
              <a:tr h="670560">
                <a:tc>
                  <a:txBody>
                    <a:bodyPr/>
                    <a:lstStyle/>
                    <a:p>
                      <a:r>
                        <a:rPr lang="en-US" sz="2000" dirty="0" smtClean="0"/>
                        <a:t>/e</a:t>
                      </a:r>
                      <a:endParaRPr lang="en-MY" sz="2000" dirty="0"/>
                    </a:p>
                  </a:txBody>
                  <a:tcPr/>
                </a:tc>
                <a:tc>
                  <a:txBody>
                    <a:bodyPr/>
                    <a:lstStyle/>
                    <a:p>
                      <a:r>
                        <a:rPr lang="en-US" sz="2000" dirty="0" smtClean="0"/>
                        <a:t>Copies all subdirectories</a:t>
                      </a:r>
                      <a:r>
                        <a:rPr lang="en-US" sz="2000" baseline="0" dirty="0" smtClean="0"/>
                        <a:t> regardless whether these folders contain files</a:t>
                      </a:r>
                      <a:endParaRPr lang="en-MY" sz="2000" dirty="0"/>
                    </a:p>
                  </a:txBody>
                  <a:tcPr/>
                </a:tc>
              </a:tr>
              <a:tr h="670560">
                <a:tc>
                  <a:txBody>
                    <a:bodyPr/>
                    <a:lstStyle/>
                    <a:p>
                      <a:r>
                        <a:rPr lang="en-US" sz="2000" dirty="0" smtClean="0"/>
                        <a:t>/k</a:t>
                      </a:r>
                      <a:endParaRPr lang="en-MY" sz="2000" dirty="0"/>
                    </a:p>
                  </a:txBody>
                  <a:tcPr/>
                </a:tc>
                <a:tc>
                  <a:txBody>
                    <a:bodyPr/>
                    <a:lstStyle/>
                    <a:p>
                      <a:r>
                        <a:rPr lang="en-US" sz="2000" dirty="0" smtClean="0"/>
                        <a:t>Ensures the read-only settings remain</a:t>
                      </a:r>
                      <a:r>
                        <a:rPr lang="en-US" sz="2000" baseline="0" dirty="0" smtClean="0"/>
                        <a:t> in place during the copying process</a:t>
                      </a:r>
                      <a:endParaRPr lang="en-MY" sz="2000" dirty="0"/>
                    </a:p>
                  </a:txBody>
                  <a:tcPr/>
                </a:tc>
              </a:tr>
              <a:tr h="670560">
                <a:tc>
                  <a:txBody>
                    <a:bodyPr/>
                    <a:lstStyle/>
                    <a:p>
                      <a:r>
                        <a:rPr lang="en-US" sz="2000" dirty="0" smtClean="0"/>
                        <a:t>/h</a:t>
                      </a:r>
                      <a:endParaRPr lang="en-MY" sz="2000" dirty="0"/>
                    </a:p>
                  </a:txBody>
                  <a:tcPr/>
                </a:tc>
                <a:tc>
                  <a:txBody>
                    <a:bodyPr/>
                    <a:lstStyle/>
                    <a:p>
                      <a:r>
                        <a:rPr lang="en-US" sz="2000" dirty="0" smtClean="0"/>
                        <a:t>To include the hidden</a:t>
                      </a:r>
                      <a:r>
                        <a:rPr lang="en-US" sz="2000" baseline="0" dirty="0" smtClean="0"/>
                        <a:t> and system files</a:t>
                      </a:r>
                      <a:endParaRPr lang="en-MY" sz="2000" dirty="0"/>
                    </a:p>
                  </a:txBody>
                  <a:tcPr/>
                </a:tc>
              </a:tr>
            </a:tbl>
          </a:graphicData>
        </a:graphic>
      </p:graphicFrame>
      <p:sp>
        <p:nvSpPr>
          <p:cNvPr id="6" name="TextBox 5"/>
          <p:cNvSpPr txBox="1"/>
          <p:nvPr/>
        </p:nvSpPr>
        <p:spPr>
          <a:xfrm>
            <a:off x="457200" y="5890848"/>
            <a:ext cx="3523722" cy="369332"/>
          </a:xfrm>
          <a:prstGeom prst="rect">
            <a:avLst/>
          </a:prstGeom>
          <a:noFill/>
        </p:spPr>
        <p:txBody>
          <a:bodyPr wrap="none" rtlCol="0">
            <a:spAutoFit/>
          </a:bodyPr>
          <a:lstStyle/>
          <a:p>
            <a:r>
              <a:rPr lang="en-US" dirty="0" smtClean="0"/>
              <a:t>For more details, read reference [1]</a:t>
            </a:r>
            <a:endParaRPr lang="en-MY"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DEMO</a:t>
            </a:r>
            <a:endParaRPr lang="en-US" dirty="0"/>
          </a:p>
        </p:txBody>
      </p:sp>
      <p:pic>
        <p:nvPicPr>
          <p:cNvPr id="10" name="Picture 9" descr="xcopy.jpg"/>
          <p:cNvPicPr>
            <a:picLocks noChangeAspect="1"/>
          </p:cNvPicPr>
          <p:nvPr/>
        </p:nvPicPr>
        <p:blipFill>
          <a:blip r:embed="rId3" cstate="print"/>
          <a:stretch>
            <a:fillRect/>
          </a:stretch>
        </p:blipFill>
        <p:spPr>
          <a:xfrm>
            <a:off x="79049" y="1447800"/>
            <a:ext cx="9064951" cy="3206446"/>
          </a:xfrm>
          <a:prstGeom prst="rect">
            <a:avLst/>
          </a:prstGeom>
        </p:spPr>
      </p:pic>
      <p:sp>
        <p:nvSpPr>
          <p:cNvPr id="8" name="Rectangle 7"/>
          <p:cNvSpPr/>
          <p:nvPr/>
        </p:nvSpPr>
        <p:spPr>
          <a:xfrm>
            <a:off x="3200405" y="4724400"/>
            <a:ext cx="2643801" cy="523220"/>
          </a:xfrm>
          <a:prstGeom prst="rect">
            <a:avLst/>
          </a:prstGeom>
        </p:spPr>
        <p:txBody>
          <a:bodyPr wrap="none">
            <a:spAutoFit/>
          </a:bodyPr>
          <a:lstStyle/>
          <a:p>
            <a:r>
              <a:rPr lang="en-US" sz="2800" u="sng" dirty="0" err="1" smtClean="0"/>
              <a:t>Xcopy</a:t>
            </a:r>
            <a:r>
              <a:rPr lang="en-US" sz="2800" u="sng" dirty="0" smtClean="0"/>
              <a:t> Command</a:t>
            </a:r>
            <a:endParaRPr lang="en-US" sz="2800" u="sng"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Visual Studio Tools </a:t>
            </a:r>
            <a:endParaRPr lang="en-MY" dirty="0"/>
          </a:p>
        </p:txBody>
      </p:sp>
      <p:pic>
        <p:nvPicPr>
          <p:cNvPr id="55298" name="Picture 2"/>
          <p:cNvPicPr>
            <a:picLocks noGrp="1" noChangeAspect="1" noChangeArrowheads="1"/>
          </p:cNvPicPr>
          <p:nvPr>
            <p:ph idx="13"/>
          </p:nvPr>
        </p:nvPicPr>
        <p:blipFill>
          <a:blip r:embed="rId2" cstate="print"/>
          <a:srcRect/>
          <a:stretch>
            <a:fillRect/>
          </a:stretch>
        </p:blipFill>
        <p:spPr bwMode="auto">
          <a:xfrm>
            <a:off x="1600200" y="3352800"/>
            <a:ext cx="5758827" cy="2362200"/>
          </a:xfrm>
          <a:prstGeom prst="rect">
            <a:avLst/>
          </a:prstGeom>
          <a:noFill/>
          <a:ln w="9525">
            <a:noFill/>
            <a:miter lim="800000"/>
            <a:headEnd/>
            <a:tailEnd/>
          </a:ln>
          <a:effectLst/>
        </p:spPr>
      </p:pic>
      <p:sp>
        <p:nvSpPr>
          <p:cNvPr id="5" name="Oval 4"/>
          <p:cNvSpPr/>
          <p:nvPr/>
        </p:nvSpPr>
        <p:spPr>
          <a:xfrm>
            <a:off x="3429000" y="4191000"/>
            <a:ext cx="3505200" cy="609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6" name="TextBox 5"/>
          <p:cNvSpPr txBox="1"/>
          <p:nvPr/>
        </p:nvSpPr>
        <p:spPr>
          <a:xfrm>
            <a:off x="2286000" y="2819400"/>
            <a:ext cx="2637069" cy="461665"/>
          </a:xfrm>
          <a:prstGeom prst="rect">
            <a:avLst/>
          </a:prstGeom>
          <a:noFill/>
        </p:spPr>
        <p:txBody>
          <a:bodyPr wrap="none" rtlCol="0">
            <a:spAutoFit/>
          </a:bodyPr>
          <a:lstStyle/>
          <a:p>
            <a:r>
              <a:rPr lang="en-US" sz="2400" b="1" dirty="0" smtClean="0">
                <a:solidFill>
                  <a:schemeClr val="bg1">
                    <a:lumMod val="95000"/>
                    <a:lumOff val="5000"/>
                  </a:schemeClr>
                </a:solidFill>
              </a:rPr>
              <a:t>Right-click VS icon</a:t>
            </a:r>
            <a:endParaRPr lang="en-MY" sz="2400" b="1" dirty="0">
              <a:solidFill>
                <a:schemeClr val="bg1">
                  <a:lumMod val="95000"/>
                  <a:lumOff val="5000"/>
                </a:schemeClr>
              </a:solidFill>
            </a:endParaRPr>
          </a:p>
        </p:txBody>
      </p:sp>
      <p:sp>
        <p:nvSpPr>
          <p:cNvPr id="7" name="TextBox 6"/>
          <p:cNvSpPr txBox="1"/>
          <p:nvPr/>
        </p:nvSpPr>
        <p:spPr>
          <a:xfrm>
            <a:off x="609600" y="1676400"/>
            <a:ext cx="7924800" cy="1077218"/>
          </a:xfrm>
          <a:prstGeom prst="rect">
            <a:avLst/>
          </a:prstGeom>
        </p:spPr>
        <p:txBody>
          <a:bodyPr vert="horz" lIns="54864" tIns="91440" rtlCol="0">
            <a:normAutofit lnSpcReduction="10000"/>
          </a:bodyPr>
          <a:lstStyle/>
          <a:p>
            <a:pPr marL="438912" indent="-320040">
              <a:buClr>
                <a:schemeClr val="accent1"/>
              </a:buClr>
              <a:buSzPct val="80000"/>
              <a:buFont typeface="Wingdings 2"/>
              <a:buChar char=""/>
            </a:pPr>
            <a:r>
              <a:rPr lang="en-US" sz="3200" dirty="0" smtClean="0"/>
              <a:t>Run VS in the context of administrator account</a:t>
            </a:r>
            <a:endParaRPr lang="en-MY" sz="3200"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VS Copy Website Option</a:t>
            </a:r>
            <a:endParaRPr lang="en-MY" dirty="0"/>
          </a:p>
        </p:txBody>
      </p:sp>
      <p:pic>
        <p:nvPicPr>
          <p:cNvPr id="54274" name="Picture 2"/>
          <p:cNvPicPr>
            <a:picLocks noChangeAspect="1" noChangeArrowheads="1"/>
          </p:cNvPicPr>
          <p:nvPr/>
        </p:nvPicPr>
        <p:blipFill>
          <a:blip r:embed="rId2" cstate="print"/>
          <a:srcRect/>
          <a:stretch>
            <a:fillRect/>
          </a:stretch>
        </p:blipFill>
        <p:spPr bwMode="auto">
          <a:xfrm>
            <a:off x="1295400" y="1752600"/>
            <a:ext cx="4247502" cy="2590800"/>
          </a:xfrm>
          <a:prstGeom prst="rect">
            <a:avLst/>
          </a:prstGeom>
          <a:noFill/>
          <a:ln w="9525">
            <a:noFill/>
            <a:miter lim="800000"/>
            <a:headEnd/>
            <a:tailEnd/>
          </a:ln>
          <a:effectLst/>
        </p:spPr>
      </p:pic>
      <p:sp>
        <p:nvSpPr>
          <p:cNvPr id="8" name="Oval 7"/>
          <p:cNvSpPr/>
          <p:nvPr/>
        </p:nvSpPr>
        <p:spPr>
          <a:xfrm>
            <a:off x="3124200" y="1981200"/>
            <a:ext cx="762000" cy="609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9" name="Right Arrow 8"/>
          <p:cNvSpPr/>
          <p:nvPr/>
        </p:nvSpPr>
        <p:spPr>
          <a:xfrm flipH="1">
            <a:off x="3962400" y="2057400"/>
            <a:ext cx="21336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0" name="TextBox 9"/>
          <p:cNvSpPr txBox="1"/>
          <p:nvPr/>
        </p:nvSpPr>
        <p:spPr>
          <a:xfrm>
            <a:off x="6248400" y="1981200"/>
            <a:ext cx="2362200" cy="954107"/>
          </a:xfrm>
          <a:prstGeom prst="rect">
            <a:avLst/>
          </a:prstGeom>
          <a:noFill/>
        </p:spPr>
        <p:txBody>
          <a:bodyPr wrap="square" rtlCol="0">
            <a:spAutoFit/>
          </a:bodyPr>
          <a:lstStyle/>
          <a:p>
            <a:pPr algn="ctr"/>
            <a:r>
              <a:rPr lang="en-US" sz="2800" b="1" dirty="0" smtClean="0"/>
              <a:t>(1)</a:t>
            </a:r>
          </a:p>
          <a:p>
            <a:r>
              <a:rPr lang="en-US" sz="2800" b="1" dirty="0" smtClean="0"/>
              <a:t>Copy Website</a:t>
            </a:r>
            <a:endParaRPr lang="en-MY" sz="2800" b="1"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MY"/>
          </a:p>
        </p:txBody>
      </p:sp>
      <p:pic>
        <p:nvPicPr>
          <p:cNvPr id="4" name="Content Placeholder 3" descr="vs copy1.jpg"/>
          <p:cNvPicPr>
            <a:picLocks noGrp="1" noChangeAspect="1"/>
          </p:cNvPicPr>
          <p:nvPr>
            <p:ph idx="13"/>
          </p:nvPr>
        </p:nvPicPr>
        <p:blipFill>
          <a:blip r:embed="rId2" cstate="print"/>
          <a:stretch>
            <a:fillRect/>
          </a:stretch>
        </p:blipFill>
        <p:spPr>
          <a:xfrm>
            <a:off x="304800" y="533400"/>
            <a:ext cx="8377611" cy="6095999"/>
          </a:xfrm>
          <a:prstGeom prst="rect">
            <a:avLst/>
          </a:prstGeom>
          <a:ln>
            <a:noFill/>
          </a:ln>
          <a:effectLst>
            <a:outerShdw blurRad="292100" dist="139700" dir="2700000" algn="tl" rotWithShape="0">
              <a:srgbClr val="333333">
                <a:alpha val="65000"/>
              </a:srgbClr>
            </a:outerShdw>
          </a:effectLst>
        </p:spPr>
      </p:pic>
      <p:sp>
        <p:nvSpPr>
          <p:cNvPr id="5" name="Oval 4"/>
          <p:cNvSpPr/>
          <p:nvPr/>
        </p:nvSpPr>
        <p:spPr>
          <a:xfrm>
            <a:off x="5105400" y="457200"/>
            <a:ext cx="1066800" cy="914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6" name="Right Arrow 5"/>
          <p:cNvSpPr/>
          <p:nvPr/>
        </p:nvSpPr>
        <p:spPr>
          <a:xfrm rot="4130995" flipH="1">
            <a:off x="5134582" y="2168573"/>
            <a:ext cx="21336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7" name="TextBox 6"/>
          <p:cNvSpPr txBox="1"/>
          <p:nvPr/>
        </p:nvSpPr>
        <p:spPr>
          <a:xfrm>
            <a:off x="5257800" y="3352800"/>
            <a:ext cx="2819400" cy="1384995"/>
          </a:xfrm>
          <a:prstGeom prst="rect">
            <a:avLst/>
          </a:prstGeom>
          <a:noFill/>
        </p:spPr>
        <p:txBody>
          <a:bodyPr wrap="square" rtlCol="0">
            <a:spAutoFit/>
          </a:bodyPr>
          <a:lstStyle/>
          <a:p>
            <a:pPr algn="ctr"/>
            <a:r>
              <a:rPr lang="en-US" sz="2800" b="1" dirty="0" smtClean="0"/>
              <a:t>(2)</a:t>
            </a:r>
          </a:p>
          <a:p>
            <a:pPr algn="ctr"/>
            <a:r>
              <a:rPr lang="en-US" sz="2800" b="1" dirty="0" smtClean="0"/>
              <a:t>Connect to a Remote Server</a:t>
            </a:r>
            <a:endParaRPr lang="en-MY" sz="2800" b="1"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MY" dirty="0"/>
          </a:p>
        </p:txBody>
      </p:sp>
      <p:pic>
        <p:nvPicPr>
          <p:cNvPr id="4" name="Content Placeholder 3" descr="vs copy2.jpg"/>
          <p:cNvPicPr>
            <a:picLocks noGrp="1" noChangeAspect="1"/>
          </p:cNvPicPr>
          <p:nvPr>
            <p:ph idx="13"/>
          </p:nvPr>
        </p:nvPicPr>
        <p:blipFill>
          <a:blip r:embed="rId2" cstate="print"/>
          <a:stretch>
            <a:fillRect/>
          </a:stretch>
        </p:blipFill>
        <p:spPr>
          <a:xfrm>
            <a:off x="2362200" y="609600"/>
            <a:ext cx="6721457" cy="5334000"/>
          </a:xfrm>
        </p:spPr>
      </p:pic>
      <p:grpSp>
        <p:nvGrpSpPr>
          <p:cNvPr id="9" name="Group 8"/>
          <p:cNvGrpSpPr/>
          <p:nvPr/>
        </p:nvGrpSpPr>
        <p:grpSpPr>
          <a:xfrm>
            <a:off x="609600" y="1295400"/>
            <a:ext cx="4267200" cy="2571929"/>
            <a:chOff x="457200" y="685800"/>
            <a:chExt cx="4267200" cy="2571929"/>
          </a:xfrm>
        </p:grpSpPr>
        <p:sp>
          <p:nvSpPr>
            <p:cNvPr id="5" name="TextBox 4"/>
            <p:cNvSpPr txBox="1"/>
            <p:nvPr/>
          </p:nvSpPr>
          <p:spPr>
            <a:xfrm>
              <a:off x="457200" y="2057400"/>
              <a:ext cx="4267200" cy="1200329"/>
            </a:xfrm>
            <a:prstGeom prst="rect">
              <a:avLst/>
            </a:prstGeom>
            <a:solidFill>
              <a:schemeClr val="accent1">
                <a:lumMod val="40000"/>
                <a:lumOff val="60000"/>
              </a:schemeClr>
            </a:solidFill>
          </p:spPr>
          <p:txBody>
            <a:bodyPr wrap="square" rtlCol="0">
              <a:spAutoFit/>
            </a:bodyPr>
            <a:lstStyle/>
            <a:p>
              <a:r>
                <a:rPr lang="en-US" sz="2400" b="1" dirty="0" smtClean="0"/>
                <a:t>Local IIS: To use local (not remote) IIS to create new virtual directory</a:t>
              </a:r>
              <a:endParaRPr lang="en-MY" sz="2400" b="1" dirty="0"/>
            </a:p>
          </p:txBody>
        </p:sp>
        <p:sp>
          <p:nvSpPr>
            <p:cNvPr id="6" name="Oval 5"/>
            <p:cNvSpPr/>
            <p:nvPr/>
          </p:nvSpPr>
          <p:spPr>
            <a:xfrm>
              <a:off x="2133600" y="685800"/>
              <a:ext cx="1371600" cy="1143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solidFill>
                  <a:schemeClr val="tx1"/>
                </a:solidFill>
              </a:endParaRPr>
            </a:p>
          </p:txBody>
        </p:sp>
        <p:sp>
          <p:nvSpPr>
            <p:cNvPr id="8" name="Right Arrow 7"/>
            <p:cNvSpPr/>
            <p:nvPr/>
          </p:nvSpPr>
          <p:spPr>
            <a:xfrm rot="7962744">
              <a:off x="1732112" y="1660564"/>
              <a:ext cx="686251" cy="2446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solidFill>
                  <a:schemeClr val="tx1"/>
                </a:solidFill>
              </a:endParaRPr>
            </a:p>
          </p:txBody>
        </p:sp>
      </p:grpSp>
      <p:grpSp>
        <p:nvGrpSpPr>
          <p:cNvPr id="10" name="Group 9"/>
          <p:cNvGrpSpPr/>
          <p:nvPr/>
        </p:nvGrpSpPr>
        <p:grpSpPr>
          <a:xfrm>
            <a:off x="609600" y="838200"/>
            <a:ext cx="4267200" cy="1833265"/>
            <a:chOff x="457200" y="685800"/>
            <a:chExt cx="4267200" cy="1833265"/>
          </a:xfrm>
        </p:grpSpPr>
        <p:sp>
          <p:nvSpPr>
            <p:cNvPr id="11" name="TextBox 10"/>
            <p:cNvSpPr txBox="1"/>
            <p:nvPr/>
          </p:nvSpPr>
          <p:spPr>
            <a:xfrm>
              <a:off x="457200" y="2057400"/>
              <a:ext cx="4267200" cy="461665"/>
            </a:xfrm>
            <a:prstGeom prst="rect">
              <a:avLst/>
            </a:prstGeom>
            <a:solidFill>
              <a:schemeClr val="accent1">
                <a:lumMod val="40000"/>
                <a:lumOff val="60000"/>
              </a:schemeClr>
            </a:solidFill>
          </p:spPr>
          <p:txBody>
            <a:bodyPr wrap="square" rtlCol="0">
              <a:spAutoFit/>
            </a:bodyPr>
            <a:lstStyle/>
            <a:p>
              <a:r>
                <a:rPr lang="en-US" sz="2400" b="1" dirty="0" smtClean="0"/>
                <a:t>File System: File Explorer</a:t>
              </a:r>
              <a:endParaRPr lang="en-MY" sz="2400" b="1" dirty="0"/>
            </a:p>
          </p:txBody>
        </p:sp>
        <p:sp>
          <p:nvSpPr>
            <p:cNvPr id="12" name="Oval 11"/>
            <p:cNvSpPr/>
            <p:nvPr/>
          </p:nvSpPr>
          <p:spPr>
            <a:xfrm>
              <a:off x="2133600" y="685800"/>
              <a:ext cx="1371600" cy="1143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solidFill>
                  <a:schemeClr val="tx1"/>
                </a:solidFill>
              </a:endParaRPr>
            </a:p>
          </p:txBody>
        </p:sp>
        <p:sp>
          <p:nvSpPr>
            <p:cNvPr id="13" name="Right Arrow 12"/>
            <p:cNvSpPr/>
            <p:nvPr/>
          </p:nvSpPr>
          <p:spPr>
            <a:xfrm rot="7962744">
              <a:off x="1732112" y="1660564"/>
              <a:ext cx="686251" cy="2446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solidFill>
                  <a:schemeClr val="tx1"/>
                </a:solidFill>
              </a:endParaRPr>
            </a:p>
          </p:txBody>
        </p:sp>
      </p:grpSp>
      <p:grpSp>
        <p:nvGrpSpPr>
          <p:cNvPr id="14" name="Group 13"/>
          <p:cNvGrpSpPr/>
          <p:nvPr/>
        </p:nvGrpSpPr>
        <p:grpSpPr>
          <a:xfrm>
            <a:off x="609600" y="1981200"/>
            <a:ext cx="4267200" cy="2202597"/>
            <a:chOff x="457200" y="685800"/>
            <a:chExt cx="4267200" cy="2202597"/>
          </a:xfrm>
        </p:grpSpPr>
        <p:sp>
          <p:nvSpPr>
            <p:cNvPr id="15" name="TextBox 14"/>
            <p:cNvSpPr txBox="1"/>
            <p:nvPr/>
          </p:nvSpPr>
          <p:spPr>
            <a:xfrm>
              <a:off x="457200" y="2057400"/>
              <a:ext cx="4267200" cy="830997"/>
            </a:xfrm>
            <a:prstGeom prst="rect">
              <a:avLst/>
            </a:prstGeom>
            <a:solidFill>
              <a:schemeClr val="accent1">
                <a:lumMod val="40000"/>
                <a:lumOff val="60000"/>
              </a:schemeClr>
            </a:solidFill>
          </p:spPr>
          <p:txBody>
            <a:bodyPr wrap="square" rtlCol="0">
              <a:spAutoFit/>
            </a:bodyPr>
            <a:lstStyle/>
            <a:p>
              <a:r>
                <a:rPr lang="en-US" sz="2400" b="1" dirty="0" smtClean="0"/>
                <a:t>FTP Site: to connect to a remote server using FTP</a:t>
              </a:r>
              <a:endParaRPr lang="en-MY" sz="2400" b="1" dirty="0"/>
            </a:p>
          </p:txBody>
        </p:sp>
        <p:sp>
          <p:nvSpPr>
            <p:cNvPr id="16" name="Oval 15"/>
            <p:cNvSpPr/>
            <p:nvPr/>
          </p:nvSpPr>
          <p:spPr>
            <a:xfrm>
              <a:off x="2133600" y="685800"/>
              <a:ext cx="1371600" cy="1143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solidFill>
                  <a:schemeClr val="tx1"/>
                </a:solidFill>
              </a:endParaRPr>
            </a:p>
          </p:txBody>
        </p:sp>
        <p:sp>
          <p:nvSpPr>
            <p:cNvPr id="17" name="Right Arrow 16"/>
            <p:cNvSpPr/>
            <p:nvPr/>
          </p:nvSpPr>
          <p:spPr>
            <a:xfrm rot="7962744">
              <a:off x="1732112" y="1660564"/>
              <a:ext cx="686251" cy="2446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solidFill>
                  <a:schemeClr val="tx1"/>
                </a:solidFill>
              </a:endParaRPr>
            </a:p>
          </p:txBody>
        </p:sp>
      </p:grpSp>
      <p:grpSp>
        <p:nvGrpSpPr>
          <p:cNvPr id="18" name="Group 17"/>
          <p:cNvGrpSpPr/>
          <p:nvPr/>
        </p:nvGrpSpPr>
        <p:grpSpPr>
          <a:xfrm>
            <a:off x="609600" y="2895600"/>
            <a:ext cx="4267200" cy="3527524"/>
            <a:chOff x="457200" y="685800"/>
            <a:chExt cx="4267200" cy="3527524"/>
          </a:xfrm>
        </p:grpSpPr>
        <p:sp>
          <p:nvSpPr>
            <p:cNvPr id="19" name="TextBox 18"/>
            <p:cNvSpPr txBox="1"/>
            <p:nvPr/>
          </p:nvSpPr>
          <p:spPr>
            <a:xfrm>
              <a:off x="457200" y="1905000"/>
              <a:ext cx="4267200" cy="2308324"/>
            </a:xfrm>
            <a:prstGeom prst="rect">
              <a:avLst/>
            </a:prstGeom>
            <a:solidFill>
              <a:schemeClr val="accent1">
                <a:lumMod val="40000"/>
                <a:lumOff val="60000"/>
              </a:schemeClr>
            </a:solidFill>
          </p:spPr>
          <p:txBody>
            <a:bodyPr wrap="square" rtlCol="0">
              <a:spAutoFit/>
            </a:bodyPr>
            <a:lstStyle/>
            <a:p>
              <a:r>
                <a:rPr lang="en-US" sz="2400" b="1" dirty="0" smtClean="0"/>
                <a:t>Remote Site: Connect to a remote site using </a:t>
              </a:r>
              <a:r>
                <a:rPr lang="en-US" sz="2400" b="1" dirty="0" err="1" smtClean="0"/>
                <a:t>FrontPageServer</a:t>
              </a:r>
              <a:r>
                <a:rPr lang="en-US" sz="2400" b="1" dirty="0" smtClean="0"/>
                <a:t> Extensions. Can choose to connect to the remote server using Secure Sockets Layer (SSL)</a:t>
              </a:r>
              <a:endParaRPr lang="en-MY" sz="2400" b="1" dirty="0"/>
            </a:p>
          </p:txBody>
        </p:sp>
        <p:sp>
          <p:nvSpPr>
            <p:cNvPr id="20" name="Oval 19"/>
            <p:cNvSpPr/>
            <p:nvPr/>
          </p:nvSpPr>
          <p:spPr>
            <a:xfrm>
              <a:off x="2133600" y="685800"/>
              <a:ext cx="1371600" cy="1143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solidFill>
                  <a:schemeClr val="tx1"/>
                </a:solidFill>
              </a:endParaRPr>
            </a:p>
          </p:txBody>
        </p:sp>
        <p:sp>
          <p:nvSpPr>
            <p:cNvPr id="21" name="Right Arrow 20"/>
            <p:cNvSpPr/>
            <p:nvPr/>
          </p:nvSpPr>
          <p:spPr>
            <a:xfrm rot="7962744">
              <a:off x="1732112" y="1660564"/>
              <a:ext cx="686251" cy="2446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solidFill>
                  <a:schemeClr val="tx1"/>
                </a:solidFill>
              </a:endParaRPr>
            </a:p>
          </p:txBody>
        </p:sp>
      </p:grpSp>
      <p:sp>
        <p:nvSpPr>
          <p:cNvPr id="22" name="TextBox 21"/>
          <p:cNvSpPr txBox="1"/>
          <p:nvPr/>
        </p:nvSpPr>
        <p:spPr>
          <a:xfrm>
            <a:off x="5486400" y="2438400"/>
            <a:ext cx="3124200" cy="1569660"/>
          </a:xfrm>
          <a:prstGeom prst="rect">
            <a:avLst/>
          </a:prstGeom>
          <a:noFill/>
        </p:spPr>
        <p:txBody>
          <a:bodyPr wrap="square" rtlCol="0">
            <a:spAutoFit/>
          </a:bodyPr>
          <a:lstStyle/>
          <a:p>
            <a:pPr algn="ctr"/>
            <a:r>
              <a:rPr lang="en-US" sz="3200" dirty="0" smtClean="0">
                <a:solidFill>
                  <a:schemeClr val="bg1">
                    <a:lumMod val="95000"/>
                    <a:lumOff val="5000"/>
                  </a:schemeClr>
                </a:solidFill>
              </a:rPr>
              <a:t>(3) </a:t>
            </a:r>
          </a:p>
          <a:p>
            <a:pPr algn="ctr"/>
            <a:r>
              <a:rPr lang="en-US" sz="3200" dirty="0" smtClean="0">
                <a:solidFill>
                  <a:schemeClr val="bg1">
                    <a:lumMod val="95000"/>
                    <a:lumOff val="5000"/>
                  </a:schemeClr>
                </a:solidFill>
              </a:rPr>
              <a:t>Select Destination</a:t>
            </a:r>
            <a:endParaRPr lang="en-MY" sz="3200" dirty="0">
              <a:solidFill>
                <a:schemeClr val="bg1">
                  <a:lumMod val="95000"/>
                  <a:lumOff val="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subTnLst>
                                    <p:set>
                                      <p:cBhvr override="childStyle">
                                        <p:cTn dur="1" fill="hold" display="0" masterRel="nextClick" afterEffect="1"/>
                                        <p:tgtEl>
                                          <p:spTgt spid="14"/>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MY"/>
          </a:p>
        </p:txBody>
      </p:sp>
      <p:pic>
        <p:nvPicPr>
          <p:cNvPr id="7" name="Content Placeholder 6" descr="vs copy3.jpg"/>
          <p:cNvPicPr>
            <a:picLocks noGrp="1" noChangeAspect="1"/>
          </p:cNvPicPr>
          <p:nvPr>
            <p:ph idx="13"/>
          </p:nvPr>
        </p:nvPicPr>
        <p:blipFill>
          <a:blip r:embed="rId2" cstate="print"/>
          <a:stretch>
            <a:fillRect/>
          </a:stretch>
        </p:blipFill>
        <p:spPr>
          <a:xfrm>
            <a:off x="533400" y="228600"/>
            <a:ext cx="8112329" cy="6248399"/>
          </a:xfrm>
        </p:spPr>
      </p:pic>
      <p:sp>
        <p:nvSpPr>
          <p:cNvPr id="8" name="Oval 7"/>
          <p:cNvSpPr/>
          <p:nvPr/>
        </p:nvSpPr>
        <p:spPr>
          <a:xfrm>
            <a:off x="4114800" y="2133600"/>
            <a:ext cx="914400" cy="914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9" name="Oval 8"/>
          <p:cNvSpPr/>
          <p:nvPr/>
        </p:nvSpPr>
        <p:spPr>
          <a:xfrm>
            <a:off x="7086600" y="5638800"/>
            <a:ext cx="1600200" cy="914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0" name="TextBox 9"/>
          <p:cNvSpPr txBox="1"/>
          <p:nvPr/>
        </p:nvSpPr>
        <p:spPr>
          <a:xfrm>
            <a:off x="1066800" y="2895600"/>
            <a:ext cx="3124200" cy="1077218"/>
          </a:xfrm>
          <a:prstGeom prst="rect">
            <a:avLst/>
          </a:prstGeom>
          <a:noFill/>
        </p:spPr>
        <p:txBody>
          <a:bodyPr wrap="square" rtlCol="0">
            <a:spAutoFit/>
          </a:bodyPr>
          <a:lstStyle/>
          <a:p>
            <a:pPr algn="ctr"/>
            <a:r>
              <a:rPr lang="en-US" sz="3200" dirty="0" smtClean="0">
                <a:solidFill>
                  <a:schemeClr val="bg1">
                    <a:lumMod val="95000"/>
                    <a:lumOff val="5000"/>
                  </a:schemeClr>
                </a:solidFill>
              </a:rPr>
              <a:t>(4) </a:t>
            </a:r>
          </a:p>
          <a:p>
            <a:pPr algn="ctr"/>
            <a:r>
              <a:rPr lang="en-US" sz="3200" dirty="0" smtClean="0">
                <a:solidFill>
                  <a:schemeClr val="bg1">
                    <a:lumMod val="95000"/>
                    <a:lumOff val="5000"/>
                  </a:schemeClr>
                </a:solidFill>
              </a:rPr>
              <a:t>Transfer files</a:t>
            </a:r>
            <a:endParaRPr lang="en-MY" sz="3200" dirty="0">
              <a:solidFill>
                <a:schemeClr val="bg1">
                  <a:lumMod val="95000"/>
                  <a:lumOff val="5000"/>
                </a:schemeClr>
              </a:solidFill>
            </a:endParaRPr>
          </a:p>
        </p:txBody>
      </p:sp>
      <p:sp>
        <p:nvSpPr>
          <p:cNvPr id="11" name="TextBox 10"/>
          <p:cNvSpPr txBox="1"/>
          <p:nvPr/>
        </p:nvSpPr>
        <p:spPr>
          <a:xfrm>
            <a:off x="6172200" y="4419600"/>
            <a:ext cx="2133600" cy="1077218"/>
          </a:xfrm>
          <a:prstGeom prst="rect">
            <a:avLst/>
          </a:prstGeom>
          <a:solidFill>
            <a:schemeClr val="bg1"/>
          </a:solidFill>
          <a:ln w="38100">
            <a:solidFill>
              <a:srgbClr val="FF0000"/>
            </a:solidFill>
          </a:ln>
        </p:spPr>
        <p:txBody>
          <a:bodyPr wrap="square" rtlCol="0">
            <a:spAutoFit/>
          </a:bodyPr>
          <a:lstStyle/>
          <a:p>
            <a:pPr algn="ctr"/>
            <a:r>
              <a:rPr lang="en-US" sz="3200" dirty="0" smtClean="0"/>
              <a:t>(5) </a:t>
            </a:r>
          </a:p>
          <a:p>
            <a:pPr algn="ctr"/>
            <a:r>
              <a:rPr lang="en-US" sz="3200" dirty="0" smtClean="0"/>
              <a:t>View Log</a:t>
            </a:r>
            <a:endParaRPr lang="en-MY" sz="32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 a Precompiled Web App</a:t>
            </a:r>
            <a:endParaRPr lang="en-MY" dirty="0"/>
          </a:p>
        </p:txBody>
      </p:sp>
      <p:sp>
        <p:nvSpPr>
          <p:cNvPr id="3" name="Content Placeholder 2"/>
          <p:cNvSpPr>
            <a:spLocks noGrp="1"/>
          </p:cNvSpPr>
          <p:nvPr>
            <p:ph idx="13"/>
          </p:nvPr>
        </p:nvSpPr>
        <p:spPr/>
        <p:txBody>
          <a:bodyPr/>
          <a:lstStyle/>
          <a:p>
            <a:r>
              <a:rPr lang="en-US" dirty="0" err="1" smtClean="0"/>
              <a:t>Precompilation</a:t>
            </a:r>
            <a:endParaRPr lang="en-US" dirty="0" smtClean="0"/>
          </a:p>
          <a:p>
            <a:pPr lvl="1"/>
            <a:r>
              <a:rPr lang="en-US" dirty="0" smtClean="0"/>
              <a:t>Each page is built and compiled into a single application DLL and placeholder files.</a:t>
            </a:r>
          </a:p>
          <a:p>
            <a:pPr lvl="1"/>
            <a:r>
              <a:rPr lang="en-US" dirty="0" smtClean="0"/>
              <a:t>Make difficult for your code to be stolen or changed</a:t>
            </a:r>
          </a:p>
          <a:p>
            <a:pPr lvl="1"/>
            <a:r>
              <a:rPr lang="en-US" dirty="0" smtClean="0"/>
              <a:t>WHY </a:t>
            </a:r>
            <a:r>
              <a:rPr lang="en-US" dirty="0" err="1" smtClean="0"/>
              <a:t>precompilation</a:t>
            </a:r>
            <a:r>
              <a:rPr lang="en-US" dirty="0" smtClean="0"/>
              <a:t>????</a:t>
            </a:r>
            <a:endParaRPr lang="en-MY"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What Are You Going To Learn?</a:t>
            </a:r>
            <a:endParaRPr lang="en-US" dirty="0"/>
          </a:p>
        </p:txBody>
      </p:sp>
      <p:sp>
        <p:nvSpPr>
          <p:cNvPr id="3" name="Content Placeholder 2"/>
          <p:cNvSpPr>
            <a:spLocks noGrp="1"/>
          </p:cNvSpPr>
          <p:nvPr>
            <p:ph idx="13"/>
          </p:nvPr>
        </p:nvSpPr>
        <p:spPr/>
        <p:txBody>
          <a:bodyPr>
            <a:normAutofit/>
          </a:bodyPr>
          <a:lstStyle/>
          <a:p>
            <a:r>
              <a:rPr lang="en-AU" dirty="0" smtClean="0"/>
              <a:t>At the end of this lesson, you will be able to:</a:t>
            </a:r>
          </a:p>
          <a:p>
            <a:pPr lvl="1"/>
            <a:r>
              <a:rPr lang="en-US" dirty="0" smtClean="0"/>
              <a:t>Apply 3 different approaches to deploy a Website</a:t>
            </a:r>
            <a:endParaRPr lang="en-MY" dirty="0" smtClean="0"/>
          </a:p>
          <a:p>
            <a:pPr lvl="2"/>
            <a:r>
              <a:rPr lang="en-MY" dirty="0" err="1" smtClean="0"/>
              <a:t>XCopy</a:t>
            </a:r>
            <a:endParaRPr lang="en-MY" dirty="0" smtClean="0"/>
          </a:p>
          <a:p>
            <a:pPr lvl="2"/>
            <a:r>
              <a:rPr lang="en-MY" dirty="0" smtClean="0"/>
              <a:t>VS Copy Website</a:t>
            </a:r>
          </a:p>
          <a:p>
            <a:pPr lvl="2"/>
            <a:r>
              <a:rPr lang="en-US" dirty="0" smtClean="0"/>
              <a:t>Deploy Precompiled Web application</a:t>
            </a:r>
            <a:endParaRPr lang="en-MY" dirty="0" smtClean="0"/>
          </a:p>
          <a:p>
            <a:pPr lvl="2"/>
            <a:r>
              <a:rPr lang="en-US" dirty="0" smtClean="0"/>
              <a:t>The Windows Installer (not in the syllabus)</a:t>
            </a:r>
            <a:endParaRPr lang="en-MY" dirty="0" smtClean="0"/>
          </a:p>
          <a:p>
            <a:pPr lvl="2"/>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MY"/>
          </a:p>
        </p:txBody>
      </p:sp>
      <p:pic>
        <p:nvPicPr>
          <p:cNvPr id="10" name="Content Placeholder 9" descr="precompile1.jpg"/>
          <p:cNvPicPr>
            <a:picLocks noGrp="1" noChangeAspect="1"/>
          </p:cNvPicPr>
          <p:nvPr>
            <p:ph idx="13"/>
          </p:nvPr>
        </p:nvPicPr>
        <p:blipFill>
          <a:blip r:embed="rId2" cstate="print"/>
          <a:stretch>
            <a:fillRect/>
          </a:stretch>
        </p:blipFill>
        <p:spPr>
          <a:xfrm>
            <a:off x="1483519" y="1707356"/>
            <a:ext cx="6134100" cy="3943350"/>
          </a:xfrm>
        </p:spPr>
      </p:pic>
      <p:sp>
        <p:nvSpPr>
          <p:cNvPr id="6" name="TextBox 5"/>
          <p:cNvSpPr txBox="1"/>
          <p:nvPr/>
        </p:nvSpPr>
        <p:spPr>
          <a:xfrm>
            <a:off x="5105400" y="609600"/>
            <a:ext cx="1905000" cy="1569660"/>
          </a:xfrm>
          <a:prstGeom prst="rect">
            <a:avLst/>
          </a:prstGeom>
          <a:solidFill>
            <a:schemeClr val="tx1"/>
          </a:solidFill>
        </p:spPr>
        <p:txBody>
          <a:bodyPr wrap="square" rtlCol="0">
            <a:spAutoFit/>
          </a:bodyPr>
          <a:lstStyle/>
          <a:p>
            <a:pPr algn="ctr"/>
            <a:r>
              <a:rPr lang="en-US" sz="3200" dirty="0" smtClean="0">
                <a:solidFill>
                  <a:schemeClr val="bg1">
                    <a:lumMod val="95000"/>
                    <a:lumOff val="5000"/>
                  </a:schemeClr>
                </a:solidFill>
              </a:rPr>
              <a:t>(1) Publish Web Site</a:t>
            </a:r>
            <a:endParaRPr lang="en-MY" sz="3200" dirty="0">
              <a:solidFill>
                <a:schemeClr val="bg1">
                  <a:lumMod val="95000"/>
                  <a:lumOff val="5000"/>
                </a:schemeClr>
              </a:solidFill>
            </a:endParaRPr>
          </a:p>
        </p:txBody>
      </p:sp>
      <p:sp>
        <p:nvSpPr>
          <p:cNvPr id="7" name="TextBox 6"/>
          <p:cNvSpPr txBox="1"/>
          <p:nvPr/>
        </p:nvSpPr>
        <p:spPr>
          <a:xfrm>
            <a:off x="609600" y="3886200"/>
            <a:ext cx="2438400" cy="1569660"/>
          </a:xfrm>
          <a:prstGeom prst="rect">
            <a:avLst/>
          </a:prstGeom>
          <a:solidFill>
            <a:schemeClr val="tx1"/>
          </a:solidFill>
        </p:spPr>
        <p:txBody>
          <a:bodyPr wrap="square" rtlCol="0">
            <a:spAutoFit/>
          </a:bodyPr>
          <a:lstStyle/>
          <a:p>
            <a:pPr algn="ctr"/>
            <a:r>
              <a:rPr lang="en-US" sz="3200" dirty="0" smtClean="0">
                <a:solidFill>
                  <a:schemeClr val="bg1">
                    <a:lumMod val="95000"/>
                    <a:lumOff val="5000"/>
                  </a:schemeClr>
                </a:solidFill>
              </a:rPr>
              <a:t>(2) </a:t>
            </a:r>
          </a:p>
          <a:p>
            <a:pPr algn="ctr"/>
            <a:r>
              <a:rPr lang="en-US" sz="3200" dirty="0" smtClean="0">
                <a:solidFill>
                  <a:schemeClr val="bg1">
                    <a:lumMod val="95000"/>
                    <a:lumOff val="5000"/>
                  </a:schemeClr>
                </a:solidFill>
              </a:rPr>
              <a:t>Select Destination</a:t>
            </a:r>
            <a:endParaRPr lang="en-MY" sz="3200" dirty="0">
              <a:solidFill>
                <a:schemeClr val="bg1">
                  <a:lumMod val="95000"/>
                  <a:lumOff val="5000"/>
                </a:schemeClr>
              </a:solidFill>
            </a:endParaRPr>
          </a:p>
        </p:txBody>
      </p:sp>
      <p:pic>
        <p:nvPicPr>
          <p:cNvPr id="8" name="Picture 7" descr="precompile.jpg"/>
          <p:cNvPicPr>
            <a:picLocks noChangeAspect="1"/>
          </p:cNvPicPr>
          <p:nvPr/>
        </p:nvPicPr>
        <p:blipFill>
          <a:blip r:embed="rId3" cstate="print"/>
          <a:stretch>
            <a:fillRect/>
          </a:stretch>
        </p:blipFill>
        <p:spPr>
          <a:xfrm>
            <a:off x="533400" y="304800"/>
            <a:ext cx="4295775" cy="2381250"/>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04933"/>
            <a:ext cx="7772400" cy="1362075"/>
          </a:xfrm>
        </p:spPr>
        <p:txBody>
          <a:bodyPr/>
          <a:lstStyle/>
          <a:p>
            <a:pPr algn="ctr"/>
            <a:r>
              <a:rPr lang="en-US" dirty="0" smtClean="0"/>
              <a:t>What Have You Learnt?</a:t>
            </a:r>
            <a:endParaRPr lang="en-US" dirty="0"/>
          </a:p>
        </p:txBody>
      </p:sp>
      <p:sp>
        <p:nvSpPr>
          <p:cNvPr id="3" name="Content Placeholder 2"/>
          <p:cNvSpPr>
            <a:spLocks noGrp="1"/>
          </p:cNvSpPr>
          <p:nvPr>
            <p:ph type="body" idx="1"/>
          </p:nvPr>
        </p:nvSpPr>
        <p:spPr>
          <a:xfrm>
            <a:off x="762000" y="1641232"/>
            <a:ext cx="7772400" cy="1663701"/>
          </a:xfrm>
        </p:spPr>
        <p:txBody>
          <a:bodyPr>
            <a:normAutofit lnSpcReduction="10000"/>
          </a:bodyPr>
          <a:lstStyle/>
          <a:p>
            <a:pPr marL="0" lvl="1" algn="ctr"/>
            <a:r>
              <a:rPr lang="en-MY" dirty="0" smtClean="0"/>
              <a:t>ASP.NET        .NET Framework              </a:t>
            </a:r>
          </a:p>
          <a:p>
            <a:pPr marL="0" lvl="1" algn="ctr"/>
            <a:r>
              <a:rPr lang="en-MY" dirty="0" err="1" smtClean="0"/>
              <a:t>MasterPage</a:t>
            </a:r>
            <a:r>
              <a:rPr lang="en-MY" dirty="0" smtClean="0"/>
              <a:t>                     Navigation Control</a:t>
            </a:r>
          </a:p>
          <a:p>
            <a:pPr marL="0" lvl="1" algn="ctr"/>
            <a:r>
              <a:rPr lang="en-MY" dirty="0" smtClean="0"/>
              <a:t>Event Handlers            Client-event                  Server-event</a:t>
            </a:r>
          </a:p>
          <a:p>
            <a:pPr marL="0" lvl="1" algn="ctr"/>
            <a:r>
              <a:rPr lang="en-MY" dirty="0" smtClean="0"/>
              <a:t>Database          Data Access Controls                  Advanced database-handling</a:t>
            </a:r>
          </a:p>
          <a:p>
            <a:pPr marL="0" lvl="1" algn="ctr"/>
            <a:r>
              <a:rPr lang="en-MY" dirty="0" smtClean="0"/>
              <a:t>Authentication          Authorization</a:t>
            </a:r>
          </a:p>
        </p:txBody>
      </p:sp>
      <p:sp>
        <p:nvSpPr>
          <p:cNvPr id="4" name="Content Placeholder 2"/>
          <p:cNvSpPr txBox="1">
            <a:spLocks/>
          </p:cNvSpPr>
          <p:nvPr/>
        </p:nvSpPr>
        <p:spPr bwMode="auto">
          <a:xfrm>
            <a:off x="685800" y="3927232"/>
            <a:ext cx="7772400" cy="2133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normAutofit fontScale="92500" lnSpcReduction="10000"/>
          </a:bodyPr>
          <a:lstStyle/>
          <a:p>
            <a:pPr marL="0" marR="0" lvl="1" indent="0" algn="ctr" defTabSz="914400" rtl="0" eaLnBrk="1" fontAlgn="base" latinLnBrk="0" hangingPunct="1">
              <a:lnSpc>
                <a:spcPct val="100000"/>
              </a:lnSpc>
              <a:spcBef>
                <a:spcPct val="20000"/>
              </a:spcBef>
              <a:spcAft>
                <a:spcPct val="0"/>
              </a:spcAft>
              <a:buClrTx/>
              <a:buSzTx/>
              <a:buFont typeface="Arial" charset="0"/>
              <a:buNone/>
              <a:tabLst/>
              <a:defRPr/>
            </a:pPr>
            <a:r>
              <a:rPr kumimoji="0" lang="en-MY" sz="1800" b="0" i="0" u="none" strike="noStrike" kern="1200" cap="none" spc="0" normalizeH="0" baseline="0" noProof="0" dirty="0" smtClean="0">
                <a:ln>
                  <a:noFill/>
                </a:ln>
                <a:solidFill>
                  <a:schemeClr val="tx1">
                    <a:tint val="75000"/>
                  </a:schemeClr>
                </a:solidFill>
                <a:effectLst/>
                <a:uLnTx/>
                <a:uFillTx/>
                <a:latin typeface="+mn-lt"/>
                <a:ea typeface="+mn-ea"/>
                <a:cs typeface="+mn-cs"/>
              </a:rPr>
              <a:t>State management       </a:t>
            </a:r>
            <a:r>
              <a:rPr kumimoji="0" lang="en-MY" sz="1800" b="0" i="0" u="none" strike="noStrike" kern="1200" cap="none" spc="0" normalizeH="0" baseline="0" noProof="0" dirty="0" err="1" smtClean="0">
                <a:ln>
                  <a:noFill/>
                </a:ln>
                <a:solidFill>
                  <a:schemeClr val="tx1">
                    <a:tint val="75000"/>
                  </a:schemeClr>
                </a:solidFill>
                <a:effectLst/>
                <a:uLnTx/>
                <a:uFillTx/>
                <a:latin typeface="+mn-lt"/>
                <a:ea typeface="+mn-ea"/>
                <a:cs typeface="+mn-cs"/>
              </a:rPr>
              <a:t>QueryString</a:t>
            </a:r>
            <a:r>
              <a:rPr kumimoji="0" lang="en-MY" sz="1800" b="0" i="0" u="none" strike="noStrike" kern="1200" cap="none" spc="0" normalizeH="0" noProof="0" dirty="0" smtClean="0">
                <a:ln>
                  <a:noFill/>
                </a:ln>
                <a:solidFill>
                  <a:schemeClr val="tx1">
                    <a:tint val="75000"/>
                  </a:schemeClr>
                </a:solidFill>
                <a:effectLst/>
                <a:uLnTx/>
                <a:uFillTx/>
                <a:latin typeface="+mn-lt"/>
                <a:ea typeface="+mn-ea"/>
                <a:cs typeface="+mn-cs"/>
              </a:rPr>
              <a:t>     Cookie          Session     Application      Cache</a:t>
            </a:r>
            <a:endParaRPr lang="en-MY" dirty="0" smtClean="0">
              <a:solidFill>
                <a:schemeClr val="tx1">
                  <a:tint val="75000"/>
                </a:schemeClr>
              </a:solidFill>
            </a:endParaRPr>
          </a:p>
          <a:p>
            <a:pPr marL="0" marR="0" lvl="1" indent="0" algn="ctr" defTabSz="914400" rtl="0" eaLnBrk="1" fontAlgn="base" latinLnBrk="0" hangingPunct="1">
              <a:lnSpc>
                <a:spcPct val="100000"/>
              </a:lnSpc>
              <a:spcBef>
                <a:spcPct val="20000"/>
              </a:spcBef>
              <a:spcAft>
                <a:spcPct val="0"/>
              </a:spcAft>
              <a:buClrTx/>
              <a:buSzTx/>
              <a:buFont typeface="Arial" charset="0"/>
              <a:buNone/>
              <a:tabLst/>
              <a:defRPr/>
            </a:pPr>
            <a:r>
              <a:rPr kumimoji="0" lang="en-MY" sz="1800" b="0" i="0" u="none" strike="noStrike" kern="1200" cap="none" spc="0" normalizeH="0" baseline="0" noProof="0" dirty="0" smtClean="0">
                <a:ln>
                  <a:noFill/>
                </a:ln>
                <a:solidFill>
                  <a:schemeClr val="tx1">
                    <a:tint val="75000"/>
                  </a:schemeClr>
                </a:solidFill>
                <a:effectLst/>
                <a:uLnTx/>
                <a:uFillTx/>
                <a:latin typeface="+mn-lt"/>
                <a:ea typeface="+mn-ea"/>
                <a:cs typeface="+mn-cs"/>
              </a:rPr>
              <a:t>Validation Controls</a:t>
            </a:r>
          </a:p>
          <a:p>
            <a:pPr marL="0" marR="0" lvl="1" indent="0" algn="ctr" defTabSz="914400" rtl="0" eaLnBrk="1" fontAlgn="base" latinLnBrk="0" hangingPunct="1">
              <a:lnSpc>
                <a:spcPct val="100000"/>
              </a:lnSpc>
              <a:spcBef>
                <a:spcPct val="20000"/>
              </a:spcBef>
              <a:spcAft>
                <a:spcPct val="0"/>
              </a:spcAft>
              <a:buClrTx/>
              <a:buSzTx/>
              <a:buFont typeface="Arial" charset="0"/>
              <a:buNone/>
              <a:tabLst/>
              <a:defRPr/>
            </a:pPr>
            <a:r>
              <a:rPr kumimoji="0" lang="en-MY" sz="1800" b="0" i="0" u="none" strike="noStrike" kern="1200" cap="none" spc="0" normalizeH="0" baseline="0" noProof="0" dirty="0" smtClean="0">
                <a:ln>
                  <a:noFill/>
                </a:ln>
                <a:solidFill>
                  <a:schemeClr val="tx1">
                    <a:tint val="75000"/>
                  </a:schemeClr>
                </a:solidFill>
                <a:effectLst/>
                <a:uLnTx/>
                <a:uFillTx/>
                <a:latin typeface="+mn-lt"/>
                <a:ea typeface="+mn-ea"/>
                <a:cs typeface="+mn-cs"/>
              </a:rPr>
              <a:t>User controls                        custom</a:t>
            </a:r>
            <a:r>
              <a:rPr kumimoji="0" lang="en-MY" sz="1800" b="0" i="0" u="none" strike="noStrike" kern="1200" cap="none" spc="0" normalizeH="0" noProof="0" dirty="0" smtClean="0">
                <a:ln>
                  <a:noFill/>
                </a:ln>
                <a:solidFill>
                  <a:schemeClr val="tx1">
                    <a:tint val="75000"/>
                  </a:schemeClr>
                </a:solidFill>
                <a:effectLst/>
                <a:uLnTx/>
                <a:uFillTx/>
                <a:latin typeface="+mn-lt"/>
                <a:ea typeface="+mn-ea"/>
                <a:cs typeface="+mn-cs"/>
              </a:rPr>
              <a:t> controls</a:t>
            </a:r>
          </a:p>
          <a:p>
            <a:pPr marL="0" marR="0" lvl="1" indent="0" algn="ctr" defTabSz="914400" rtl="0" eaLnBrk="1" fontAlgn="base" latinLnBrk="0" hangingPunct="1">
              <a:lnSpc>
                <a:spcPct val="100000"/>
              </a:lnSpc>
              <a:spcBef>
                <a:spcPct val="20000"/>
              </a:spcBef>
              <a:spcAft>
                <a:spcPct val="0"/>
              </a:spcAft>
              <a:buClrTx/>
              <a:buSzTx/>
              <a:buFont typeface="Arial" charset="0"/>
              <a:buNone/>
              <a:tabLst/>
              <a:defRPr/>
            </a:pPr>
            <a:r>
              <a:rPr lang="en-MY" baseline="0" dirty="0" smtClean="0">
                <a:solidFill>
                  <a:schemeClr val="tx1">
                    <a:tint val="75000"/>
                  </a:schemeClr>
                </a:solidFill>
              </a:rPr>
              <a:t>Exception</a:t>
            </a:r>
            <a:r>
              <a:rPr lang="en-MY" dirty="0" smtClean="0">
                <a:solidFill>
                  <a:schemeClr val="tx1">
                    <a:tint val="75000"/>
                  </a:schemeClr>
                </a:solidFill>
              </a:rPr>
              <a:t> handling              try-catch-finally                   </a:t>
            </a:r>
            <a:r>
              <a:rPr lang="en-MY" dirty="0" err="1" smtClean="0">
                <a:solidFill>
                  <a:schemeClr val="tx1">
                    <a:tint val="75000"/>
                  </a:schemeClr>
                </a:solidFill>
              </a:rPr>
              <a:t>Page_Error</a:t>
            </a:r>
            <a:r>
              <a:rPr lang="en-MY" dirty="0" smtClean="0">
                <a:solidFill>
                  <a:schemeClr val="tx1">
                    <a:tint val="75000"/>
                  </a:schemeClr>
                </a:solidFill>
              </a:rPr>
              <a:t>           Application Error            Custom Error Pages</a:t>
            </a:r>
          </a:p>
          <a:p>
            <a:pPr marL="0" marR="0" lvl="1" indent="0" algn="ctr" defTabSz="914400" rtl="0" eaLnBrk="1" fontAlgn="base" latinLnBrk="0" hangingPunct="1">
              <a:lnSpc>
                <a:spcPct val="100000"/>
              </a:lnSpc>
              <a:spcBef>
                <a:spcPct val="20000"/>
              </a:spcBef>
              <a:spcAft>
                <a:spcPct val="0"/>
              </a:spcAft>
              <a:buClrTx/>
              <a:buSzTx/>
              <a:buFont typeface="Arial" charset="0"/>
              <a:buNone/>
              <a:tabLst/>
              <a:defRPr/>
            </a:pPr>
            <a:r>
              <a:rPr lang="en-MY" dirty="0" smtClean="0">
                <a:solidFill>
                  <a:schemeClr val="tx1">
                    <a:tint val="75000"/>
                  </a:schemeClr>
                </a:solidFill>
              </a:rPr>
              <a:t>Configuration                         Optimization</a:t>
            </a:r>
          </a:p>
          <a:p>
            <a:pPr marL="0" marR="0" lvl="1" indent="0" algn="ctr" defTabSz="914400" rtl="0" eaLnBrk="1" fontAlgn="base" latinLnBrk="0" hangingPunct="1">
              <a:lnSpc>
                <a:spcPct val="100000"/>
              </a:lnSpc>
              <a:spcBef>
                <a:spcPct val="20000"/>
              </a:spcBef>
              <a:spcAft>
                <a:spcPct val="0"/>
              </a:spcAft>
              <a:buClrTx/>
              <a:buSzTx/>
              <a:buFont typeface="Arial" charset="0"/>
              <a:buNone/>
              <a:tabLst/>
              <a:defRPr/>
            </a:pPr>
            <a:r>
              <a:rPr lang="en-MY" dirty="0" smtClean="0">
                <a:solidFill>
                  <a:schemeClr val="tx1">
                    <a:tint val="75000"/>
                  </a:schemeClr>
                </a:solidFill>
              </a:rPr>
              <a:t>Deployment</a:t>
            </a:r>
            <a:endParaRPr kumimoji="0" lang="en-MY" sz="1800" b="0" i="0" u="none" strike="noStrike" kern="1200" cap="none" spc="0" normalizeH="0" baseline="0" noProof="0" dirty="0" smtClean="0">
              <a:ln>
                <a:noFill/>
              </a:ln>
              <a:solidFill>
                <a:schemeClr val="tx1">
                  <a:tint val="75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Deployment</a:t>
            </a:r>
            <a:endParaRPr lang="en-US" dirty="0"/>
          </a:p>
        </p:txBody>
      </p:sp>
      <p:sp>
        <p:nvSpPr>
          <p:cNvPr id="3" name="Content Placeholder 2"/>
          <p:cNvSpPr>
            <a:spLocks noGrp="1"/>
          </p:cNvSpPr>
          <p:nvPr>
            <p:ph idx="13"/>
          </p:nvPr>
        </p:nvSpPr>
        <p:spPr/>
        <p:txBody>
          <a:bodyPr/>
          <a:lstStyle/>
          <a:p>
            <a:r>
              <a:rPr lang="en-US" dirty="0" smtClean="0"/>
              <a:t>deployment </a:t>
            </a:r>
            <a:r>
              <a:rPr lang="en-US" dirty="0" smtClean="0"/>
              <a:t>entails the </a:t>
            </a:r>
            <a:r>
              <a:rPr lang="en-US" dirty="0" smtClean="0"/>
              <a:t>process of getting your final application onto the production server and making it </a:t>
            </a:r>
            <a:r>
              <a:rPr lang="en-US" dirty="0" smtClean="0"/>
              <a:t>live.</a:t>
            </a:r>
          </a:p>
          <a:p>
            <a:r>
              <a:rPr lang="en-US" dirty="0" smtClean="0"/>
              <a:t>But </a:t>
            </a:r>
            <a:r>
              <a:rPr lang="en-US" dirty="0" smtClean="0"/>
              <a:t>prior to that, it also consists of setting up your project to work in various environments before you actually host it </a:t>
            </a:r>
            <a:r>
              <a:rPr lang="en-US" dirty="0" smtClean="0"/>
              <a:t>on </a:t>
            </a:r>
            <a:r>
              <a:rPr lang="en-US" dirty="0" smtClean="0"/>
              <a:t>the production </a:t>
            </a:r>
            <a:r>
              <a:rPr lang="en-US" dirty="0" smtClean="0"/>
              <a:t>environment</a:t>
            </a:r>
            <a:r>
              <a:rPr lang="en-US" dirty="0" smtClean="0"/>
              <a:t>.</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Environment</a:t>
            </a:r>
            <a:endParaRPr lang="en-US" dirty="0"/>
          </a:p>
        </p:txBody>
      </p:sp>
      <p:sp>
        <p:nvSpPr>
          <p:cNvPr id="3" name="Content Placeholder 2"/>
          <p:cNvSpPr>
            <a:spLocks noGrp="1"/>
          </p:cNvSpPr>
          <p:nvPr>
            <p:ph idx="13"/>
          </p:nvPr>
        </p:nvSpPr>
        <p:spPr/>
        <p:txBody>
          <a:bodyPr/>
          <a:lstStyle/>
          <a:p>
            <a:r>
              <a:rPr lang="en-US" dirty="0" smtClean="0"/>
              <a:t>involved with the testing </a:t>
            </a:r>
            <a:r>
              <a:rPr lang="en-US" dirty="0" smtClean="0"/>
              <a:t>phase, which rigorously </a:t>
            </a:r>
            <a:r>
              <a:rPr lang="en-US" dirty="0" smtClean="0"/>
              <a:t>scrutinize every aspect of </a:t>
            </a:r>
            <a:r>
              <a:rPr lang="en-US" dirty="0" smtClean="0"/>
              <a:t>the code, </a:t>
            </a:r>
            <a:r>
              <a:rPr lang="en-US" dirty="0" smtClean="0"/>
              <a:t>its functionalities and its performance</a:t>
            </a:r>
            <a:endParaRPr lang="en-US" dirty="0" smtClean="0"/>
          </a:p>
          <a:p>
            <a:r>
              <a:rPr lang="en-US" dirty="0" smtClean="0"/>
              <a:t>perform </a:t>
            </a:r>
            <a:r>
              <a:rPr lang="en-US" dirty="0" smtClean="0"/>
              <a:t>various testing processes on the application on an environment that closely resembles the production environment</a:t>
            </a:r>
          </a:p>
          <a:p>
            <a:r>
              <a:rPr lang="en-US" dirty="0" smtClean="0"/>
              <a:t>Plan performance</a:t>
            </a:r>
            <a:r>
              <a:rPr lang="en-US" dirty="0" smtClean="0"/>
              <a:t>, load or stress test</a:t>
            </a:r>
            <a:endParaRPr lang="en-US" dirty="0" smtClean="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Server</a:t>
            </a:r>
            <a:endParaRPr lang="en-US" dirty="0"/>
          </a:p>
        </p:txBody>
      </p:sp>
      <p:sp>
        <p:nvSpPr>
          <p:cNvPr id="3" name="Content Placeholder 2"/>
          <p:cNvSpPr>
            <a:spLocks noGrp="1"/>
          </p:cNvSpPr>
          <p:nvPr>
            <p:ph idx="13"/>
          </p:nvPr>
        </p:nvSpPr>
        <p:spPr>
          <a:xfrm>
            <a:off x="457200" y="1205217"/>
            <a:ext cx="8186766" cy="5429263"/>
          </a:xfrm>
        </p:spPr>
        <p:txBody>
          <a:bodyPr/>
          <a:lstStyle/>
          <a:p>
            <a:r>
              <a:rPr lang="en-US" dirty="0" smtClean="0"/>
              <a:t>development environment tools, extra software and unnecessary applications that are not expected to run on the production environment SHOULD NOT be </a:t>
            </a:r>
            <a:r>
              <a:rPr lang="en-US" dirty="0" smtClean="0"/>
              <a:t>installed</a:t>
            </a:r>
          </a:p>
          <a:p>
            <a:r>
              <a:rPr lang="en-US" dirty="0" smtClean="0"/>
              <a:t>Check</a:t>
            </a:r>
          </a:p>
          <a:p>
            <a:pPr lvl="1"/>
            <a:r>
              <a:rPr lang="en-US" sz="3200" dirty="0" smtClean="0"/>
              <a:t>Unforeseen dependencies inherited from your development environment</a:t>
            </a:r>
          </a:p>
          <a:p>
            <a:pPr lvl="1"/>
            <a:r>
              <a:rPr lang="en-US" sz="3200" dirty="0" smtClean="0"/>
              <a:t>hardware </a:t>
            </a:r>
            <a:r>
              <a:rPr lang="en-US" sz="3200" dirty="0" smtClean="0"/>
              <a:t>mismatch</a:t>
            </a:r>
          </a:p>
          <a:p>
            <a:pPr lvl="1"/>
            <a:r>
              <a:rPr lang="en-US" sz="3200" dirty="0" smtClean="0"/>
              <a:t>Configuration mismatched (database, mail setting, etc.)</a:t>
            </a:r>
            <a:endParaRPr lang="en-US" sz="3200"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Server Requirements</a:t>
            </a:r>
            <a:endParaRPr lang="en-US" dirty="0"/>
          </a:p>
        </p:txBody>
      </p:sp>
      <p:pic>
        <p:nvPicPr>
          <p:cNvPr id="1027" name="Picture 3"/>
          <p:cNvPicPr>
            <a:picLocks noGrp="1" noChangeAspect="1" noChangeArrowheads="1"/>
          </p:cNvPicPr>
          <p:nvPr>
            <p:ph idx="13"/>
          </p:nvPr>
        </p:nvPicPr>
        <p:blipFill>
          <a:blip r:embed="rId2" cstate="print">
            <a:lum/>
          </a:blip>
          <a:srcRect/>
          <a:stretch>
            <a:fillRect/>
          </a:stretch>
        </p:blipFill>
        <p:spPr bwMode="auto">
          <a:xfrm>
            <a:off x="381000" y="1428749"/>
            <a:ext cx="8440191" cy="5429251"/>
          </a:xfrm>
          <a:prstGeom prst="rect">
            <a:avLst/>
          </a:prstGeom>
          <a:noFill/>
          <a:ln w="9525">
            <a:noFill/>
            <a:miter lim="800000"/>
            <a:headEnd/>
            <a:tailEnd/>
          </a:ln>
        </p:spPr>
      </p:pic>
      <p:sp>
        <p:nvSpPr>
          <p:cNvPr id="7" name="Rectangle 6"/>
          <p:cNvSpPr/>
          <p:nvPr/>
        </p:nvSpPr>
        <p:spPr>
          <a:xfrm>
            <a:off x="4494650" y="1219200"/>
            <a:ext cx="4142481" cy="338554"/>
          </a:xfrm>
          <a:prstGeom prst="rect">
            <a:avLst/>
          </a:prstGeom>
        </p:spPr>
        <p:txBody>
          <a:bodyPr wrap="none">
            <a:spAutoFit/>
          </a:bodyPr>
          <a:lstStyle/>
          <a:p>
            <a:r>
              <a:rPr lang="en-US" sz="1600" i="1" dirty="0" smtClean="0">
                <a:solidFill>
                  <a:schemeClr val="tx1">
                    <a:lumMod val="50000"/>
                    <a:lumOff val="50000"/>
                  </a:schemeClr>
                </a:solidFill>
              </a:rPr>
              <a:t>source: http</a:t>
            </a:r>
            <a:r>
              <a:rPr lang="en-US" sz="1600" i="1" dirty="0" smtClean="0">
                <a:solidFill>
                  <a:schemeClr val="tx1">
                    <a:lumMod val="50000"/>
                    <a:lumOff val="50000"/>
                  </a:schemeClr>
                </a:solidFill>
              </a:rPr>
              <a:t>://documentation.commvault.com/</a:t>
            </a:r>
            <a:endParaRPr lang="en-US" sz="1600" i="1" dirty="0">
              <a:solidFill>
                <a:schemeClr val="tx1">
                  <a:lumMod val="50000"/>
                  <a:lumOff val="50000"/>
                </a:schemeClr>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Staging Environment</a:t>
            </a:r>
            <a:endParaRPr lang="en-US" dirty="0"/>
          </a:p>
        </p:txBody>
      </p:sp>
      <p:sp>
        <p:nvSpPr>
          <p:cNvPr id="3" name="Content Placeholder 2"/>
          <p:cNvSpPr>
            <a:spLocks noGrp="1"/>
          </p:cNvSpPr>
          <p:nvPr>
            <p:ph idx="13"/>
          </p:nvPr>
        </p:nvSpPr>
        <p:spPr/>
        <p:txBody>
          <a:bodyPr/>
          <a:lstStyle/>
          <a:p>
            <a:r>
              <a:rPr lang="en-US" dirty="0" smtClean="0"/>
              <a:t>to actually run the system as if it would run on a live production environment</a:t>
            </a:r>
            <a:endParaRPr lang="en-US" dirty="0" smtClean="0"/>
          </a:p>
          <a:p>
            <a:r>
              <a:rPr lang="en-US" dirty="0" smtClean="0"/>
              <a:t>is </a:t>
            </a:r>
            <a:r>
              <a:rPr lang="en-US" dirty="0" smtClean="0"/>
              <a:t>the place where you might want to do last minute tests on </a:t>
            </a:r>
            <a:r>
              <a:rPr lang="en-US" dirty="0" smtClean="0"/>
              <a:t>everything</a:t>
            </a:r>
          </a:p>
          <a:p>
            <a:r>
              <a:rPr lang="en-US" dirty="0" smtClean="0"/>
              <a:t>perform stress and load tests, run lots of other real-time scenarios and see if it works as expected</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Production Environment</a:t>
            </a:r>
            <a:endParaRPr lang="en-US" dirty="0"/>
          </a:p>
        </p:txBody>
      </p:sp>
      <p:sp>
        <p:nvSpPr>
          <p:cNvPr id="3" name="Content Placeholder 2"/>
          <p:cNvSpPr>
            <a:spLocks noGrp="1"/>
          </p:cNvSpPr>
          <p:nvPr>
            <p:ph idx="13"/>
          </p:nvPr>
        </p:nvSpPr>
        <p:spPr/>
        <p:txBody>
          <a:bodyPr/>
          <a:lstStyle/>
          <a:p>
            <a:r>
              <a:rPr lang="en-US" dirty="0" smtClean="0"/>
              <a:t>Products </a:t>
            </a:r>
            <a:r>
              <a:rPr lang="en-US" dirty="0" smtClean="0"/>
              <a:t>are actually put into operation for their intended uses by end </a:t>
            </a:r>
            <a:r>
              <a:rPr lang="en-US" dirty="0" smtClean="0"/>
              <a:t>users, i.e. the products are being </a:t>
            </a:r>
            <a:r>
              <a:rPr lang="en-US" dirty="0" smtClean="0"/>
              <a:t>used by end users in a real-time </a:t>
            </a:r>
            <a:r>
              <a:rPr lang="en-US" dirty="0" smtClean="0"/>
              <a:t>situation.</a:t>
            </a:r>
          </a:p>
          <a:p>
            <a:endParaRPr lang="en-US" dirty="0" smtClean="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Transferring Files to Server</a:t>
            </a:r>
            <a:endParaRPr lang="en-US" dirty="0"/>
          </a:p>
        </p:txBody>
      </p:sp>
      <p:sp>
        <p:nvSpPr>
          <p:cNvPr id="3" name="Content Placeholder 2"/>
          <p:cNvSpPr>
            <a:spLocks noGrp="1"/>
          </p:cNvSpPr>
          <p:nvPr>
            <p:ph idx="13"/>
          </p:nvPr>
        </p:nvSpPr>
        <p:spPr>
          <a:solidFill>
            <a:schemeClr val="bg1">
              <a:lumMod val="95000"/>
            </a:schemeClr>
          </a:solidFill>
          <a:ln w="28575">
            <a:solidFill>
              <a:schemeClr val="tx1">
                <a:lumMod val="50000"/>
                <a:lumOff val="50000"/>
              </a:schemeClr>
            </a:solidFill>
          </a:ln>
          <a:effectLst>
            <a:outerShdw blurRad="50800" dist="38100" dir="2700000" algn="tl" rotWithShape="0">
              <a:prstClr val="black">
                <a:alpha val="40000"/>
              </a:prstClr>
            </a:outerShdw>
          </a:effectLst>
        </p:spPr>
        <p:txBody>
          <a:bodyPr>
            <a:normAutofit fontScale="70000" lnSpcReduction="20000"/>
          </a:bodyPr>
          <a:lstStyle/>
          <a:p>
            <a:pPr>
              <a:buNone/>
            </a:pPr>
            <a:r>
              <a:rPr lang="en-MY" dirty="0" smtClean="0">
                <a:solidFill>
                  <a:schemeClr val="accent5">
                    <a:lumMod val="75000"/>
                  </a:schemeClr>
                </a:solidFill>
                <a:latin typeface="Arial Narrow" pitchFamily="34" charset="0"/>
              </a:rPr>
              <a:t>&lt;configuration&gt;</a:t>
            </a:r>
          </a:p>
          <a:p>
            <a:pPr>
              <a:buNone/>
            </a:pPr>
            <a:r>
              <a:rPr lang="en-MY" dirty="0" smtClean="0">
                <a:solidFill>
                  <a:schemeClr val="accent5">
                    <a:lumMod val="75000"/>
                  </a:schemeClr>
                </a:solidFill>
                <a:latin typeface="Arial Narrow" pitchFamily="34" charset="0"/>
              </a:rPr>
              <a:t>&lt;system.web&gt;</a:t>
            </a:r>
          </a:p>
          <a:p>
            <a:pPr>
              <a:buNone/>
            </a:pPr>
            <a:r>
              <a:rPr lang="en-MY" dirty="0" smtClean="0">
                <a:solidFill>
                  <a:srgbClr val="00B050"/>
                </a:solidFill>
                <a:latin typeface="Arial Narrow" pitchFamily="34" charset="0"/>
              </a:rPr>
              <a:t>        &lt;!-- </a:t>
            </a:r>
          </a:p>
          <a:p>
            <a:pPr>
              <a:buNone/>
            </a:pPr>
            <a:r>
              <a:rPr lang="en-MY" dirty="0" smtClean="0">
                <a:solidFill>
                  <a:srgbClr val="00B050"/>
                </a:solidFill>
                <a:latin typeface="Arial Narrow" pitchFamily="34" charset="0"/>
              </a:rPr>
              <a:t>            Set compilation debug="true" to insert debugging </a:t>
            </a:r>
          </a:p>
          <a:p>
            <a:pPr>
              <a:buNone/>
            </a:pPr>
            <a:r>
              <a:rPr lang="en-MY" dirty="0" smtClean="0">
                <a:solidFill>
                  <a:srgbClr val="00B050"/>
                </a:solidFill>
                <a:latin typeface="Arial Narrow" pitchFamily="34" charset="0"/>
              </a:rPr>
              <a:t>            symbols into the compiled page. Because this </a:t>
            </a:r>
          </a:p>
          <a:p>
            <a:pPr>
              <a:buNone/>
            </a:pPr>
            <a:r>
              <a:rPr lang="en-MY" dirty="0" smtClean="0">
                <a:solidFill>
                  <a:srgbClr val="00B050"/>
                </a:solidFill>
                <a:latin typeface="Arial Narrow" pitchFamily="34" charset="0"/>
              </a:rPr>
              <a:t>            affects performance, set this value to true only </a:t>
            </a:r>
          </a:p>
          <a:p>
            <a:pPr>
              <a:buNone/>
            </a:pPr>
            <a:r>
              <a:rPr lang="en-MY" dirty="0" smtClean="0">
                <a:solidFill>
                  <a:srgbClr val="00B050"/>
                </a:solidFill>
                <a:latin typeface="Arial Narrow" pitchFamily="34" charset="0"/>
              </a:rPr>
              <a:t>            during development.</a:t>
            </a:r>
          </a:p>
          <a:p>
            <a:pPr>
              <a:buNone/>
            </a:pPr>
            <a:r>
              <a:rPr lang="en-MY" dirty="0" smtClean="0">
                <a:solidFill>
                  <a:srgbClr val="00B050"/>
                </a:solidFill>
                <a:latin typeface="Arial Narrow" pitchFamily="34" charset="0"/>
              </a:rPr>
              <a:t>        --&gt;</a:t>
            </a:r>
          </a:p>
          <a:p>
            <a:pPr>
              <a:buNone/>
            </a:pPr>
            <a:r>
              <a:rPr lang="en-MY" dirty="0" smtClean="0">
                <a:solidFill>
                  <a:schemeClr val="accent5">
                    <a:lumMod val="75000"/>
                  </a:schemeClr>
                </a:solidFill>
                <a:latin typeface="Arial Narrow" pitchFamily="34" charset="0"/>
              </a:rPr>
              <a:t>        &lt;compilation </a:t>
            </a:r>
            <a:r>
              <a:rPr lang="en-MY" dirty="0" smtClean="0">
                <a:solidFill>
                  <a:srgbClr val="FF0000"/>
                </a:solidFill>
                <a:latin typeface="Arial Narrow" pitchFamily="34" charset="0"/>
              </a:rPr>
              <a:t>debug</a:t>
            </a:r>
            <a:r>
              <a:rPr lang="en-MY" dirty="0" smtClean="0">
                <a:solidFill>
                  <a:schemeClr val="accent5">
                    <a:lumMod val="75000"/>
                  </a:schemeClr>
                </a:solidFill>
                <a:latin typeface="Arial Narrow" pitchFamily="34" charset="0"/>
              </a:rPr>
              <a:t>="</a:t>
            </a:r>
            <a:r>
              <a:rPr lang="en-MY" dirty="0" smtClean="0">
                <a:solidFill>
                  <a:srgbClr val="0070C0"/>
                </a:solidFill>
                <a:latin typeface="Arial Narrow" pitchFamily="34" charset="0"/>
              </a:rPr>
              <a:t>false</a:t>
            </a:r>
            <a:r>
              <a:rPr lang="en-MY" dirty="0" smtClean="0">
                <a:solidFill>
                  <a:schemeClr val="accent5">
                    <a:lumMod val="75000"/>
                  </a:schemeClr>
                </a:solidFill>
                <a:latin typeface="Arial Narrow" pitchFamily="34" charset="0"/>
              </a:rPr>
              <a:t>“&gt;</a:t>
            </a:r>
          </a:p>
          <a:p>
            <a:pPr>
              <a:buNone/>
            </a:pPr>
            <a:r>
              <a:rPr lang="en-MY" dirty="0" smtClean="0">
                <a:solidFill>
                  <a:schemeClr val="accent5">
                    <a:lumMod val="75000"/>
                  </a:schemeClr>
                </a:solidFill>
                <a:latin typeface="Arial Narrow" pitchFamily="34" charset="0"/>
              </a:rPr>
              <a:t>        &lt;/compilation&gt;</a:t>
            </a:r>
          </a:p>
          <a:p>
            <a:pPr>
              <a:buNone/>
            </a:pPr>
            <a:r>
              <a:rPr lang="en-MY" dirty="0" smtClean="0">
                <a:solidFill>
                  <a:schemeClr val="accent5">
                    <a:lumMod val="75000"/>
                  </a:schemeClr>
                </a:solidFill>
                <a:latin typeface="Arial Narrow" pitchFamily="34" charset="0"/>
              </a:rPr>
              <a:t>&lt;/configuration&gt;</a:t>
            </a:r>
          </a:p>
          <a:p>
            <a:pPr>
              <a:buNone/>
            </a:pPr>
            <a:r>
              <a:rPr lang="en-MY" dirty="0" smtClean="0">
                <a:solidFill>
                  <a:schemeClr val="accent5">
                    <a:lumMod val="75000"/>
                  </a:schemeClr>
                </a:solidFill>
                <a:latin typeface="Arial Narrow" pitchFamily="34" charset="0"/>
              </a:rPr>
              <a:t>&lt;/system.web&gt;</a:t>
            </a:r>
          </a:p>
          <a:p>
            <a:endParaRPr lang="en-US" altLang="zh-CN" dirty="0" smtClean="0">
              <a:solidFill>
                <a:schemeClr val="accent5">
                  <a:lumMod val="75000"/>
                </a:schemeClr>
              </a:solidFill>
              <a:ea typeface="宋体" pitchFamily="2" charset="-122"/>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ARUC">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TARUC</Template>
  <TotalTime>1612</TotalTime>
  <Words>745</Words>
  <Application>Microsoft Office PowerPoint</Application>
  <PresentationFormat>On-screen Show (4:3)</PresentationFormat>
  <Paragraphs>115</Paragraphs>
  <Slides>21</Slides>
  <Notes>2</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TARUC</vt:lpstr>
      <vt:lpstr>Deploying ASP.NET Applications</vt:lpstr>
      <vt:lpstr>What Are You Going To Learn?</vt:lpstr>
      <vt:lpstr>Deployment</vt:lpstr>
      <vt:lpstr>Test Environment</vt:lpstr>
      <vt:lpstr>Web Server</vt:lpstr>
      <vt:lpstr>Web Server Requirements</vt:lpstr>
      <vt:lpstr>Staging Environment</vt:lpstr>
      <vt:lpstr>Production Environment</vt:lpstr>
      <vt:lpstr>Transferring Files to Server</vt:lpstr>
      <vt:lpstr>Deployment steps</vt:lpstr>
      <vt:lpstr>XCopy</vt:lpstr>
      <vt:lpstr>XCopy Syntax</vt:lpstr>
      <vt:lpstr>DEMO</vt:lpstr>
      <vt:lpstr>Using Visual Studio Tools </vt:lpstr>
      <vt:lpstr>VS Copy Website Option</vt:lpstr>
      <vt:lpstr>Slide 16</vt:lpstr>
      <vt:lpstr>Slide 17</vt:lpstr>
      <vt:lpstr>Slide 18</vt:lpstr>
      <vt:lpstr>Deploy a Precompiled Web App</vt:lpstr>
      <vt:lpstr>Slide 20</vt:lpstr>
      <vt:lpstr>What Have You Learnt?</vt:lpstr>
    </vt:vector>
  </TitlesOfParts>
  <Company>INTEL</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sTaR 79</dc:creator>
  <cp:lastModifiedBy>LYM</cp:lastModifiedBy>
  <cp:revision>188</cp:revision>
  <dcterms:created xsi:type="dcterms:W3CDTF">2009-05-05T22:08:41Z</dcterms:created>
  <dcterms:modified xsi:type="dcterms:W3CDTF">2014-08-12T06:33:45Z</dcterms:modified>
</cp:coreProperties>
</file>