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quickStyle17.xml" ContentType="application/vnd.openxmlformats-officedocument.drawingml.diagramStyle+xml"/>
  <Override PartName="/ppt/diagrams/drawing18.xml" ContentType="application/vnd.ms-office.drawingml.diagramDrawing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rawing7.xml" ContentType="application/vnd.ms-office.drawingml.diagramDrawing+xml"/>
  <Override PartName="/ppt/diagrams/layout13.xml" ContentType="application/vnd.openxmlformats-officedocument.drawingml.diagramLayout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drawing3.xml" ContentType="application/vnd.ms-office.drawingml.diagramDrawing+xml"/>
  <Override PartName="/ppt/diagrams/colors12.xml" ContentType="application/vnd.openxmlformats-officedocument.drawingml.diagramColors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rawing19.xml" ContentType="application/vnd.ms-office.drawingml.diagramDrawing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drawing17.xml" ContentType="application/vnd.ms-office.drawingml.diagramDrawing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drawing15.xml" ContentType="application/vnd.ms-office.drawingml.diagramDrawing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notesSlides/notesSlide4.xml" ContentType="application/vnd.openxmlformats-officedocument.presentationml.notesSlide+xml"/>
  <Override PartName="/ppt/diagrams/data19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data15.xml" ContentType="application/vnd.openxmlformats-officedocument.drawingml.diagramData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drawing16.xml" ContentType="application/vnd.ms-office.drawingml.diagramDrawing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rawing9.xml" ContentType="application/vnd.ms-office.drawingml.diagramDrawing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drawing5.xml" ContentType="application/vnd.ms-office.drawingml.diagramDrawing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colors10.xml" ContentType="application/vnd.openxmlformats-officedocument.drawingml.diagramColor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9"/>
  </p:notesMasterIdLst>
  <p:sldIdLst>
    <p:sldId id="265" r:id="rId2"/>
    <p:sldId id="267" r:id="rId3"/>
    <p:sldId id="259" r:id="rId4"/>
    <p:sldId id="294" r:id="rId5"/>
    <p:sldId id="256" r:id="rId6"/>
    <p:sldId id="257" r:id="rId7"/>
    <p:sldId id="260" r:id="rId8"/>
    <p:sldId id="272" r:id="rId9"/>
    <p:sldId id="282" r:id="rId10"/>
    <p:sldId id="286" r:id="rId11"/>
    <p:sldId id="285" r:id="rId12"/>
    <p:sldId id="289" r:id="rId13"/>
    <p:sldId id="263" r:id="rId14"/>
    <p:sldId id="290" r:id="rId15"/>
    <p:sldId id="258" r:id="rId16"/>
    <p:sldId id="271" r:id="rId17"/>
    <p:sldId id="273" r:id="rId18"/>
    <p:sldId id="274" r:id="rId19"/>
    <p:sldId id="297" r:id="rId20"/>
    <p:sldId id="276" r:id="rId21"/>
    <p:sldId id="298" r:id="rId22"/>
    <p:sldId id="261" r:id="rId23"/>
    <p:sldId id="278" r:id="rId24"/>
    <p:sldId id="279" r:id="rId25"/>
    <p:sldId id="280" r:id="rId26"/>
    <p:sldId id="281" r:id="rId27"/>
    <p:sldId id="296" r:id="rId28"/>
    <p:sldId id="283" r:id="rId29"/>
    <p:sldId id="284" r:id="rId30"/>
    <p:sldId id="262" r:id="rId31"/>
    <p:sldId id="299" r:id="rId32"/>
    <p:sldId id="291" r:id="rId33"/>
    <p:sldId id="295" r:id="rId34"/>
    <p:sldId id="303" r:id="rId35"/>
    <p:sldId id="300" r:id="rId36"/>
    <p:sldId id="301" r:id="rId37"/>
    <p:sldId id="30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286" autoAdjust="0"/>
  </p:normalViewPr>
  <p:slideViewPr>
    <p:cSldViewPr>
      <p:cViewPr varScale="1">
        <p:scale>
          <a:sx n="62" d="100"/>
          <a:sy n="62" d="100"/>
        </p:scale>
        <p:origin x="-21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DD4C8D-911A-4A9D-96E7-F30E8BB8B7D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CF77ED6-851C-49FC-AE21-31A5F2BF677F}">
      <dgm:prSet/>
      <dgm:spPr/>
      <dgm:t>
        <a:bodyPr/>
        <a:lstStyle/>
        <a:p>
          <a:pPr rtl="0"/>
          <a:r>
            <a:rPr lang="en-US" dirty="0" err="1" smtClean="0"/>
            <a:t>RequiredFieldValidator</a:t>
          </a:r>
          <a:endParaRPr lang="en-US" dirty="0"/>
        </a:p>
      </dgm:t>
    </dgm:pt>
    <dgm:pt modelId="{B6AA147D-E40A-4F68-AFE6-BB8400E62A84}" type="parTrans" cxnId="{E014FF64-235C-4D4C-BFA3-25D3A9063735}">
      <dgm:prSet/>
      <dgm:spPr/>
      <dgm:t>
        <a:bodyPr/>
        <a:lstStyle/>
        <a:p>
          <a:endParaRPr lang="en-US"/>
        </a:p>
      </dgm:t>
    </dgm:pt>
    <dgm:pt modelId="{0613B22A-6113-47AB-A514-A4E33838E050}" type="sibTrans" cxnId="{E014FF64-235C-4D4C-BFA3-25D3A9063735}">
      <dgm:prSet/>
      <dgm:spPr/>
      <dgm:t>
        <a:bodyPr/>
        <a:lstStyle/>
        <a:p>
          <a:endParaRPr lang="en-US"/>
        </a:p>
      </dgm:t>
    </dgm:pt>
    <dgm:pt modelId="{B11DEB2F-A588-4161-AAD1-64992A36BDB0}">
      <dgm:prSet/>
      <dgm:spPr/>
      <dgm:t>
        <a:bodyPr/>
        <a:lstStyle/>
        <a:p>
          <a:pPr rtl="0"/>
          <a:r>
            <a:rPr lang="en-US" dirty="0" smtClean="0"/>
            <a:t>Ensures that a field is not left empty</a:t>
          </a:r>
          <a:endParaRPr lang="en-US" dirty="0"/>
        </a:p>
      </dgm:t>
    </dgm:pt>
    <dgm:pt modelId="{4E92D22E-22E4-41E2-B0EB-16FF996A8836}" type="parTrans" cxnId="{20DE6480-FBAC-47AE-B245-46C76A0D018B}">
      <dgm:prSet/>
      <dgm:spPr/>
      <dgm:t>
        <a:bodyPr/>
        <a:lstStyle/>
        <a:p>
          <a:endParaRPr lang="en-US"/>
        </a:p>
      </dgm:t>
    </dgm:pt>
    <dgm:pt modelId="{DE210F26-C489-4F18-BE49-3677F982E3B6}" type="sibTrans" cxnId="{20DE6480-FBAC-47AE-B245-46C76A0D018B}">
      <dgm:prSet/>
      <dgm:spPr/>
      <dgm:t>
        <a:bodyPr/>
        <a:lstStyle/>
        <a:p>
          <a:endParaRPr lang="en-US"/>
        </a:p>
      </dgm:t>
    </dgm:pt>
    <dgm:pt modelId="{297292B4-35DC-4443-B6FE-D730629CB189}">
      <dgm:prSet/>
      <dgm:spPr/>
      <dgm:t>
        <a:bodyPr/>
        <a:lstStyle/>
        <a:p>
          <a:pPr rtl="0"/>
          <a:r>
            <a:rPr lang="en-US" dirty="0" err="1" smtClean="0"/>
            <a:t>CompareValidator</a:t>
          </a:r>
          <a:endParaRPr lang="en-US" dirty="0"/>
        </a:p>
      </dgm:t>
    </dgm:pt>
    <dgm:pt modelId="{285CF0CA-A33F-4674-96C7-B8A1559559DE}" type="parTrans" cxnId="{DCDE3448-EEFD-4BF7-9F14-E272DE7F04C4}">
      <dgm:prSet/>
      <dgm:spPr/>
      <dgm:t>
        <a:bodyPr/>
        <a:lstStyle/>
        <a:p>
          <a:endParaRPr lang="en-US"/>
        </a:p>
      </dgm:t>
    </dgm:pt>
    <dgm:pt modelId="{4AE26C87-E010-4168-94CC-06FD04832D53}" type="sibTrans" cxnId="{DCDE3448-EEFD-4BF7-9F14-E272DE7F04C4}">
      <dgm:prSet/>
      <dgm:spPr/>
      <dgm:t>
        <a:bodyPr/>
        <a:lstStyle/>
        <a:p>
          <a:endParaRPr lang="en-US"/>
        </a:p>
      </dgm:t>
    </dgm:pt>
    <dgm:pt modelId="{7472F7C6-7719-4423-8ECA-54275AA8012C}">
      <dgm:prSet/>
      <dgm:spPr/>
      <dgm:t>
        <a:bodyPr/>
        <a:lstStyle/>
        <a:p>
          <a:pPr rtl="0"/>
          <a:r>
            <a:rPr lang="en-US" dirty="0" smtClean="0"/>
            <a:t>Compares the entered text with a value or with another control</a:t>
          </a:r>
          <a:endParaRPr lang="en-US" dirty="0"/>
        </a:p>
      </dgm:t>
    </dgm:pt>
    <dgm:pt modelId="{CB7D735A-0E7E-4A72-8B23-A74BAD2B4961}" type="parTrans" cxnId="{0AED3337-C7AF-44B3-8507-71BB3396EB0C}">
      <dgm:prSet/>
      <dgm:spPr/>
      <dgm:t>
        <a:bodyPr/>
        <a:lstStyle/>
        <a:p>
          <a:endParaRPr lang="en-US"/>
        </a:p>
      </dgm:t>
    </dgm:pt>
    <dgm:pt modelId="{2DA4B1DA-117F-48EA-BC42-483B288202FD}" type="sibTrans" cxnId="{0AED3337-C7AF-44B3-8507-71BB3396EB0C}">
      <dgm:prSet/>
      <dgm:spPr/>
      <dgm:t>
        <a:bodyPr/>
        <a:lstStyle/>
        <a:p>
          <a:endParaRPr lang="en-US"/>
        </a:p>
      </dgm:t>
    </dgm:pt>
    <dgm:pt modelId="{41A1F6FC-3FCC-4FDA-8F25-FF86B476C7EC}">
      <dgm:prSet/>
      <dgm:spPr/>
      <dgm:t>
        <a:bodyPr/>
        <a:lstStyle/>
        <a:p>
          <a:pPr rtl="0"/>
          <a:r>
            <a:rPr lang="en-US" dirty="0" smtClean="0"/>
            <a:t>Check data type</a:t>
          </a:r>
          <a:endParaRPr lang="en-US" dirty="0"/>
        </a:p>
      </dgm:t>
    </dgm:pt>
    <dgm:pt modelId="{87A005B3-90A9-45C3-ADFF-1C57C5A47874}" type="parTrans" cxnId="{6999E9A4-544E-40BF-9F6E-42609BDE27BE}">
      <dgm:prSet/>
      <dgm:spPr/>
      <dgm:t>
        <a:bodyPr/>
        <a:lstStyle/>
        <a:p>
          <a:endParaRPr lang="en-US"/>
        </a:p>
      </dgm:t>
    </dgm:pt>
    <dgm:pt modelId="{11C8D926-1E0A-4C47-ABFF-C0B7C610DF84}" type="sibTrans" cxnId="{6999E9A4-544E-40BF-9F6E-42609BDE27BE}">
      <dgm:prSet/>
      <dgm:spPr/>
      <dgm:t>
        <a:bodyPr/>
        <a:lstStyle/>
        <a:p>
          <a:endParaRPr lang="en-US"/>
        </a:p>
      </dgm:t>
    </dgm:pt>
    <dgm:pt modelId="{D9EC1039-AC40-418B-9786-1D673B132207}">
      <dgm:prSet/>
      <dgm:spPr/>
      <dgm:t>
        <a:bodyPr/>
        <a:lstStyle/>
        <a:p>
          <a:pPr rtl="0"/>
          <a:r>
            <a:rPr lang="en-US" dirty="0" err="1" smtClean="0"/>
            <a:t>RangeValidator</a:t>
          </a:r>
          <a:endParaRPr lang="en-US" dirty="0"/>
        </a:p>
      </dgm:t>
    </dgm:pt>
    <dgm:pt modelId="{A51DAC02-2567-44D2-ABA9-6AD2A2943F8D}" type="parTrans" cxnId="{7663CBA4-7702-4DDD-981E-E0AE102D2535}">
      <dgm:prSet/>
      <dgm:spPr/>
      <dgm:t>
        <a:bodyPr/>
        <a:lstStyle/>
        <a:p>
          <a:endParaRPr lang="en-US"/>
        </a:p>
      </dgm:t>
    </dgm:pt>
    <dgm:pt modelId="{B1BF404E-115D-4BE2-ACBA-0FE56DBAEE83}" type="sibTrans" cxnId="{7663CBA4-7702-4DDD-981E-E0AE102D2535}">
      <dgm:prSet/>
      <dgm:spPr/>
      <dgm:t>
        <a:bodyPr/>
        <a:lstStyle/>
        <a:p>
          <a:endParaRPr lang="en-US"/>
        </a:p>
      </dgm:t>
    </dgm:pt>
    <dgm:pt modelId="{219E0CAC-B65E-4A47-88AD-E31337C5FDB8}">
      <dgm:prSet/>
      <dgm:spPr/>
      <dgm:t>
        <a:bodyPr/>
        <a:lstStyle/>
        <a:p>
          <a:pPr rtl="0"/>
          <a:r>
            <a:rPr lang="en-US" dirty="0" smtClean="0"/>
            <a:t>Ensures the entered text is within a specified range</a:t>
          </a:r>
          <a:endParaRPr lang="en-US" dirty="0"/>
        </a:p>
      </dgm:t>
    </dgm:pt>
    <dgm:pt modelId="{24BCBB29-4D0A-47B2-ACC6-2566FAC07545}" type="parTrans" cxnId="{9D5F9972-D680-4F74-B4F4-666D3BC3304E}">
      <dgm:prSet/>
      <dgm:spPr/>
      <dgm:t>
        <a:bodyPr/>
        <a:lstStyle/>
        <a:p>
          <a:endParaRPr lang="en-US"/>
        </a:p>
      </dgm:t>
    </dgm:pt>
    <dgm:pt modelId="{04486D6C-845C-49AC-8C4F-3CB44E7825EE}" type="sibTrans" cxnId="{9D5F9972-D680-4F74-B4F4-666D3BC3304E}">
      <dgm:prSet/>
      <dgm:spPr/>
      <dgm:t>
        <a:bodyPr/>
        <a:lstStyle/>
        <a:p>
          <a:endParaRPr lang="en-US"/>
        </a:p>
      </dgm:t>
    </dgm:pt>
    <dgm:pt modelId="{9B2902B4-3A8D-456A-8DB6-6F1E3A355ABB}" type="pres">
      <dgm:prSet presAssocID="{FADD4C8D-911A-4A9D-96E7-F30E8BB8B7D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2D14224-9EC1-4041-83D5-15CE6D2F9BF1}" type="pres">
      <dgm:prSet presAssocID="{9CF77ED6-851C-49FC-AE21-31A5F2BF677F}" presName="linNode" presStyleCnt="0"/>
      <dgm:spPr/>
    </dgm:pt>
    <dgm:pt modelId="{BD642C00-A8C8-4FDD-ACDE-E0B4542273C1}" type="pres">
      <dgm:prSet presAssocID="{9CF77ED6-851C-49FC-AE21-31A5F2BF677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4AB547-CF35-4240-AF72-60ABD89C575D}" type="pres">
      <dgm:prSet presAssocID="{9CF77ED6-851C-49FC-AE21-31A5F2BF677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EB1C8-F26D-42D0-8CCC-D1CA16267F64}" type="pres">
      <dgm:prSet presAssocID="{0613B22A-6113-47AB-A514-A4E33838E050}" presName="sp" presStyleCnt="0"/>
      <dgm:spPr/>
    </dgm:pt>
    <dgm:pt modelId="{D30BE24B-4A07-48C2-9F1D-82FD0F56C50D}" type="pres">
      <dgm:prSet presAssocID="{297292B4-35DC-4443-B6FE-D730629CB189}" presName="linNode" presStyleCnt="0"/>
      <dgm:spPr/>
    </dgm:pt>
    <dgm:pt modelId="{B77EC524-7148-4588-8E8D-9F034AE6B534}" type="pres">
      <dgm:prSet presAssocID="{297292B4-35DC-4443-B6FE-D730629CB18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72F98-3788-4B35-938A-507505B6B708}" type="pres">
      <dgm:prSet presAssocID="{297292B4-35DC-4443-B6FE-D730629CB18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97632-23C7-4A7F-8DD6-66C712B8EB0B}" type="pres">
      <dgm:prSet presAssocID="{4AE26C87-E010-4168-94CC-06FD04832D53}" presName="sp" presStyleCnt="0"/>
      <dgm:spPr/>
    </dgm:pt>
    <dgm:pt modelId="{57E836BF-9AB4-46CE-99DC-EA2D19904926}" type="pres">
      <dgm:prSet presAssocID="{D9EC1039-AC40-418B-9786-1D673B132207}" presName="linNode" presStyleCnt="0"/>
      <dgm:spPr/>
    </dgm:pt>
    <dgm:pt modelId="{B3396287-B9C4-45B8-95DC-B814380A1582}" type="pres">
      <dgm:prSet presAssocID="{D9EC1039-AC40-418B-9786-1D673B13220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7EBC3-A34E-4ABB-B708-9764119A41D5}" type="pres">
      <dgm:prSet presAssocID="{D9EC1039-AC40-418B-9786-1D673B13220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7BA9AD-78EF-4286-81C1-40E75DD05AE7}" type="presOf" srcId="{B11DEB2F-A588-4161-AAD1-64992A36BDB0}" destId="{334AB547-CF35-4240-AF72-60ABD89C575D}" srcOrd="0" destOrd="0" presId="urn:microsoft.com/office/officeart/2005/8/layout/vList5"/>
    <dgm:cxn modelId="{7663CBA4-7702-4DDD-981E-E0AE102D2535}" srcId="{FADD4C8D-911A-4A9D-96E7-F30E8BB8B7D2}" destId="{D9EC1039-AC40-418B-9786-1D673B132207}" srcOrd="2" destOrd="0" parTransId="{A51DAC02-2567-44D2-ABA9-6AD2A2943F8D}" sibTransId="{B1BF404E-115D-4BE2-ACBA-0FE56DBAEE83}"/>
    <dgm:cxn modelId="{9D5F9972-D680-4F74-B4F4-666D3BC3304E}" srcId="{D9EC1039-AC40-418B-9786-1D673B132207}" destId="{219E0CAC-B65E-4A47-88AD-E31337C5FDB8}" srcOrd="0" destOrd="0" parTransId="{24BCBB29-4D0A-47B2-ACC6-2566FAC07545}" sibTransId="{04486D6C-845C-49AC-8C4F-3CB44E7825EE}"/>
    <dgm:cxn modelId="{3EC3D01D-FB82-49B1-B1BB-F616E9FDFAA4}" type="presOf" srcId="{9CF77ED6-851C-49FC-AE21-31A5F2BF677F}" destId="{BD642C00-A8C8-4FDD-ACDE-E0B4542273C1}" srcOrd="0" destOrd="0" presId="urn:microsoft.com/office/officeart/2005/8/layout/vList5"/>
    <dgm:cxn modelId="{C961D46A-F8D6-4145-BD44-B138966BF0A8}" type="presOf" srcId="{297292B4-35DC-4443-B6FE-D730629CB189}" destId="{B77EC524-7148-4588-8E8D-9F034AE6B534}" srcOrd="0" destOrd="0" presId="urn:microsoft.com/office/officeart/2005/8/layout/vList5"/>
    <dgm:cxn modelId="{23A1F3C6-A1F1-4791-8AA0-1BD68A009CF2}" type="presOf" srcId="{FADD4C8D-911A-4A9D-96E7-F30E8BB8B7D2}" destId="{9B2902B4-3A8D-456A-8DB6-6F1E3A355ABB}" srcOrd="0" destOrd="0" presId="urn:microsoft.com/office/officeart/2005/8/layout/vList5"/>
    <dgm:cxn modelId="{20DE6480-FBAC-47AE-B245-46C76A0D018B}" srcId="{9CF77ED6-851C-49FC-AE21-31A5F2BF677F}" destId="{B11DEB2F-A588-4161-AAD1-64992A36BDB0}" srcOrd="0" destOrd="0" parTransId="{4E92D22E-22E4-41E2-B0EB-16FF996A8836}" sibTransId="{DE210F26-C489-4F18-BE49-3677F982E3B6}"/>
    <dgm:cxn modelId="{B78204D1-468C-4061-8120-D2C3B58D819A}" type="presOf" srcId="{41A1F6FC-3FCC-4FDA-8F25-FF86B476C7EC}" destId="{E1572F98-3788-4B35-938A-507505B6B708}" srcOrd="0" destOrd="1" presId="urn:microsoft.com/office/officeart/2005/8/layout/vList5"/>
    <dgm:cxn modelId="{893213BE-F358-4EA7-8ECE-48C0FAC9214F}" type="presOf" srcId="{7472F7C6-7719-4423-8ECA-54275AA8012C}" destId="{E1572F98-3788-4B35-938A-507505B6B708}" srcOrd="0" destOrd="0" presId="urn:microsoft.com/office/officeart/2005/8/layout/vList5"/>
    <dgm:cxn modelId="{0AED3337-C7AF-44B3-8507-71BB3396EB0C}" srcId="{297292B4-35DC-4443-B6FE-D730629CB189}" destId="{7472F7C6-7719-4423-8ECA-54275AA8012C}" srcOrd="0" destOrd="0" parTransId="{CB7D735A-0E7E-4A72-8B23-A74BAD2B4961}" sibTransId="{2DA4B1DA-117F-48EA-BC42-483B288202FD}"/>
    <dgm:cxn modelId="{DCDE3448-EEFD-4BF7-9F14-E272DE7F04C4}" srcId="{FADD4C8D-911A-4A9D-96E7-F30E8BB8B7D2}" destId="{297292B4-35DC-4443-B6FE-D730629CB189}" srcOrd="1" destOrd="0" parTransId="{285CF0CA-A33F-4674-96C7-B8A1559559DE}" sibTransId="{4AE26C87-E010-4168-94CC-06FD04832D53}"/>
    <dgm:cxn modelId="{FD73EE3E-59B4-4506-930D-D34C0448F561}" type="presOf" srcId="{D9EC1039-AC40-418B-9786-1D673B132207}" destId="{B3396287-B9C4-45B8-95DC-B814380A1582}" srcOrd="0" destOrd="0" presId="urn:microsoft.com/office/officeart/2005/8/layout/vList5"/>
    <dgm:cxn modelId="{19903CFE-26F6-4B36-AEF9-86B7714BEB25}" type="presOf" srcId="{219E0CAC-B65E-4A47-88AD-E31337C5FDB8}" destId="{AE87EBC3-A34E-4ABB-B708-9764119A41D5}" srcOrd="0" destOrd="0" presId="urn:microsoft.com/office/officeart/2005/8/layout/vList5"/>
    <dgm:cxn modelId="{E014FF64-235C-4D4C-BFA3-25D3A9063735}" srcId="{FADD4C8D-911A-4A9D-96E7-F30E8BB8B7D2}" destId="{9CF77ED6-851C-49FC-AE21-31A5F2BF677F}" srcOrd="0" destOrd="0" parTransId="{B6AA147D-E40A-4F68-AFE6-BB8400E62A84}" sibTransId="{0613B22A-6113-47AB-A514-A4E33838E050}"/>
    <dgm:cxn modelId="{6999E9A4-544E-40BF-9F6E-42609BDE27BE}" srcId="{297292B4-35DC-4443-B6FE-D730629CB189}" destId="{41A1F6FC-3FCC-4FDA-8F25-FF86B476C7EC}" srcOrd="1" destOrd="0" parTransId="{87A005B3-90A9-45C3-ADFF-1C57C5A47874}" sibTransId="{11C8D926-1E0A-4C47-ABFF-C0B7C610DF84}"/>
    <dgm:cxn modelId="{AFDD0B3A-DFE3-41EC-AD9B-19AB46078E19}" type="presParOf" srcId="{9B2902B4-3A8D-456A-8DB6-6F1E3A355ABB}" destId="{32D14224-9EC1-4041-83D5-15CE6D2F9BF1}" srcOrd="0" destOrd="0" presId="urn:microsoft.com/office/officeart/2005/8/layout/vList5"/>
    <dgm:cxn modelId="{D43AD08F-D85C-407E-83FB-B632998183D0}" type="presParOf" srcId="{32D14224-9EC1-4041-83D5-15CE6D2F9BF1}" destId="{BD642C00-A8C8-4FDD-ACDE-E0B4542273C1}" srcOrd="0" destOrd="0" presId="urn:microsoft.com/office/officeart/2005/8/layout/vList5"/>
    <dgm:cxn modelId="{694DE034-5247-4F74-AF77-94FE77E88A28}" type="presParOf" srcId="{32D14224-9EC1-4041-83D5-15CE6D2F9BF1}" destId="{334AB547-CF35-4240-AF72-60ABD89C575D}" srcOrd="1" destOrd="0" presId="urn:microsoft.com/office/officeart/2005/8/layout/vList5"/>
    <dgm:cxn modelId="{CA1AA17B-B43A-4301-95FD-ED7ECD8F7198}" type="presParOf" srcId="{9B2902B4-3A8D-456A-8DB6-6F1E3A355ABB}" destId="{5AEEB1C8-F26D-42D0-8CCC-D1CA16267F64}" srcOrd="1" destOrd="0" presId="urn:microsoft.com/office/officeart/2005/8/layout/vList5"/>
    <dgm:cxn modelId="{A57FDC1C-6012-4217-AE6A-8D6B35F35685}" type="presParOf" srcId="{9B2902B4-3A8D-456A-8DB6-6F1E3A355ABB}" destId="{D30BE24B-4A07-48C2-9F1D-82FD0F56C50D}" srcOrd="2" destOrd="0" presId="urn:microsoft.com/office/officeart/2005/8/layout/vList5"/>
    <dgm:cxn modelId="{1500748A-1794-44E0-A783-5526E32631E9}" type="presParOf" srcId="{D30BE24B-4A07-48C2-9F1D-82FD0F56C50D}" destId="{B77EC524-7148-4588-8E8D-9F034AE6B534}" srcOrd="0" destOrd="0" presId="urn:microsoft.com/office/officeart/2005/8/layout/vList5"/>
    <dgm:cxn modelId="{0E0939AA-970F-4F28-BB9A-2EC4E608B405}" type="presParOf" srcId="{D30BE24B-4A07-48C2-9F1D-82FD0F56C50D}" destId="{E1572F98-3788-4B35-938A-507505B6B708}" srcOrd="1" destOrd="0" presId="urn:microsoft.com/office/officeart/2005/8/layout/vList5"/>
    <dgm:cxn modelId="{0B0E0D44-C604-41C3-94C3-6F1609D9D3EC}" type="presParOf" srcId="{9B2902B4-3A8D-456A-8DB6-6F1E3A355ABB}" destId="{D0297632-23C7-4A7F-8DD6-66C712B8EB0B}" srcOrd="3" destOrd="0" presId="urn:microsoft.com/office/officeart/2005/8/layout/vList5"/>
    <dgm:cxn modelId="{E38BC979-58E7-452F-8E6F-35DE8C9CA332}" type="presParOf" srcId="{9B2902B4-3A8D-456A-8DB6-6F1E3A355ABB}" destId="{57E836BF-9AB4-46CE-99DC-EA2D19904926}" srcOrd="4" destOrd="0" presId="urn:microsoft.com/office/officeart/2005/8/layout/vList5"/>
    <dgm:cxn modelId="{21DBFC42-518A-4018-BC9D-128D5C37A715}" type="presParOf" srcId="{57E836BF-9AB4-46CE-99DC-EA2D19904926}" destId="{B3396287-B9C4-45B8-95DC-B814380A1582}" srcOrd="0" destOrd="0" presId="urn:microsoft.com/office/officeart/2005/8/layout/vList5"/>
    <dgm:cxn modelId="{61DB5349-218F-4D53-AF36-9C9CB702A50B}" type="presParOf" srcId="{57E836BF-9AB4-46CE-99DC-EA2D19904926}" destId="{AE87EBC3-A34E-4ABB-B708-9764119A41D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D56477-F8BA-4984-9759-F1E8C5460C67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D0FDCC11-4031-42C8-AE28-1570916CB2FF}">
      <dgm:prSet/>
      <dgm:spPr/>
      <dgm:t>
        <a:bodyPr/>
        <a:lstStyle/>
        <a:p>
          <a:pPr rtl="0"/>
          <a:r>
            <a:rPr lang="en-US" dirty="0" err="1" smtClean="0"/>
            <a:t>MinimumValue</a:t>
          </a:r>
          <a:r>
            <a:rPr lang="en-US" dirty="0" smtClean="0"/>
            <a:t> </a:t>
          </a:r>
          <a:endParaRPr lang="en-US" dirty="0"/>
        </a:p>
      </dgm:t>
    </dgm:pt>
    <dgm:pt modelId="{FAA5C8E1-2EC1-4E2C-B5BE-85932DA95147}" type="parTrans" cxnId="{58FCAE5A-02B5-44D4-987D-8AF892CB6D1C}">
      <dgm:prSet/>
      <dgm:spPr/>
      <dgm:t>
        <a:bodyPr/>
        <a:lstStyle/>
        <a:p>
          <a:endParaRPr lang="en-US"/>
        </a:p>
      </dgm:t>
    </dgm:pt>
    <dgm:pt modelId="{3D347164-6491-47F7-B827-3D7DD57E7EC5}" type="sibTrans" cxnId="{58FCAE5A-02B5-44D4-987D-8AF892CB6D1C}">
      <dgm:prSet/>
      <dgm:spPr/>
      <dgm:t>
        <a:bodyPr/>
        <a:lstStyle/>
        <a:p>
          <a:endParaRPr lang="en-US"/>
        </a:p>
      </dgm:t>
    </dgm:pt>
    <dgm:pt modelId="{F9321ED7-14E1-4D29-8A51-36612D28FB65}">
      <dgm:prSet/>
      <dgm:spPr/>
      <dgm:t>
        <a:bodyPr/>
        <a:lstStyle/>
        <a:p>
          <a:pPr rtl="0"/>
          <a:r>
            <a:rPr lang="en-US" dirty="0" smtClean="0"/>
            <a:t>The minimum value allowed for the control.</a:t>
          </a:r>
          <a:endParaRPr lang="en-US" dirty="0"/>
        </a:p>
      </dgm:t>
    </dgm:pt>
    <dgm:pt modelId="{FD978366-0CBD-4D87-9219-28F36CE1633B}" type="parTrans" cxnId="{31B35C43-AAC4-44D0-ACB8-F93F5207C4CA}">
      <dgm:prSet/>
      <dgm:spPr/>
      <dgm:t>
        <a:bodyPr/>
        <a:lstStyle/>
        <a:p>
          <a:endParaRPr lang="en-US"/>
        </a:p>
      </dgm:t>
    </dgm:pt>
    <dgm:pt modelId="{861E17B2-AF47-4EBB-B8B9-E4AFD6306481}" type="sibTrans" cxnId="{31B35C43-AAC4-44D0-ACB8-F93F5207C4CA}">
      <dgm:prSet/>
      <dgm:spPr/>
      <dgm:t>
        <a:bodyPr/>
        <a:lstStyle/>
        <a:p>
          <a:endParaRPr lang="en-US"/>
        </a:p>
      </dgm:t>
    </dgm:pt>
    <dgm:pt modelId="{6C19CA6B-38F2-4730-94D8-24DDF7B8DBA1}">
      <dgm:prSet/>
      <dgm:spPr/>
      <dgm:t>
        <a:bodyPr/>
        <a:lstStyle/>
        <a:p>
          <a:pPr rtl="0"/>
          <a:r>
            <a:rPr lang="en-US" dirty="0" err="1" smtClean="0"/>
            <a:t>MaximumValue</a:t>
          </a:r>
          <a:r>
            <a:rPr lang="en-US" dirty="0" smtClean="0"/>
            <a:t> </a:t>
          </a:r>
          <a:endParaRPr lang="en-US" dirty="0"/>
        </a:p>
      </dgm:t>
    </dgm:pt>
    <dgm:pt modelId="{3EC03223-E9A4-4FC6-B90B-2F95D39854C2}" type="parTrans" cxnId="{E05945C2-9B46-417D-8366-B89A8BFCE56C}">
      <dgm:prSet/>
      <dgm:spPr/>
      <dgm:t>
        <a:bodyPr/>
        <a:lstStyle/>
        <a:p>
          <a:endParaRPr lang="en-US"/>
        </a:p>
      </dgm:t>
    </dgm:pt>
    <dgm:pt modelId="{EE245D58-177E-4798-B821-D30B31CA40E6}" type="sibTrans" cxnId="{E05945C2-9B46-417D-8366-B89A8BFCE56C}">
      <dgm:prSet/>
      <dgm:spPr/>
      <dgm:t>
        <a:bodyPr/>
        <a:lstStyle/>
        <a:p>
          <a:endParaRPr lang="en-US"/>
        </a:p>
      </dgm:t>
    </dgm:pt>
    <dgm:pt modelId="{474E41C1-0EE0-4FD1-A9C7-4BBE4C1F3622}">
      <dgm:prSet/>
      <dgm:spPr/>
      <dgm:t>
        <a:bodyPr/>
        <a:lstStyle/>
        <a:p>
          <a:pPr rtl="0"/>
          <a:r>
            <a:rPr lang="en-US" dirty="0" smtClean="0"/>
            <a:t>The maximum value allowed for the control.</a:t>
          </a:r>
          <a:endParaRPr lang="en-US" dirty="0"/>
        </a:p>
      </dgm:t>
    </dgm:pt>
    <dgm:pt modelId="{1368D614-785C-477C-BA68-EBD1E707E72B}" type="parTrans" cxnId="{65E29CE5-5EE3-49F2-B4A4-94A1DF317C42}">
      <dgm:prSet/>
      <dgm:spPr/>
      <dgm:t>
        <a:bodyPr/>
        <a:lstStyle/>
        <a:p>
          <a:endParaRPr lang="en-US"/>
        </a:p>
      </dgm:t>
    </dgm:pt>
    <dgm:pt modelId="{5AD48118-CF14-4189-9F4A-B4A8729B54E0}" type="sibTrans" cxnId="{65E29CE5-5EE3-49F2-B4A4-94A1DF317C42}">
      <dgm:prSet/>
      <dgm:spPr/>
      <dgm:t>
        <a:bodyPr/>
        <a:lstStyle/>
        <a:p>
          <a:endParaRPr lang="en-US"/>
        </a:p>
      </dgm:t>
    </dgm:pt>
    <dgm:pt modelId="{2777BC0C-78EB-430D-85C1-24251D4E3CE2}">
      <dgm:prSet/>
      <dgm:spPr/>
      <dgm:t>
        <a:bodyPr/>
        <a:lstStyle/>
        <a:p>
          <a:pPr rtl="0"/>
          <a:r>
            <a:rPr lang="en-US" dirty="0" smtClean="0"/>
            <a:t>Type </a:t>
          </a:r>
          <a:endParaRPr lang="en-US" dirty="0"/>
        </a:p>
      </dgm:t>
    </dgm:pt>
    <dgm:pt modelId="{BFD7D65A-979D-49E5-AEF8-C6A0CC896D0B}" type="parTrans" cxnId="{B8ACA030-B4E0-42A4-B483-07751395A647}">
      <dgm:prSet/>
      <dgm:spPr/>
      <dgm:t>
        <a:bodyPr/>
        <a:lstStyle/>
        <a:p>
          <a:endParaRPr lang="en-US"/>
        </a:p>
      </dgm:t>
    </dgm:pt>
    <dgm:pt modelId="{A4C41993-13C7-433F-BCB3-1589F4AD91ED}" type="sibTrans" cxnId="{B8ACA030-B4E0-42A4-B483-07751395A647}">
      <dgm:prSet/>
      <dgm:spPr/>
      <dgm:t>
        <a:bodyPr/>
        <a:lstStyle/>
        <a:p>
          <a:endParaRPr lang="en-US"/>
        </a:p>
      </dgm:t>
    </dgm:pt>
    <dgm:pt modelId="{5FEE96B7-C155-4FB4-BE1E-127943297AF5}">
      <dgm:prSet/>
      <dgm:spPr/>
      <dgm:t>
        <a:bodyPr/>
        <a:lstStyle/>
        <a:p>
          <a:pPr rtl="0"/>
          <a:r>
            <a:rPr lang="en-US" dirty="0" smtClean="0"/>
            <a:t>The data type to use for the comparison.</a:t>
          </a:r>
          <a:endParaRPr lang="en-US" dirty="0"/>
        </a:p>
      </dgm:t>
    </dgm:pt>
    <dgm:pt modelId="{287B6605-B775-4AD2-AF20-32D725994E17}" type="parTrans" cxnId="{5B8FC83A-D2B5-4745-9692-39BB75164606}">
      <dgm:prSet/>
      <dgm:spPr/>
      <dgm:t>
        <a:bodyPr/>
        <a:lstStyle/>
        <a:p>
          <a:endParaRPr lang="en-US"/>
        </a:p>
      </dgm:t>
    </dgm:pt>
    <dgm:pt modelId="{03B59AD2-501B-4A16-A1E5-AB2C48F2CC21}" type="sibTrans" cxnId="{5B8FC83A-D2B5-4745-9692-39BB75164606}">
      <dgm:prSet/>
      <dgm:spPr/>
      <dgm:t>
        <a:bodyPr/>
        <a:lstStyle/>
        <a:p>
          <a:endParaRPr lang="en-US"/>
        </a:p>
      </dgm:t>
    </dgm:pt>
    <dgm:pt modelId="{B734B03F-D59A-491E-A129-BF6C9436313D}" type="pres">
      <dgm:prSet presAssocID="{6FD56477-F8BA-4984-9759-F1E8C5460C6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9348D9-E66A-4B66-AA2B-14432E6794D3}" type="pres">
      <dgm:prSet presAssocID="{D0FDCC11-4031-42C8-AE28-1570916CB2FF}" presName="linNode" presStyleCnt="0"/>
      <dgm:spPr/>
    </dgm:pt>
    <dgm:pt modelId="{CCE3749A-DE48-484F-AEB3-754696096530}" type="pres">
      <dgm:prSet presAssocID="{D0FDCC11-4031-42C8-AE28-1570916CB2F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898AB5-A222-44C6-87F9-7E0830E8ACD3}" type="pres">
      <dgm:prSet presAssocID="{D0FDCC11-4031-42C8-AE28-1570916CB2F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F8C17-88F3-4931-B5F9-D0C2D05E9A6A}" type="pres">
      <dgm:prSet presAssocID="{3D347164-6491-47F7-B827-3D7DD57E7EC5}" presName="sp" presStyleCnt="0"/>
      <dgm:spPr/>
    </dgm:pt>
    <dgm:pt modelId="{09CFF38C-9DC0-4FBD-B36C-48DCBBA9735F}" type="pres">
      <dgm:prSet presAssocID="{6C19CA6B-38F2-4730-94D8-24DDF7B8DBA1}" presName="linNode" presStyleCnt="0"/>
      <dgm:spPr/>
    </dgm:pt>
    <dgm:pt modelId="{26032016-86D0-4CDC-AAF6-B07A12AF358A}" type="pres">
      <dgm:prSet presAssocID="{6C19CA6B-38F2-4730-94D8-24DDF7B8DBA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B8D08B-3A2E-4616-9901-FF5485813EC1}" type="pres">
      <dgm:prSet presAssocID="{6C19CA6B-38F2-4730-94D8-24DDF7B8DBA1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3A6D1-BB13-4883-B2DA-99DE26DF05CF}" type="pres">
      <dgm:prSet presAssocID="{EE245D58-177E-4798-B821-D30B31CA40E6}" presName="sp" presStyleCnt="0"/>
      <dgm:spPr/>
    </dgm:pt>
    <dgm:pt modelId="{0BB6181F-2D43-4D05-9D5D-2291A4546EC9}" type="pres">
      <dgm:prSet presAssocID="{2777BC0C-78EB-430D-85C1-24251D4E3CE2}" presName="linNode" presStyleCnt="0"/>
      <dgm:spPr/>
    </dgm:pt>
    <dgm:pt modelId="{17569E0B-8D99-44A1-9568-B9602AE24CDB}" type="pres">
      <dgm:prSet presAssocID="{2777BC0C-78EB-430D-85C1-24251D4E3CE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E97E09-5779-4996-8E50-D3E1EEC29BF7}" type="pres">
      <dgm:prSet presAssocID="{2777BC0C-78EB-430D-85C1-24251D4E3CE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63FBCF-D96D-475B-8A7F-43E03CE2DD6A}" type="presOf" srcId="{6C19CA6B-38F2-4730-94D8-24DDF7B8DBA1}" destId="{26032016-86D0-4CDC-AAF6-B07A12AF358A}" srcOrd="0" destOrd="0" presId="urn:microsoft.com/office/officeart/2005/8/layout/vList5"/>
    <dgm:cxn modelId="{6782122E-E368-4778-8EEA-648855F2AE03}" type="presOf" srcId="{2777BC0C-78EB-430D-85C1-24251D4E3CE2}" destId="{17569E0B-8D99-44A1-9568-B9602AE24CDB}" srcOrd="0" destOrd="0" presId="urn:microsoft.com/office/officeart/2005/8/layout/vList5"/>
    <dgm:cxn modelId="{E05945C2-9B46-417D-8366-B89A8BFCE56C}" srcId="{6FD56477-F8BA-4984-9759-F1E8C5460C67}" destId="{6C19CA6B-38F2-4730-94D8-24DDF7B8DBA1}" srcOrd="1" destOrd="0" parTransId="{3EC03223-E9A4-4FC6-B90B-2F95D39854C2}" sibTransId="{EE245D58-177E-4798-B821-D30B31CA40E6}"/>
    <dgm:cxn modelId="{B8ACA030-B4E0-42A4-B483-07751395A647}" srcId="{6FD56477-F8BA-4984-9759-F1E8C5460C67}" destId="{2777BC0C-78EB-430D-85C1-24251D4E3CE2}" srcOrd="2" destOrd="0" parTransId="{BFD7D65A-979D-49E5-AEF8-C6A0CC896D0B}" sibTransId="{A4C41993-13C7-433F-BCB3-1589F4AD91ED}"/>
    <dgm:cxn modelId="{65E29CE5-5EE3-49F2-B4A4-94A1DF317C42}" srcId="{6C19CA6B-38F2-4730-94D8-24DDF7B8DBA1}" destId="{474E41C1-0EE0-4FD1-A9C7-4BBE4C1F3622}" srcOrd="0" destOrd="0" parTransId="{1368D614-785C-477C-BA68-EBD1E707E72B}" sibTransId="{5AD48118-CF14-4189-9F4A-B4A8729B54E0}"/>
    <dgm:cxn modelId="{F58B2271-491C-46DE-A1AB-BF3E6A4ED55F}" type="presOf" srcId="{6FD56477-F8BA-4984-9759-F1E8C5460C67}" destId="{B734B03F-D59A-491E-A129-BF6C9436313D}" srcOrd="0" destOrd="0" presId="urn:microsoft.com/office/officeart/2005/8/layout/vList5"/>
    <dgm:cxn modelId="{5B8FC83A-D2B5-4745-9692-39BB75164606}" srcId="{2777BC0C-78EB-430D-85C1-24251D4E3CE2}" destId="{5FEE96B7-C155-4FB4-BE1E-127943297AF5}" srcOrd="0" destOrd="0" parTransId="{287B6605-B775-4AD2-AF20-32D725994E17}" sibTransId="{03B59AD2-501B-4A16-A1E5-AB2C48F2CC21}"/>
    <dgm:cxn modelId="{B1DD323D-1FA0-4655-B33E-0E7435D8D912}" type="presOf" srcId="{F9321ED7-14E1-4D29-8A51-36612D28FB65}" destId="{90898AB5-A222-44C6-87F9-7E0830E8ACD3}" srcOrd="0" destOrd="0" presId="urn:microsoft.com/office/officeart/2005/8/layout/vList5"/>
    <dgm:cxn modelId="{31B35C43-AAC4-44D0-ACB8-F93F5207C4CA}" srcId="{D0FDCC11-4031-42C8-AE28-1570916CB2FF}" destId="{F9321ED7-14E1-4D29-8A51-36612D28FB65}" srcOrd="0" destOrd="0" parTransId="{FD978366-0CBD-4D87-9219-28F36CE1633B}" sibTransId="{861E17B2-AF47-4EBB-B8B9-E4AFD6306481}"/>
    <dgm:cxn modelId="{58FCAE5A-02B5-44D4-987D-8AF892CB6D1C}" srcId="{6FD56477-F8BA-4984-9759-F1E8C5460C67}" destId="{D0FDCC11-4031-42C8-AE28-1570916CB2FF}" srcOrd="0" destOrd="0" parTransId="{FAA5C8E1-2EC1-4E2C-B5BE-85932DA95147}" sibTransId="{3D347164-6491-47F7-B827-3D7DD57E7EC5}"/>
    <dgm:cxn modelId="{D4A5A31C-393E-46E8-9CC9-63A4D9E5C9EE}" type="presOf" srcId="{474E41C1-0EE0-4FD1-A9C7-4BBE4C1F3622}" destId="{68B8D08B-3A2E-4616-9901-FF5485813EC1}" srcOrd="0" destOrd="0" presId="urn:microsoft.com/office/officeart/2005/8/layout/vList5"/>
    <dgm:cxn modelId="{E746D119-E1B8-437B-8C96-7AFC5DE64A6C}" type="presOf" srcId="{5FEE96B7-C155-4FB4-BE1E-127943297AF5}" destId="{28E97E09-5779-4996-8E50-D3E1EEC29BF7}" srcOrd="0" destOrd="0" presId="urn:microsoft.com/office/officeart/2005/8/layout/vList5"/>
    <dgm:cxn modelId="{6B8C4735-3C66-4DB1-8054-C2CB2B83C384}" type="presOf" srcId="{D0FDCC11-4031-42C8-AE28-1570916CB2FF}" destId="{CCE3749A-DE48-484F-AEB3-754696096530}" srcOrd="0" destOrd="0" presId="urn:microsoft.com/office/officeart/2005/8/layout/vList5"/>
    <dgm:cxn modelId="{05320910-B596-446C-9258-D6ABFF4F380F}" type="presParOf" srcId="{B734B03F-D59A-491E-A129-BF6C9436313D}" destId="{049348D9-E66A-4B66-AA2B-14432E6794D3}" srcOrd="0" destOrd="0" presId="urn:microsoft.com/office/officeart/2005/8/layout/vList5"/>
    <dgm:cxn modelId="{629D19EC-AA4A-4879-85CF-609934BC1ACB}" type="presParOf" srcId="{049348D9-E66A-4B66-AA2B-14432E6794D3}" destId="{CCE3749A-DE48-484F-AEB3-754696096530}" srcOrd="0" destOrd="0" presId="urn:microsoft.com/office/officeart/2005/8/layout/vList5"/>
    <dgm:cxn modelId="{A783BD48-84C6-4FBF-B2C3-2AF226BAF177}" type="presParOf" srcId="{049348D9-E66A-4B66-AA2B-14432E6794D3}" destId="{90898AB5-A222-44C6-87F9-7E0830E8ACD3}" srcOrd="1" destOrd="0" presId="urn:microsoft.com/office/officeart/2005/8/layout/vList5"/>
    <dgm:cxn modelId="{B518AF59-826A-4252-A451-9CB91D4CBBC6}" type="presParOf" srcId="{B734B03F-D59A-491E-A129-BF6C9436313D}" destId="{6F2F8C17-88F3-4931-B5F9-D0C2D05E9A6A}" srcOrd="1" destOrd="0" presId="urn:microsoft.com/office/officeart/2005/8/layout/vList5"/>
    <dgm:cxn modelId="{BE7C070D-58A1-44BC-BB7E-99A34D2BBE3D}" type="presParOf" srcId="{B734B03F-D59A-491E-A129-BF6C9436313D}" destId="{09CFF38C-9DC0-4FBD-B36C-48DCBBA9735F}" srcOrd="2" destOrd="0" presId="urn:microsoft.com/office/officeart/2005/8/layout/vList5"/>
    <dgm:cxn modelId="{96732738-BE13-4047-9ED3-47CDB8180AE3}" type="presParOf" srcId="{09CFF38C-9DC0-4FBD-B36C-48DCBBA9735F}" destId="{26032016-86D0-4CDC-AAF6-B07A12AF358A}" srcOrd="0" destOrd="0" presId="urn:microsoft.com/office/officeart/2005/8/layout/vList5"/>
    <dgm:cxn modelId="{AFD4CEDC-5329-4B09-935F-90D7664C9A84}" type="presParOf" srcId="{09CFF38C-9DC0-4FBD-B36C-48DCBBA9735F}" destId="{68B8D08B-3A2E-4616-9901-FF5485813EC1}" srcOrd="1" destOrd="0" presId="urn:microsoft.com/office/officeart/2005/8/layout/vList5"/>
    <dgm:cxn modelId="{EA359646-E82F-4060-B285-849F6FCDDE4D}" type="presParOf" srcId="{B734B03F-D59A-491E-A129-BF6C9436313D}" destId="{7E33A6D1-BB13-4883-B2DA-99DE26DF05CF}" srcOrd="3" destOrd="0" presId="urn:microsoft.com/office/officeart/2005/8/layout/vList5"/>
    <dgm:cxn modelId="{E0EE2935-D65A-4A80-97E0-D261859CFADE}" type="presParOf" srcId="{B734B03F-D59A-491E-A129-BF6C9436313D}" destId="{0BB6181F-2D43-4D05-9D5D-2291A4546EC9}" srcOrd="4" destOrd="0" presId="urn:microsoft.com/office/officeart/2005/8/layout/vList5"/>
    <dgm:cxn modelId="{FFBA9216-9230-4EFD-84A8-E401FC166668}" type="presParOf" srcId="{0BB6181F-2D43-4D05-9D5D-2291A4546EC9}" destId="{17569E0B-8D99-44A1-9568-B9602AE24CDB}" srcOrd="0" destOrd="0" presId="urn:microsoft.com/office/officeart/2005/8/layout/vList5"/>
    <dgm:cxn modelId="{4DFBFE44-A2F7-44BA-9E79-808B4967BAAA}" type="presParOf" srcId="{0BB6181F-2D43-4D05-9D5D-2291A4546EC9}" destId="{28E97E09-5779-4996-8E50-D3E1EEC29B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3F00303-1D58-4D7B-BDA2-69E7101EC8B6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92A902E-DF86-421F-B5EB-3C4CDA81E5CD}">
      <dgm:prSet/>
      <dgm:spPr/>
      <dgm:t>
        <a:bodyPr/>
        <a:lstStyle/>
        <a:p>
          <a:pPr rtl="0"/>
          <a:r>
            <a:rPr lang="en-US" dirty="0" smtClean="0"/>
            <a:t>. </a:t>
          </a:r>
          <a:endParaRPr lang="en-US" dirty="0"/>
        </a:p>
      </dgm:t>
    </dgm:pt>
    <dgm:pt modelId="{7F6D199B-AAE4-47DB-BF0F-4B761F774494}" type="parTrans" cxnId="{5B6AF0EC-2464-4347-B70B-D341296D602E}">
      <dgm:prSet/>
      <dgm:spPr/>
      <dgm:t>
        <a:bodyPr/>
        <a:lstStyle/>
        <a:p>
          <a:endParaRPr lang="en-US"/>
        </a:p>
      </dgm:t>
    </dgm:pt>
    <dgm:pt modelId="{1A7D1195-7E30-4274-919F-D97393757A44}" type="sibTrans" cxnId="{5B6AF0EC-2464-4347-B70B-D341296D602E}">
      <dgm:prSet/>
      <dgm:spPr/>
      <dgm:t>
        <a:bodyPr/>
        <a:lstStyle/>
        <a:p>
          <a:endParaRPr lang="en-US"/>
        </a:p>
      </dgm:t>
    </dgm:pt>
    <dgm:pt modelId="{4C1BAD1B-CB01-457C-B660-84E508A28372}">
      <dgm:prSet/>
      <dgm:spPr/>
      <dgm:t>
        <a:bodyPr/>
        <a:lstStyle/>
        <a:p>
          <a:pPr rtl="0"/>
          <a:r>
            <a:rPr lang="en-US" dirty="0" smtClean="0"/>
            <a:t>Ordinary character – Matches any character/string</a:t>
          </a:r>
          <a:endParaRPr lang="en-US" dirty="0"/>
        </a:p>
      </dgm:t>
    </dgm:pt>
    <dgm:pt modelId="{F0D03797-7E37-4D53-BC67-BAD6D9265B18}" type="parTrans" cxnId="{1C8007BE-FD43-4F45-814A-CB536C392F6C}">
      <dgm:prSet/>
      <dgm:spPr/>
      <dgm:t>
        <a:bodyPr/>
        <a:lstStyle/>
        <a:p>
          <a:endParaRPr lang="en-US"/>
        </a:p>
      </dgm:t>
    </dgm:pt>
    <dgm:pt modelId="{12F237FE-7DE3-4B03-BD1B-0D3969BCE7B4}" type="sibTrans" cxnId="{1C8007BE-FD43-4F45-814A-CB536C392F6C}">
      <dgm:prSet/>
      <dgm:spPr/>
      <dgm:t>
        <a:bodyPr/>
        <a:lstStyle/>
        <a:p>
          <a:endParaRPr lang="en-US"/>
        </a:p>
      </dgm:t>
    </dgm:pt>
    <dgm:pt modelId="{D57C7C6D-A589-4E35-BECD-A0CDE8392F2D}">
      <dgm:prSet/>
      <dgm:spPr/>
      <dgm:t>
        <a:bodyPr/>
        <a:lstStyle/>
        <a:p>
          <a:pPr rtl="0"/>
          <a:r>
            <a:rPr lang="en-US" dirty="0" smtClean="0"/>
            <a:t>\ </a:t>
          </a:r>
          <a:endParaRPr lang="en-US" dirty="0"/>
        </a:p>
      </dgm:t>
    </dgm:pt>
    <dgm:pt modelId="{E5473248-61E6-43F5-B76A-5D329EAEC4CC}" type="parTrans" cxnId="{58D85B45-CD4F-4311-AA88-432D814FC80D}">
      <dgm:prSet/>
      <dgm:spPr/>
      <dgm:t>
        <a:bodyPr/>
        <a:lstStyle/>
        <a:p>
          <a:endParaRPr lang="en-US"/>
        </a:p>
      </dgm:t>
    </dgm:pt>
    <dgm:pt modelId="{66D030D3-523A-4F0F-8970-CCEEBD256344}" type="sibTrans" cxnId="{58D85B45-CD4F-4311-AA88-432D814FC80D}">
      <dgm:prSet/>
      <dgm:spPr/>
      <dgm:t>
        <a:bodyPr/>
        <a:lstStyle/>
        <a:p>
          <a:endParaRPr lang="en-US"/>
        </a:p>
      </dgm:t>
    </dgm:pt>
    <dgm:pt modelId="{F8DEDFC0-C93E-4F4E-A317-EE8FA83B6E27}">
      <dgm:prSet/>
      <dgm:spPr/>
      <dgm:t>
        <a:bodyPr/>
        <a:lstStyle/>
        <a:p>
          <a:pPr rtl="0"/>
          <a:r>
            <a:rPr lang="en-US" dirty="0" smtClean="0"/>
            <a:t>Matches the character that follows.</a:t>
          </a:r>
          <a:endParaRPr lang="en-US" dirty="0"/>
        </a:p>
      </dgm:t>
    </dgm:pt>
    <dgm:pt modelId="{19A6BA88-64A7-4A94-8AC9-1FED4747D161}" type="parTrans" cxnId="{0D7F1EB5-D2C9-4B5C-A5FC-2CDD57C24874}">
      <dgm:prSet/>
      <dgm:spPr/>
      <dgm:t>
        <a:bodyPr/>
        <a:lstStyle/>
        <a:p>
          <a:endParaRPr lang="en-US"/>
        </a:p>
      </dgm:t>
    </dgm:pt>
    <dgm:pt modelId="{4F767ABF-9C47-4E39-9A3E-964E93AE2077}" type="sibTrans" cxnId="{0D7F1EB5-D2C9-4B5C-A5FC-2CDD57C24874}">
      <dgm:prSet/>
      <dgm:spPr/>
      <dgm:t>
        <a:bodyPr/>
        <a:lstStyle/>
        <a:p>
          <a:endParaRPr lang="en-US"/>
        </a:p>
      </dgm:t>
    </dgm:pt>
    <dgm:pt modelId="{E2440D7B-C890-425E-8B73-D06870751230}">
      <dgm:prSet/>
      <dgm:spPr/>
      <dgm:t>
        <a:bodyPr/>
        <a:lstStyle/>
        <a:p>
          <a:pPr rtl="0"/>
          <a:r>
            <a:rPr lang="en-US" dirty="0" smtClean="0"/>
            <a:t>\d </a:t>
          </a:r>
          <a:endParaRPr lang="en-US" dirty="0"/>
        </a:p>
      </dgm:t>
    </dgm:pt>
    <dgm:pt modelId="{CA2C61C4-C6B0-4C98-B344-D897D36BB17B}" type="parTrans" cxnId="{421CBCF9-C62C-4397-85C5-67886EA01A91}">
      <dgm:prSet/>
      <dgm:spPr/>
      <dgm:t>
        <a:bodyPr/>
        <a:lstStyle/>
        <a:p>
          <a:endParaRPr lang="en-US"/>
        </a:p>
      </dgm:t>
    </dgm:pt>
    <dgm:pt modelId="{2172CE4F-AD9A-4F5C-A954-55F634830B0D}" type="sibTrans" cxnId="{421CBCF9-C62C-4397-85C5-67886EA01A91}">
      <dgm:prSet/>
      <dgm:spPr/>
      <dgm:t>
        <a:bodyPr/>
        <a:lstStyle/>
        <a:p>
          <a:endParaRPr lang="en-US"/>
        </a:p>
      </dgm:t>
    </dgm:pt>
    <dgm:pt modelId="{DC44366D-CA02-4215-B3F2-7DBA4EBABCD2}">
      <dgm:prSet/>
      <dgm:spPr/>
      <dgm:t>
        <a:bodyPr/>
        <a:lstStyle/>
        <a:p>
          <a:pPr rtl="0"/>
          <a:r>
            <a:rPr lang="en-US" dirty="0" smtClean="0"/>
            <a:t>Matches any decimal digit (0-9).</a:t>
          </a:r>
          <a:endParaRPr lang="en-US" dirty="0"/>
        </a:p>
      </dgm:t>
    </dgm:pt>
    <dgm:pt modelId="{C3D78A15-40A0-4D39-80B3-D9A68AD58608}" type="parTrans" cxnId="{42CF28EB-47A3-485D-A2EC-091B1A265CAE}">
      <dgm:prSet/>
      <dgm:spPr/>
      <dgm:t>
        <a:bodyPr/>
        <a:lstStyle/>
        <a:p>
          <a:endParaRPr lang="en-US"/>
        </a:p>
      </dgm:t>
    </dgm:pt>
    <dgm:pt modelId="{83BE1795-8CC0-495A-B2A6-A11C146AA1FD}" type="sibTrans" cxnId="{42CF28EB-47A3-485D-A2EC-091B1A265CAE}">
      <dgm:prSet/>
      <dgm:spPr/>
      <dgm:t>
        <a:bodyPr/>
        <a:lstStyle/>
        <a:p>
          <a:endParaRPr lang="en-US"/>
        </a:p>
      </dgm:t>
    </dgm:pt>
    <dgm:pt modelId="{8961AC8D-A77F-420B-8C7B-ECA1B77674E2}">
      <dgm:prSet/>
      <dgm:spPr/>
      <dgm:t>
        <a:bodyPr/>
        <a:lstStyle/>
        <a:p>
          <a:pPr rtl="0"/>
          <a:r>
            <a:rPr lang="en-US" dirty="0" smtClean="0"/>
            <a:t>\D </a:t>
          </a:r>
          <a:endParaRPr lang="en-US" dirty="0"/>
        </a:p>
      </dgm:t>
    </dgm:pt>
    <dgm:pt modelId="{AD4A1CE9-8FCE-4ADD-A8A3-CEA62BF174F8}" type="parTrans" cxnId="{5345594B-C18A-4253-B634-39A5E0EE5F97}">
      <dgm:prSet/>
      <dgm:spPr/>
      <dgm:t>
        <a:bodyPr/>
        <a:lstStyle/>
        <a:p>
          <a:endParaRPr lang="en-US"/>
        </a:p>
      </dgm:t>
    </dgm:pt>
    <dgm:pt modelId="{0301EDF9-1667-4B34-ACD3-937B0D25D68E}" type="sibTrans" cxnId="{5345594B-C18A-4253-B634-39A5E0EE5F97}">
      <dgm:prSet/>
      <dgm:spPr/>
      <dgm:t>
        <a:bodyPr/>
        <a:lstStyle/>
        <a:p>
          <a:endParaRPr lang="en-US"/>
        </a:p>
      </dgm:t>
    </dgm:pt>
    <dgm:pt modelId="{478703B9-BED9-44E4-AC80-544A9C480D76}">
      <dgm:prSet/>
      <dgm:spPr/>
      <dgm:t>
        <a:bodyPr/>
        <a:lstStyle/>
        <a:p>
          <a:pPr rtl="0"/>
          <a:r>
            <a:rPr lang="en-US" dirty="0" smtClean="0"/>
            <a:t>Matches any character other than a decimal digit.</a:t>
          </a:r>
          <a:endParaRPr lang="en-US" dirty="0"/>
        </a:p>
      </dgm:t>
    </dgm:pt>
    <dgm:pt modelId="{72467910-35D5-4C51-8B3A-59BB0999A900}" type="parTrans" cxnId="{38992CA6-BD51-4A4B-8AAD-0F3736660233}">
      <dgm:prSet/>
      <dgm:spPr/>
      <dgm:t>
        <a:bodyPr/>
        <a:lstStyle/>
        <a:p>
          <a:endParaRPr lang="en-US"/>
        </a:p>
      </dgm:t>
    </dgm:pt>
    <dgm:pt modelId="{C31604FC-78E7-47E1-93ED-5F6EB403BB07}" type="sibTrans" cxnId="{38992CA6-BD51-4A4B-8AAD-0F3736660233}">
      <dgm:prSet/>
      <dgm:spPr/>
      <dgm:t>
        <a:bodyPr/>
        <a:lstStyle/>
        <a:p>
          <a:endParaRPr lang="en-US"/>
        </a:p>
      </dgm:t>
    </dgm:pt>
    <dgm:pt modelId="{89D19C55-6564-4D69-BEEC-365CED4609B1}" type="pres">
      <dgm:prSet presAssocID="{C3F00303-1D58-4D7B-BDA2-69E7101EC8B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A9F4CA-D263-4967-BBE7-76DABB0B756D}" type="pres">
      <dgm:prSet presAssocID="{D92A902E-DF86-421F-B5EB-3C4CDA81E5CD}" presName="linNode" presStyleCnt="0"/>
      <dgm:spPr/>
    </dgm:pt>
    <dgm:pt modelId="{ED17F22A-0B95-4282-9407-B5F2B87AD9DD}" type="pres">
      <dgm:prSet presAssocID="{D92A902E-DF86-421F-B5EB-3C4CDA81E5CD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D8090-348F-4BE3-9213-A2C4478E5B62}" type="pres">
      <dgm:prSet presAssocID="{D92A902E-DF86-421F-B5EB-3C4CDA81E5CD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0CDC9-BD9A-49A7-8C42-D974C1D5DC89}" type="pres">
      <dgm:prSet presAssocID="{1A7D1195-7E30-4274-919F-D97393757A44}" presName="sp" presStyleCnt="0"/>
      <dgm:spPr/>
    </dgm:pt>
    <dgm:pt modelId="{5BBFE706-A025-4D50-867E-2EEA9803C348}" type="pres">
      <dgm:prSet presAssocID="{D57C7C6D-A589-4E35-BECD-A0CDE8392F2D}" presName="linNode" presStyleCnt="0"/>
      <dgm:spPr/>
    </dgm:pt>
    <dgm:pt modelId="{6511B068-B42E-443C-937B-F7E56691AB76}" type="pres">
      <dgm:prSet presAssocID="{D57C7C6D-A589-4E35-BECD-A0CDE8392F2D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6D16F5-CE74-444D-B4BA-74853009BB71}" type="pres">
      <dgm:prSet presAssocID="{D57C7C6D-A589-4E35-BECD-A0CDE8392F2D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14C7E8-D656-42CA-9F87-0127013F3E04}" type="pres">
      <dgm:prSet presAssocID="{66D030D3-523A-4F0F-8970-CCEEBD256344}" presName="sp" presStyleCnt="0"/>
      <dgm:spPr/>
    </dgm:pt>
    <dgm:pt modelId="{26557550-CB80-45C0-8452-537D0B42830D}" type="pres">
      <dgm:prSet presAssocID="{E2440D7B-C890-425E-8B73-D06870751230}" presName="linNode" presStyleCnt="0"/>
      <dgm:spPr/>
    </dgm:pt>
    <dgm:pt modelId="{056F0BF2-A7CE-47B0-BFE5-ECD71EA1D0EA}" type="pres">
      <dgm:prSet presAssocID="{E2440D7B-C890-425E-8B73-D06870751230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FC9D95-9053-4A4B-8E7C-5AE71B700AC0}" type="pres">
      <dgm:prSet presAssocID="{E2440D7B-C890-425E-8B73-D06870751230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2CA7B-1B16-4857-882B-F320084C0A3A}" type="pres">
      <dgm:prSet presAssocID="{2172CE4F-AD9A-4F5C-A954-55F634830B0D}" presName="sp" presStyleCnt="0"/>
      <dgm:spPr/>
    </dgm:pt>
    <dgm:pt modelId="{E30B021E-35A1-487A-85C1-AE69CA1B7C0D}" type="pres">
      <dgm:prSet presAssocID="{8961AC8D-A77F-420B-8C7B-ECA1B77674E2}" presName="linNode" presStyleCnt="0"/>
      <dgm:spPr/>
    </dgm:pt>
    <dgm:pt modelId="{CBDAEE6C-DE92-4EA3-A75F-B9C42557E026}" type="pres">
      <dgm:prSet presAssocID="{8961AC8D-A77F-420B-8C7B-ECA1B77674E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B966E-1B47-43BA-9D85-1C81D7DCA3C0}" type="pres">
      <dgm:prSet presAssocID="{8961AC8D-A77F-420B-8C7B-ECA1B77674E2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D85B45-CD4F-4311-AA88-432D814FC80D}" srcId="{C3F00303-1D58-4D7B-BDA2-69E7101EC8B6}" destId="{D57C7C6D-A589-4E35-BECD-A0CDE8392F2D}" srcOrd="1" destOrd="0" parTransId="{E5473248-61E6-43F5-B76A-5D329EAEC4CC}" sibTransId="{66D030D3-523A-4F0F-8970-CCEEBD256344}"/>
    <dgm:cxn modelId="{42CF28EB-47A3-485D-A2EC-091B1A265CAE}" srcId="{E2440D7B-C890-425E-8B73-D06870751230}" destId="{DC44366D-CA02-4215-B3F2-7DBA4EBABCD2}" srcOrd="0" destOrd="0" parTransId="{C3D78A15-40A0-4D39-80B3-D9A68AD58608}" sibTransId="{83BE1795-8CC0-495A-B2A6-A11C146AA1FD}"/>
    <dgm:cxn modelId="{5345594B-C18A-4253-B634-39A5E0EE5F97}" srcId="{C3F00303-1D58-4D7B-BDA2-69E7101EC8B6}" destId="{8961AC8D-A77F-420B-8C7B-ECA1B77674E2}" srcOrd="3" destOrd="0" parTransId="{AD4A1CE9-8FCE-4ADD-A8A3-CEA62BF174F8}" sibTransId="{0301EDF9-1667-4B34-ACD3-937B0D25D68E}"/>
    <dgm:cxn modelId="{5B6AF0EC-2464-4347-B70B-D341296D602E}" srcId="{C3F00303-1D58-4D7B-BDA2-69E7101EC8B6}" destId="{D92A902E-DF86-421F-B5EB-3C4CDA81E5CD}" srcOrd="0" destOrd="0" parTransId="{7F6D199B-AAE4-47DB-BF0F-4B761F774494}" sibTransId="{1A7D1195-7E30-4274-919F-D97393757A44}"/>
    <dgm:cxn modelId="{D0B06FF1-7882-4093-93AD-EBC9DB29C770}" type="presOf" srcId="{F8DEDFC0-C93E-4F4E-A317-EE8FA83B6E27}" destId="{0B6D16F5-CE74-444D-B4BA-74853009BB71}" srcOrd="0" destOrd="0" presId="urn:microsoft.com/office/officeart/2005/8/layout/vList5"/>
    <dgm:cxn modelId="{1C8007BE-FD43-4F45-814A-CB536C392F6C}" srcId="{D92A902E-DF86-421F-B5EB-3C4CDA81E5CD}" destId="{4C1BAD1B-CB01-457C-B660-84E508A28372}" srcOrd="0" destOrd="0" parTransId="{F0D03797-7E37-4D53-BC67-BAD6D9265B18}" sibTransId="{12F237FE-7DE3-4B03-BD1B-0D3969BCE7B4}"/>
    <dgm:cxn modelId="{AA098B0C-282B-4EE8-AA92-D44461300EC2}" type="presOf" srcId="{8961AC8D-A77F-420B-8C7B-ECA1B77674E2}" destId="{CBDAEE6C-DE92-4EA3-A75F-B9C42557E026}" srcOrd="0" destOrd="0" presId="urn:microsoft.com/office/officeart/2005/8/layout/vList5"/>
    <dgm:cxn modelId="{F2218E78-06F5-4D2D-A47A-C17DB2CFC1D0}" type="presOf" srcId="{D92A902E-DF86-421F-B5EB-3C4CDA81E5CD}" destId="{ED17F22A-0B95-4282-9407-B5F2B87AD9DD}" srcOrd="0" destOrd="0" presId="urn:microsoft.com/office/officeart/2005/8/layout/vList5"/>
    <dgm:cxn modelId="{FEE3DD24-5B58-4721-85C0-7D2CD7B2BEF6}" type="presOf" srcId="{478703B9-BED9-44E4-AC80-544A9C480D76}" destId="{A24B966E-1B47-43BA-9D85-1C81D7DCA3C0}" srcOrd="0" destOrd="0" presId="urn:microsoft.com/office/officeart/2005/8/layout/vList5"/>
    <dgm:cxn modelId="{0D7F1EB5-D2C9-4B5C-A5FC-2CDD57C24874}" srcId="{D57C7C6D-A589-4E35-BECD-A0CDE8392F2D}" destId="{F8DEDFC0-C93E-4F4E-A317-EE8FA83B6E27}" srcOrd="0" destOrd="0" parTransId="{19A6BA88-64A7-4A94-8AC9-1FED4747D161}" sibTransId="{4F767ABF-9C47-4E39-9A3E-964E93AE2077}"/>
    <dgm:cxn modelId="{381328ED-AF8F-49CB-A92A-E5F8FE410BE4}" type="presOf" srcId="{E2440D7B-C890-425E-8B73-D06870751230}" destId="{056F0BF2-A7CE-47B0-BFE5-ECD71EA1D0EA}" srcOrd="0" destOrd="0" presId="urn:microsoft.com/office/officeart/2005/8/layout/vList5"/>
    <dgm:cxn modelId="{AEB564CF-593A-406D-A60B-F5DB0CE23DCC}" type="presOf" srcId="{D57C7C6D-A589-4E35-BECD-A0CDE8392F2D}" destId="{6511B068-B42E-443C-937B-F7E56691AB76}" srcOrd="0" destOrd="0" presId="urn:microsoft.com/office/officeart/2005/8/layout/vList5"/>
    <dgm:cxn modelId="{38992CA6-BD51-4A4B-8AAD-0F3736660233}" srcId="{8961AC8D-A77F-420B-8C7B-ECA1B77674E2}" destId="{478703B9-BED9-44E4-AC80-544A9C480D76}" srcOrd="0" destOrd="0" parTransId="{72467910-35D5-4C51-8B3A-59BB0999A900}" sibTransId="{C31604FC-78E7-47E1-93ED-5F6EB403BB07}"/>
    <dgm:cxn modelId="{6F05DF4F-2164-4A1F-8CC1-F99EC0625E65}" type="presOf" srcId="{C3F00303-1D58-4D7B-BDA2-69E7101EC8B6}" destId="{89D19C55-6564-4D69-BEEC-365CED4609B1}" srcOrd="0" destOrd="0" presId="urn:microsoft.com/office/officeart/2005/8/layout/vList5"/>
    <dgm:cxn modelId="{0EF43A05-090F-4F9A-B66B-06C93D6F0D69}" type="presOf" srcId="{4C1BAD1B-CB01-457C-B660-84E508A28372}" destId="{98ED8090-348F-4BE3-9213-A2C4478E5B62}" srcOrd="0" destOrd="0" presId="urn:microsoft.com/office/officeart/2005/8/layout/vList5"/>
    <dgm:cxn modelId="{9680789F-C27E-4FB0-B95C-644F421B7983}" type="presOf" srcId="{DC44366D-CA02-4215-B3F2-7DBA4EBABCD2}" destId="{2BFC9D95-9053-4A4B-8E7C-5AE71B700AC0}" srcOrd="0" destOrd="0" presId="urn:microsoft.com/office/officeart/2005/8/layout/vList5"/>
    <dgm:cxn modelId="{421CBCF9-C62C-4397-85C5-67886EA01A91}" srcId="{C3F00303-1D58-4D7B-BDA2-69E7101EC8B6}" destId="{E2440D7B-C890-425E-8B73-D06870751230}" srcOrd="2" destOrd="0" parTransId="{CA2C61C4-C6B0-4C98-B344-D897D36BB17B}" sibTransId="{2172CE4F-AD9A-4F5C-A954-55F634830B0D}"/>
    <dgm:cxn modelId="{B8BD80D1-1F85-4F5B-902A-51B988D1B260}" type="presParOf" srcId="{89D19C55-6564-4D69-BEEC-365CED4609B1}" destId="{42A9F4CA-D263-4967-BBE7-76DABB0B756D}" srcOrd="0" destOrd="0" presId="urn:microsoft.com/office/officeart/2005/8/layout/vList5"/>
    <dgm:cxn modelId="{7F07B1D7-BB85-416B-915E-661B10CCD552}" type="presParOf" srcId="{42A9F4CA-D263-4967-BBE7-76DABB0B756D}" destId="{ED17F22A-0B95-4282-9407-B5F2B87AD9DD}" srcOrd="0" destOrd="0" presId="urn:microsoft.com/office/officeart/2005/8/layout/vList5"/>
    <dgm:cxn modelId="{42F5758A-FA1C-4146-AC6D-F88AFE670916}" type="presParOf" srcId="{42A9F4CA-D263-4967-BBE7-76DABB0B756D}" destId="{98ED8090-348F-4BE3-9213-A2C4478E5B62}" srcOrd="1" destOrd="0" presId="urn:microsoft.com/office/officeart/2005/8/layout/vList5"/>
    <dgm:cxn modelId="{AFEFD472-E550-483F-9CD2-C36CA45EF168}" type="presParOf" srcId="{89D19C55-6564-4D69-BEEC-365CED4609B1}" destId="{4040CDC9-BD9A-49A7-8C42-D974C1D5DC89}" srcOrd="1" destOrd="0" presId="urn:microsoft.com/office/officeart/2005/8/layout/vList5"/>
    <dgm:cxn modelId="{3B98A7C2-9FDC-43D4-83C7-F64F51B9288D}" type="presParOf" srcId="{89D19C55-6564-4D69-BEEC-365CED4609B1}" destId="{5BBFE706-A025-4D50-867E-2EEA9803C348}" srcOrd="2" destOrd="0" presId="urn:microsoft.com/office/officeart/2005/8/layout/vList5"/>
    <dgm:cxn modelId="{0F9AFCFC-0E60-4198-8CF1-C227BE8DE911}" type="presParOf" srcId="{5BBFE706-A025-4D50-867E-2EEA9803C348}" destId="{6511B068-B42E-443C-937B-F7E56691AB76}" srcOrd="0" destOrd="0" presId="urn:microsoft.com/office/officeart/2005/8/layout/vList5"/>
    <dgm:cxn modelId="{8E12D3D0-09E9-49E1-8E5E-BC82D16B32D8}" type="presParOf" srcId="{5BBFE706-A025-4D50-867E-2EEA9803C348}" destId="{0B6D16F5-CE74-444D-B4BA-74853009BB71}" srcOrd="1" destOrd="0" presId="urn:microsoft.com/office/officeart/2005/8/layout/vList5"/>
    <dgm:cxn modelId="{4513C59F-449B-4912-8E15-4B2775ABDB95}" type="presParOf" srcId="{89D19C55-6564-4D69-BEEC-365CED4609B1}" destId="{DC14C7E8-D656-42CA-9F87-0127013F3E04}" srcOrd="3" destOrd="0" presId="urn:microsoft.com/office/officeart/2005/8/layout/vList5"/>
    <dgm:cxn modelId="{CCC85002-E213-4D72-8FA7-9A11420C9493}" type="presParOf" srcId="{89D19C55-6564-4D69-BEEC-365CED4609B1}" destId="{26557550-CB80-45C0-8452-537D0B42830D}" srcOrd="4" destOrd="0" presId="urn:microsoft.com/office/officeart/2005/8/layout/vList5"/>
    <dgm:cxn modelId="{F9EAB283-53EA-4B4E-8361-CE3FC9EC0182}" type="presParOf" srcId="{26557550-CB80-45C0-8452-537D0B42830D}" destId="{056F0BF2-A7CE-47B0-BFE5-ECD71EA1D0EA}" srcOrd="0" destOrd="0" presId="urn:microsoft.com/office/officeart/2005/8/layout/vList5"/>
    <dgm:cxn modelId="{37214886-E2C6-459A-8A5E-2BE04D7DE9BB}" type="presParOf" srcId="{26557550-CB80-45C0-8452-537D0B42830D}" destId="{2BFC9D95-9053-4A4B-8E7C-5AE71B700AC0}" srcOrd="1" destOrd="0" presId="urn:microsoft.com/office/officeart/2005/8/layout/vList5"/>
    <dgm:cxn modelId="{0A732350-964D-404C-9064-3CFAC9B4ABAF}" type="presParOf" srcId="{89D19C55-6564-4D69-BEEC-365CED4609B1}" destId="{4A62CA7B-1B16-4857-882B-F320084C0A3A}" srcOrd="5" destOrd="0" presId="urn:microsoft.com/office/officeart/2005/8/layout/vList5"/>
    <dgm:cxn modelId="{DF4AB3BE-02A9-4C7E-A888-F75AA50D46EB}" type="presParOf" srcId="{89D19C55-6564-4D69-BEEC-365CED4609B1}" destId="{E30B021E-35A1-487A-85C1-AE69CA1B7C0D}" srcOrd="6" destOrd="0" presId="urn:microsoft.com/office/officeart/2005/8/layout/vList5"/>
    <dgm:cxn modelId="{D508FAB4-B96D-4037-B87A-B481DEEDB182}" type="presParOf" srcId="{E30B021E-35A1-487A-85C1-AE69CA1B7C0D}" destId="{CBDAEE6C-DE92-4EA3-A75F-B9C42557E026}" srcOrd="0" destOrd="0" presId="urn:microsoft.com/office/officeart/2005/8/layout/vList5"/>
    <dgm:cxn modelId="{1C48FC74-314C-47F3-A1A0-B7816AA181F0}" type="presParOf" srcId="{E30B021E-35A1-487A-85C1-AE69CA1B7C0D}" destId="{A24B966E-1B47-43BA-9D85-1C81D7DCA3C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56E7992-1710-4CB3-864A-F1C15C72E41D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591E64C-4B3C-4E7E-ABB7-1ADF6F0278D5}">
      <dgm:prSet/>
      <dgm:spPr/>
      <dgm:t>
        <a:bodyPr/>
        <a:lstStyle/>
        <a:p>
          <a:pPr rtl="0"/>
          <a:r>
            <a:rPr lang="en-US" dirty="0" smtClean="0"/>
            <a:t>\W </a:t>
          </a:r>
          <a:endParaRPr lang="en-US" dirty="0"/>
        </a:p>
      </dgm:t>
    </dgm:pt>
    <dgm:pt modelId="{E769DAA1-FC89-4742-A328-5BC66F7DEF1D}" type="parTrans" cxnId="{244100C5-6603-4C96-9D74-C68590381BD8}">
      <dgm:prSet/>
      <dgm:spPr/>
      <dgm:t>
        <a:bodyPr/>
        <a:lstStyle/>
        <a:p>
          <a:endParaRPr lang="en-US"/>
        </a:p>
      </dgm:t>
    </dgm:pt>
    <dgm:pt modelId="{DA522D7A-0D62-4FB6-9B0D-2EC456A8579A}" type="sibTrans" cxnId="{244100C5-6603-4C96-9D74-C68590381BD8}">
      <dgm:prSet/>
      <dgm:spPr/>
      <dgm:t>
        <a:bodyPr/>
        <a:lstStyle/>
        <a:p>
          <a:endParaRPr lang="en-US"/>
        </a:p>
      </dgm:t>
    </dgm:pt>
    <dgm:pt modelId="{69E6291B-B9C2-41F7-A854-C0A737F138FD}">
      <dgm:prSet/>
      <dgm:spPr/>
      <dgm:t>
        <a:bodyPr/>
        <a:lstStyle/>
        <a:p>
          <a:pPr rtl="0"/>
          <a:r>
            <a:rPr lang="en-US" dirty="0" smtClean="0"/>
            <a:t>Matches any character other than a word character.</a:t>
          </a:r>
          <a:endParaRPr lang="en-US" dirty="0"/>
        </a:p>
      </dgm:t>
    </dgm:pt>
    <dgm:pt modelId="{531B579C-6BBF-404A-85B4-90D8E8BEE2AA}" type="parTrans" cxnId="{9A779F4F-ACBC-43EE-AF80-B1B9728BE6D8}">
      <dgm:prSet/>
      <dgm:spPr/>
      <dgm:t>
        <a:bodyPr/>
        <a:lstStyle/>
        <a:p>
          <a:endParaRPr lang="en-US"/>
        </a:p>
      </dgm:t>
    </dgm:pt>
    <dgm:pt modelId="{D995460F-811F-472D-9561-F29F7680408F}" type="sibTrans" cxnId="{9A779F4F-ACBC-43EE-AF80-B1B9728BE6D8}">
      <dgm:prSet/>
      <dgm:spPr/>
      <dgm:t>
        <a:bodyPr/>
        <a:lstStyle/>
        <a:p>
          <a:endParaRPr lang="en-US"/>
        </a:p>
      </dgm:t>
    </dgm:pt>
    <dgm:pt modelId="{8CAD211A-5EA2-4FF3-95ED-E844075D318F}">
      <dgm:prSet/>
      <dgm:spPr/>
      <dgm:t>
        <a:bodyPr/>
        <a:lstStyle/>
        <a:p>
          <a:pPr rtl="0"/>
          <a:r>
            <a:rPr lang="en-US" dirty="0" smtClean="0"/>
            <a:t>\s </a:t>
          </a:r>
          <a:endParaRPr lang="en-US" dirty="0"/>
        </a:p>
      </dgm:t>
    </dgm:pt>
    <dgm:pt modelId="{723E5A7F-5850-4773-BD94-8DCD3F43008D}" type="parTrans" cxnId="{D06D41E3-92ED-444F-8098-6AAC15A1A0F0}">
      <dgm:prSet/>
      <dgm:spPr/>
      <dgm:t>
        <a:bodyPr/>
        <a:lstStyle/>
        <a:p>
          <a:endParaRPr lang="en-US"/>
        </a:p>
      </dgm:t>
    </dgm:pt>
    <dgm:pt modelId="{0DF3AFEE-CC39-490F-B7AD-9B9726925D4C}" type="sibTrans" cxnId="{D06D41E3-92ED-444F-8098-6AAC15A1A0F0}">
      <dgm:prSet/>
      <dgm:spPr/>
      <dgm:t>
        <a:bodyPr/>
        <a:lstStyle/>
        <a:p>
          <a:endParaRPr lang="en-US"/>
        </a:p>
      </dgm:t>
    </dgm:pt>
    <dgm:pt modelId="{3D35D69B-260E-42B2-9D3E-CF06F8CC2241}">
      <dgm:prSet/>
      <dgm:spPr/>
      <dgm:t>
        <a:bodyPr/>
        <a:lstStyle/>
        <a:p>
          <a:pPr rtl="0"/>
          <a:r>
            <a:rPr lang="en-US" dirty="0" smtClean="0"/>
            <a:t>Matches any white space character (space, tab, new line, etc.).</a:t>
          </a:r>
          <a:endParaRPr lang="en-US" dirty="0"/>
        </a:p>
      </dgm:t>
    </dgm:pt>
    <dgm:pt modelId="{8285BAE8-116D-4784-B748-4335C846DDFD}" type="parTrans" cxnId="{A0C50D5C-883A-4E54-8BF6-4984F8EA5E45}">
      <dgm:prSet/>
      <dgm:spPr/>
      <dgm:t>
        <a:bodyPr/>
        <a:lstStyle/>
        <a:p>
          <a:endParaRPr lang="en-US"/>
        </a:p>
      </dgm:t>
    </dgm:pt>
    <dgm:pt modelId="{2FEF4CE7-1624-4741-B2EC-EA8BD1E4D987}" type="sibTrans" cxnId="{A0C50D5C-883A-4E54-8BF6-4984F8EA5E45}">
      <dgm:prSet/>
      <dgm:spPr/>
      <dgm:t>
        <a:bodyPr/>
        <a:lstStyle/>
        <a:p>
          <a:endParaRPr lang="en-US"/>
        </a:p>
      </dgm:t>
    </dgm:pt>
    <dgm:pt modelId="{A30EE08C-DBCE-477D-83C1-247A00C4C2F5}">
      <dgm:prSet/>
      <dgm:spPr/>
      <dgm:t>
        <a:bodyPr/>
        <a:lstStyle/>
        <a:p>
          <a:pPr rtl="0"/>
          <a:r>
            <a:rPr lang="en-US" dirty="0" smtClean="0"/>
            <a:t>\S </a:t>
          </a:r>
          <a:endParaRPr lang="en-US" dirty="0"/>
        </a:p>
      </dgm:t>
    </dgm:pt>
    <dgm:pt modelId="{6E38A485-9699-4427-A69E-1A2AA6084F74}" type="parTrans" cxnId="{94EC4EAD-6CD3-4CF8-9F88-C1A39C2A0E4C}">
      <dgm:prSet/>
      <dgm:spPr/>
      <dgm:t>
        <a:bodyPr/>
        <a:lstStyle/>
        <a:p>
          <a:endParaRPr lang="en-US"/>
        </a:p>
      </dgm:t>
    </dgm:pt>
    <dgm:pt modelId="{1AD014BF-1D9E-4058-BC6D-071241437A68}" type="sibTrans" cxnId="{94EC4EAD-6CD3-4CF8-9F88-C1A39C2A0E4C}">
      <dgm:prSet/>
      <dgm:spPr/>
      <dgm:t>
        <a:bodyPr/>
        <a:lstStyle/>
        <a:p>
          <a:endParaRPr lang="en-US"/>
        </a:p>
      </dgm:t>
    </dgm:pt>
    <dgm:pt modelId="{6B867E88-831F-4BF4-99E4-85F1B21813CB}">
      <dgm:prSet/>
      <dgm:spPr/>
      <dgm:t>
        <a:bodyPr/>
        <a:lstStyle/>
        <a:p>
          <a:pPr rtl="0"/>
          <a:r>
            <a:rPr lang="en-US" dirty="0" smtClean="0"/>
            <a:t>Matches any character other than a whitespace character.</a:t>
          </a:r>
          <a:endParaRPr lang="en-US" dirty="0"/>
        </a:p>
      </dgm:t>
    </dgm:pt>
    <dgm:pt modelId="{A859E41C-9FBB-4194-A923-87CEC6C1CC08}" type="parTrans" cxnId="{54D6A51B-8FEE-402A-9E6D-88931013F4D4}">
      <dgm:prSet/>
      <dgm:spPr/>
      <dgm:t>
        <a:bodyPr/>
        <a:lstStyle/>
        <a:p>
          <a:endParaRPr lang="en-US"/>
        </a:p>
      </dgm:t>
    </dgm:pt>
    <dgm:pt modelId="{4A264EE2-778E-4BC0-AA55-CE3FAB0FE8E4}" type="sibTrans" cxnId="{54D6A51B-8FEE-402A-9E6D-88931013F4D4}">
      <dgm:prSet/>
      <dgm:spPr/>
      <dgm:t>
        <a:bodyPr/>
        <a:lstStyle/>
        <a:p>
          <a:endParaRPr lang="en-US"/>
        </a:p>
      </dgm:t>
    </dgm:pt>
    <dgm:pt modelId="{A76F61B9-1D9F-4E80-97EC-2D5D626AD37B}">
      <dgm:prSet/>
      <dgm:spPr/>
      <dgm:t>
        <a:bodyPr/>
        <a:lstStyle/>
        <a:p>
          <a:pPr rtl="0"/>
          <a:r>
            <a:rPr lang="en-US" dirty="0" smtClean="0"/>
            <a:t>\w </a:t>
          </a:r>
          <a:endParaRPr lang="en-US" dirty="0"/>
        </a:p>
      </dgm:t>
    </dgm:pt>
    <dgm:pt modelId="{87D1638E-CD96-4362-B502-99300BDC9AD4}" type="parTrans" cxnId="{1058CA99-CE91-4FF5-BEAE-ED5264A28AB1}">
      <dgm:prSet/>
      <dgm:spPr/>
      <dgm:t>
        <a:bodyPr/>
        <a:lstStyle/>
        <a:p>
          <a:endParaRPr lang="en-US"/>
        </a:p>
      </dgm:t>
    </dgm:pt>
    <dgm:pt modelId="{AE392860-CEE3-4DAD-B981-24AF35952825}" type="sibTrans" cxnId="{1058CA99-CE91-4FF5-BEAE-ED5264A28AB1}">
      <dgm:prSet/>
      <dgm:spPr/>
      <dgm:t>
        <a:bodyPr/>
        <a:lstStyle/>
        <a:p>
          <a:endParaRPr lang="en-US"/>
        </a:p>
      </dgm:t>
    </dgm:pt>
    <dgm:pt modelId="{A3AF7E1F-F868-4F44-8F34-75513CF7FAEE}">
      <dgm:prSet/>
      <dgm:spPr/>
      <dgm:t>
        <a:bodyPr/>
        <a:lstStyle/>
        <a:p>
          <a:pPr rtl="0"/>
          <a:r>
            <a:rPr lang="en-US" dirty="0" smtClean="0"/>
            <a:t>Matches any word character (a-z, A-Z, and 0-9).</a:t>
          </a:r>
          <a:endParaRPr lang="en-US" dirty="0"/>
        </a:p>
      </dgm:t>
    </dgm:pt>
    <dgm:pt modelId="{3D304BA2-2FF4-4EDA-B64D-6D5F277659D0}" type="parTrans" cxnId="{68CA0C90-6BC5-40C3-9C28-BA3B3727DEFD}">
      <dgm:prSet/>
      <dgm:spPr/>
      <dgm:t>
        <a:bodyPr/>
        <a:lstStyle/>
        <a:p>
          <a:endParaRPr lang="en-US"/>
        </a:p>
      </dgm:t>
    </dgm:pt>
    <dgm:pt modelId="{95CAC2C1-D39E-4634-88AD-B3F36D2FC2C9}" type="sibTrans" cxnId="{68CA0C90-6BC5-40C3-9C28-BA3B3727DEFD}">
      <dgm:prSet/>
      <dgm:spPr/>
      <dgm:t>
        <a:bodyPr/>
        <a:lstStyle/>
        <a:p>
          <a:endParaRPr lang="en-US"/>
        </a:p>
      </dgm:t>
    </dgm:pt>
    <dgm:pt modelId="{175A6B6B-7091-4C03-A906-35287214F4C6}" type="pres">
      <dgm:prSet presAssocID="{356E7992-1710-4CB3-864A-F1C15C72E41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25E8DD-439E-4516-B84C-03AF093163E2}" type="pres">
      <dgm:prSet presAssocID="{A76F61B9-1D9F-4E80-97EC-2D5D626AD37B}" presName="linNode" presStyleCnt="0"/>
      <dgm:spPr/>
    </dgm:pt>
    <dgm:pt modelId="{1FF0DF5B-C8F2-46C6-97FC-53FC5ECDD40E}" type="pres">
      <dgm:prSet presAssocID="{A76F61B9-1D9F-4E80-97EC-2D5D626AD37B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FAF58-4B32-4509-A5CD-77B4E01B80FB}" type="pres">
      <dgm:prSet presAssocID="{A76F61B9-1D9F-4E80-97EC-2D5D626AD37B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91AA2-BA39-458D-BCBF-5696F72D7D6E}" type="pres">
      <dgm:prSet presAssocID="{AE392860-CEE3-4DAD-B981-24AF35952825}" presName="sp" presStyleCnt="0"/>
      <dgm:spPr/>
    </dgm:pt>
    <dgm:pt modelId="{FC427210-AE3D-47BF-8CA0-F544F458D36C}" type="pres">
      <dgm:prSet presAssocID="{8591E64C-4B3C-4E7E-ABB7-1ADF6F0278D5}" presName="linNode" presStyleCnt="0"/>
      <dgm:spPr/>
    </dgm:pt>
    <dgm:pt modelId="{19DFAB55-2AB3-4D00-B1C9-49041976BDFD}" type="pres">
      <dgm:prSet presAssocID="{8591E64C-4B3C-4E7E-ABB7-1ADF6F0278D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C414D-5B09-4B42-950B-634F13AEB112}" type="pres">
      <dgm:prSet presAssocID="{8591E64C-4B3C-4E7E-ABB7-1ADF6F0278D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578EF3-BC04-421E-A310-7C94E8B824B3}" type="pres">
      <dgm:prSet presAssocID="{DA522D7A-0D62-4FB6-9B0D-2EC456A8579A}" presName="sp" presStyleCnt="0"/>
      <dgm:spPr/>
    </dgm:pt>
    <dgm:pt modelId="{4EBDDC56-BACF-4C43-BCD0-BC57407BC3E1}" type="pres">
      <dgm:prSet presAssocID="{8CAD211A-5EA2-4FF3-95ED-E844075D318F}" presName="linNode" presStyleCnt="0"/>
      <dgm:spPr/>
    </dgm:pt>
    <dgm:pt modelId="{91DC85CA-2506-4A46-BA59-276947B26E3D}" type="pres">
      <dgm:prSet presAssocID="{8CAD211A-5EA2-4FF3-95ED-E844075D318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3EEE5-9774-4C5C-AF4B-FB21D31C8CC5}" type="pres">
      <dgm:prSet presAssocID="{8CAD211A-5EA2-4FF3-95ED-E844075D318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C7C00-4DA1-44EF-9F11-CAB6E525DA92}" type="pres">
      <dgm:prSet presAssocID="{0DF3AFEE-CC39-490F-B7AD-9B9726925D4C}" presName="sp" presStyleCnt="0"/>
      <dgm:spPr/>
    </dgm:pt>
    <dgm:pt modelId="{4214C544-31A3-45C1-BA1B-0A65B415D18B}" type="pres">
      <dgm:prSet presAssocID="{A30EE08C-DBCE-477D-83C1-247A00C4C2F5}" presName="linNode" presStyleCnt="0"/>
      <dgm:spPr/>
    </dgm:pt>
    <dgm:pt modelId="{B00215F1-7E8D-40BD-84D8-14CAFABCE3F7}" type="pres">
      <dgm:prSet presAssocID="{A30EE08C-DBCE-477D-83C1-247A00C4C2F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753EE8-2851-40B3-A239-FA02D39DE1AD}" type="pres">
      <dgm:prSet presAssocID="{A30EE08C-DBCE-477D-83C1-247A00C4C2F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779F4F-ACBC-43EE-AF80-B1B9728BE6D8}" srcId="{8591E64C-4B3C-4E7E-ABB7-1ADF6F0278D5}" destId="{69E6291B-B9C2-41F7-A854-C0A737F138FD}" srcOrd="0" destOrd="0" parTransId="{531B579C-6BBF-404A-85B4-90D8E8BEE2AA}" sibTransId="{D995460F-811F-472D-9561-F29F7680408F}"/>
    <dgm:cxn modelId="{826ABE13-F6E2-4B5A-A8E9-12D1D8F197BD}" type="presOf" srcId="{356E7992-1710-4CB3-864A-F1C15C72E41D}" destId="{175A6B6B-7091-4C03-A906-35287214F4C6}" srcOrd="0" destOrd="0" presId="urn:microsoft.com/office/officeart/2005/8/layout/vList5"/>
    <dgm:cxn modelId="{97612304-6D3B-4041-B3DB-36AB128A6F84}" type="presOf" srcId="{A76F61B9-1D9F-4E80-97EC-2D5D626AD37B}" destId="{1FF0DF5B-C8F2-46C6-97FC-53FC5ECDD40E}" srcOrd="0" destOrd="0" presId="urn:microsoft.com/office/officeart/2005/8/layout/vList5"/>
    <dgm:cxn modelId="{A0C50D5C-883A-4E54-8BF6-4984F8EA5E45}" srcId="{8CAD211A-5EA2-4FF3-95ED-E844075D318F}" destId="{3D35D69B-260E-42B2-9D3E-CF06F8CC2241}" srcOrd="0" destOrd="0" parTransId="{8285BAE8-116D-4784-B748-4335C846DDFD}" sibTransId="{2FEF4CE7-1624-4741-B2EC-EA8BD1E4D987}"/>
    <dgm:cxn modelId="{244100C5-6603-4C96-9D74-C68590381BD8}" srcId="{356E7992-1710-4CB3-864A-F1C15C72E41D}" destId="{8591E64C-4B3C-4E7E-ABB7-1ADF6F0278D5}" srcOrd="1" destOrd="0" parTransId="{E769DAA1-FC89-4742-A328-5BC66F7DEF1D}" sibTransId="{DA522D7A-0D62-4FB6-9B0D-2EC456A8579A}"/>
    <dgm:cxn modelId="{63C4A112-160D-4E69-BAD2-A890D505D678}" type="presOf" srcId="{A3AF7E1F-F868-4F44-8F34-75513CF7FAEE}" destId="{ACCFAF58-4B32-4509-A5CD-77B4E01B80FB}" srcOrd="0" destOrd="0" presId="urn:microsoft.com/office/officeart/2005/8/layout/vList5"/>
    <dgm:cxn modelId="{D06D41E3-92ED-444F-8098-6AAC15A1A0F0}" srcId="{356E7992-1710-4CB3-864A-F1C15C72E41D}" destId="{8CAD211A-5EA2-4FF3-95ED-E844075D318F}" srcOrd="2" destOrd="0" parTransId="{723E5A7F-5850-4773-BD94-8DCD3F43008D}" sibTransId="{0DF3AFEE-CC39-490F-B7AD-9B9726925D4C}"/>
    <dgm:cxn modelId="{9FA111E4-D71E-46A5-9FC9-9A4627505C8F}" type="presOf" srcId="{A30EE08C-DBCE-477D-83C1-247A00C4C2F5}" destId="{B00215F1-7E8D-40BD-84D8-14CAFABCE3F7}" srcOrd="0" destOrd="0" presId="urn:microsoft.com/office/officeart/2005/8/layout/vList5"/>
    <dgm:cxn modelId="{05A66C64-0181-4D01-8869-C40163CB3FCE}" type="presOf" srcId="{69E6291B-B9C2-41F7-A854-C0A737F138FD}" destId="{CC7C414D-5B09-4B42-950B-634F13AEB112}" srcOrd="0" destOrd="0" presId="urn:microsoft.com/office/officeart/2005/8/layout/vList5"/>
    <dgm:cxn modelId="{94EC4EAD-6CD3-4CF8-9F88-C1A39C2A0E4C}" srcId="{356E7992-1710-4CB3-864A-F1C15C72E41D}" destId="{A30EE08C-DBCE-477D-83C1-247A00C4C2F5}" srcOrd="3" destOrd="0" parTransId="{6E38A485-9699-4427-A69E-1A2AA6084F74}" sibTransId="{1AD014BF-1D9E-4058-BC6D-071241437A68}"/>
    <dgm:cxn modelId="{54D6A51B-8FEE-402A-9E6D-88931013F4D4}" srcId="{A30EE08C-DBCE-477D-83C1-247A00C4C2F5}" destId="{6B867E88-831F-4BF4-99E4-85F1B21813CB}" srcOrd="0" destOrd="0" parTransId="{A859E41C-9FBB-4194-A923-87CEC6C1CC08}" sibTransId="{4A264EE2-778E-4BC0-AA55-CE3FAB0FE8E4}"/>
    <dgm:cxn modelId="{9A3B256D-3828-4B86-95C6-42D41A93BA57}" type="presOf" srcId="{3D35D69B-260E-42B2-9D3E-CF06F8CC2241}" destId="{63D3EEE5-9774-4C5C-AF4B-FB21D31C8CC5}" srcOrd="0" destOrd="0" presId="urn:microsoft.com/office/officeart/2005/8/layout/vList5"/>
    <dgm:cxn modelId="{68CA0C90-6BC5-40C3-9C28-BA3B3727DEFD}" srcId="{A76F61B9-1D9F-4E80-97EC-2D5D626AD37B}" destId="{A3AF7E1F-F868-4F44-8F34-75513CF7FAEE}" srcOrd="0" destOrd="0" parTransId="{3D304BA2-2FF4-4EDA-B64D-6D5F277659D0}" sibTransId="{95CAC2C1-D39E-4634-88AD-B3F36D2FC2C9}"/>
    <dgm:cxn modelId="{1058CA99-CE91-4FF5-BEAE-ED5264A28AB1}" srcId="{356E7992-1710-4CB3-864A-F1C15C72E41D}" destId="{A76F61B9-1D9F-4E80-97EC-2D5D626AD37B}" srcOrd="0" destOrd="0" parTransId="{87D1638E-CD96-4362-B502-99300BDC9AD4}" sibTransId="{AE392860-CEE3-4DAD-B981-24AF35952825}"/>
    <dgm:cxn modelId="{40C8A880-1A20-43EC-A3C4-FD28E08FEA2B}" type="presOf" srcId="{6B867E88-831F-4BF4-99E4-85F1B21813CB}" destId="{77753EE8-2851-40B3-A239-FA02D39DE1AD}" srcOrd="0" destOrd="0" presId="urn:microsoft.com/office/officeart/2005/8/layout/vList5"/>
    <dgm:cxn modelId="{ED27A5D1-087F-4E7F-BA99-6453FD51DC03}" type="presOf" srcId="{8CAD211A-5EA2-4FF3-95ED-E844075D318F}" destId="{91DC85CA-2506-4A46-BA59-276947B26E3D}" srcOrd="0" destOrd="0" presId="urn:microsoft.com/office/officeart/2005/8/layout/vList5"/>
    <dgm:cxn modelId="{3AA78302-C49A-4A0A-802E-42F2043697EC}" type="presOf" srcId="{8591E64C-4B3C-4E7E-ABB7-1ADF6F0278D5}" destId="{19DFAB55-2AB3-4D00-B1C9-49041976BDFD}" srcOrd="0" destOrd="0" presId="urn:microsoft.com/office/officeart/2005/8/layout/vList5"/>
    <dgm:cxn modelId="{DF2C23A6-B2B5-44BB-96BD-0D5B3DE31E55}" type="presParOf" srcId="{175A6B6B-7091-4C03-A906-35287214F4C6}" destId="{0325E8DD-439E-4516-B84C-03AF093163E2}" srcOrd="0" destOrd="0" presId="urn:microsoft.com/office/officeart/2005/8/layout/vList5"/>
    <dgm:cxn modelId="{0B279A31-4146-46B5-AA02-79FFC31288EE}" type="presParOf" srcId="{0325E8DD-439E-4516-B84C-03AF093163E2}" destId="{1FF0DF5B-C8F2-46C6-97FC-53FC5ECDD40E}" srcOrd="0" destOrd="0" presId="urn:microsoft.com/office/officeart/2005/8/layout/vList5"/>
    <dgm:cxn modelId="{710F0C66-0601-4030-A595-D407F18EAA25}" type="presParOf" srcId="{0325E8DD-439E-4516-B84C-03AF093163E2}" destId="{ACCFAF58-4B32-4509-A5CD-77B4E01B80FB}" srcOrd="1" destOrd="0" presId="urn:microsoft.com/office/officeart/2005/8/layout/vList5"/>
    <dgm:cxn modelId="{9ED8710B-3A65-42C1-A595-A275E5607995}" type="presParOf" srcId="{175A6B6B-7091-4C03-A906-35287214F4C6}" destId="{9D591AA2-BA39-458D-BCBF-5696F72D7D6E}" srcOrd="1" destOrd="0" presId="urn:microsoft.com/office/officeart/2005/8/layout/vList5"/>
    <dgm:cxn modelId="{97FEA7B4-DB8D-401B-8FAE-1CC92E8D712F}" type="presParOf" srcId="{175A6B6B-7091-4C03-A906-35287214F4C6}" destId="{FC427210-AE3D-47BF-8CA0-F544F458D36C}" srcOrd="2" destOrd="0" presId="urn:microsoft.com/office/officeart/2005/8/layout/vList5"/>
    <dgm:cxn modelId="{33DE1F4F-C79D-4FC4-B46E-6D6759BDCFC6}" type="presParOf" srcId="{FC427210-AE3D-47BF-8CA0-F544F458D36C}" destId="{19DFAB55-2AB3-4D00-B1C9-49041976BDFD}" srcOrd="0" destOrd="0" presId="urn:microsoft.com/office/officeart/2005/8/layout/vList5"/>
    <dgm:cxn modelId="{A62FCC12-F3CB-4439-B728-887FAAC883D2}" type="presParOf" srcId="{FC427210-AE3D-47BF-8CA0-F544F458D36C}" destId="{CC7C414D-5B09-4B42-950B-634F13AEB112}" srcOrd="1" destOrd="0" presId="urn:microsoft.com/office/officeart/2005/8/layout/vList5"/>
    <dgm:cxn modelId="{A4EF5903-E365-4BDE-A5B3-00B979053BD9}" type="presParOf" srcId="{175A6B6B-7091-4C03-A906-35287214F4C6}" destId="{AE578EF3-BC04-421E-A310-7C94E8B824B3}" srcOrd="3" destOrd="0" presId="urn:microsoft.com/office/officeart/2005/8/layout/vList5"/>
    <dgm:cxn modelId="{91DC0A88-2DED-4A5C-96E9-14DEAC207452}" type="presParOf" srcId="{175A6B6B-7091-4C03-A906-35287214F4C6}" destId="{4EBDDC56-BACF-4C43-BCD0-BC57407BC3E1}" srcOrd="4" destOrd="0" presId="urn:microsoft.com/office/officeart/2005/8/layout/vList5"/>
    <dgm:cxn modelId="{BDB028C3-1829-4E0D-897A-6ED377ACB97E}" type="presParOf" srcId="{4EBDDC56-BACF-4C43-BCD0-BC57407BC3E1}" destId="{91DC85CA-2506-4A46-BA59-276947B26E3D}" srcOrd="0" destOrd="0" presId="urn:microsoft.com/office/officeart/2005/8/layout/vList5"/>
    <dgm:cxn modelId="{5EDAC423-5194-4367-B644-3A91E13AEC3C}" type="presParOf" srcId="{4EBDDC56-BACF-4C43-BCD0-BC57407BC3E1}" destId="{63D3EEE5-9774-4C5C-AF4B-FB21D31C8CC5}" srcOrd="1" destOrd="0" presId="urn:microsoft.com/office/officeart/2005/8/layout/vList5"/>
    <dgm:cxn modelId="{DC08AC57-D1C8-4254-993E-52B957DD19B7}" type="presParOf" srcId="{175A6B6B-7091-4C03-A906-35287214F4C6}" destId="{755C7C00-4DA1-44EF-9F11-CAB6E525DA92}" srcOrd="5" destOrd="0" presId="urn:microsoft.com/office/officeart/2005/8/layout/vList5"/>
    <dgm:cxn modelId="{2E9BD5A6-4B19-49FE-B304-DF8A7389D59C}" type="presParOf" srcId="{175A6B6B-7091-4C03-A906-35287214F4C6}" destId="{4214C544-31A3-45C1-BA1B-0A65B415D18B}" srcOrd="6" destOrd="0" presId="urn:microsoft.com/office/officeart/2005/8/layout/vList5"/>
    <dgm:cxn modelId="{5E4C56EC-8C0D-40E3-839F-D0F8EDAB6E48}" type="presParOf" srcId="{4214C544-31A3-45C1-BA1B-0A65B415D18B}" destId="{B00215F1-7E8D-40BD-84D8-14CAFABCE3F7}" srcOrd="0" destOrd="0" presId="urn:microsoft.com/office/officeart/2005/8/layout/vList5"/>
    <dgm:cxn modelId="{B01EBFE6-0BF8-4605-BBAD-FB40BC838E68}" type="presParOf" srcId="{4214C544-31A3-45C1-BA1B-0A65B415D18B}" destId="{77753EE8-2851-40B3-A239-FA02D39DE1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BD92D1D-8027-4860-89AB-7C83CC737A75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22B8EF84-EAC0-48FE-A55E-833B93A131DF}">
      <dgm:prSet/>
      <dgm:spPr/>
      <dgm:t>
        <a:bodyPr/>
        <a:lstStyle/>
        <a:p>
          <a:pPr rtl="0"/>
          <a:r>
            <a:rPr lang="en-US" dirty="0" smtClean="0"/>
            <a:t>[^</a:t>
          </a:r>
          <a:r>
            <a:rPr lang="en-US" dirty="0" err="1" smtClean="0"/>
            <a:t>abcd</a:t>
          </a:r>
          <a:r>
            <a:rPr lang="en-US" dirty="0" smtClean="0"/>
            <a:t>] </a:t>
          </a:r>
          <a:endParaRPr lang="en-US" dirty="0"/>
        </a:p>
      </dgm:t>
    </dgm:pt>
    <dgm:pt modelId="{223C2F82-8C6A-43AC-BCEB-623D287ACC71}" type="parTrans" cxnId="{D78AAC5A-0FEB-42A1-968C-381E1FD7F0BF}">
      <dgm:prSet/>
      <dgm:spPr/>
      <dgm:t>
        <a:bodyPr/>
        <a:lstStyle/>
        <a:p>
          <a:endParaRPr lang="en-US"/>
        </a:p>
      </dgm:t>
    </dgm:pt>
    <dgm:pt modelId="{16DD6EC2-1080-4EE8-9132-D27656BCCBDC}" type="sibTrans" cxnId="{D78AAC5A-0FEB-42A1-968C-381E1FD7F0BF}">
      <dgm:prSet/>
      <dgm:spPr/>
      <dgm:t>
        <a:bodyPr/>
        <a:lstStyle/>
        <a:p>
          <a:endParaRPr lang="en-US"/>
        </a:p>
      </dgm:t>
    </dgm:pt>
    <dgm:pt modelId="{AD4EBA2F-DF77-4374-89B3-87B64CA99AA9}">
      <dgm:prSet/>
      <dgm:spPr/>
      <dgm:t>
        <a:bodyPr/>
        <a:lstStyle/>
        <a:p>
          <a:pPr rtl="0"/>
          <a:r>
            <a:rPr lang="en-US" dirty="0" smtClean="0"/>
            <a:t>Matches any character that is not included between the brackets.</a:t>
          </a:r>
          <a:endParaRPr lang="en-US" dirty="0"/>
        </a:p>
      </dgm:t>
    </dgm:pt>
    <dgm:pt modelId="{60526FC9-81AE-4C05-B27B-A45E33C6C651}" type="parTrans" cxnId="{612A2BC0-EDE7-4469-B247-76BBA7D23967}">
      <dgm:prSet/>
      <dgm:spPr/>
      <dgm:t>
        <a:bodyPr/>
        <a:lstStyle/>
        <a:p>
          <a:endParaRPr lang="en-US"/>
        </a:p>
      </dgm:t>
    </dgm:pt>
    <dgm:pt modelId="{DFB80CA8-99A2-4C3B-BD20-3C42D444818D}" type="sibTrans" cxnId="{612A2BC0-EDE7-4469-B247-76BBA7D23967}">
      <dgm:prSet/>
      <dgm:spPr/>
      <dgm:t>
        <a:bodyPr/>
        <a:lstStyle/>
        <a:p>
          <a:endParaRPr lang="en-US"/>
        </a:p>
      </dgm:t>
    </dgm:pt>
    <dgm:pt modelId="{F08C271B-1D01-4F76-BBAE-9727DCD495F3}">
      <dgm:prSet/>
      <dgm:spPr/>
      <dgm:t>
        <a:bodyPr/>
        <a:lstStyle/>
        <a:p>
          <a:pPr rtl="0"/>
          <a:r>
            <a:rPr lang="en-US" dirty="0" smtClean="0"/>
            <a:t>[a-z] </a:t>
          </a:r>
          <a:endParaRPr lang="en-US" dirty="0"/>
        </a:p>
      </dgm:t>
    </dgm:pt>
    <dgm:pt modelId="{FA74B063-5200-4554-BE95-301EB1464790}" type="parTrans" cxnId="{745CC86D-F387-43E0-8EF2-84D24A7300C7}">
      <dgm:prSet/>
      <dgm:spPr/>
      <dgm:t>
        <a:bodyPr/>
        <a:lstStyle/>
        <a:p>
          <a:endParaRPr lang="en-US"/>
        </a:p>
      </dgm:t>
    </dgm:pt>
    <dgm:pt modelId="{F5373ABE-CDB6-4F20-8EA2-97F1C55E1A6F}" type="sibTrans" cxnId="{745CC86D-F387-43E0-8EF2-84D24A7300C7}">
      <dgm:prSet/>
      <dgm:spPr/>
      <dgm:t>
        <a:bodyPr/>
        <a:lstStyle/>
        <a:p>
          <a:endParaRPr lang="en-US"/>
        </a:p>
      </dgm:t>
    </dgm:pt>
    <dgm:pt modelId="{9C40CF6C-BEAB-48D8-B2E6-ABCD3D314E4D}">
      <dgm:prSet/>
      <dgm:spPr/>
      <dgm:t>
        <a:bodyPr/>
        <a:lstStyle/>
        <a:p>
          <a:pPr rtl="0"/>
          <a:r>
            <a:rPr lang="en-US" dirty="0" smtClean="0"/>
            <a:t>Matches any characters in the indicated range.</a:t>
          </a:r>
          <a:endParaRPr lang="en-US" dirty="0"/>
        </a:p>
      </dgm:t>
    </dgm:pt>
    <dgm:pt modelId="{C4FA0855-B740-41A7-9704-282A10B09A13}" type="parTrans" cxnId="{7B42534A-5EA2-424B-9642-F822B38C2D8F}">
      <dgm:prSet/>
      <dgm:spPr/>
      <dgm:t>
        <a:bodyPr/>
        <a:lstStyle/>
        <a:p>
          <a:endParaRPr lang="en-US"/>
        </a:p>
      </dgm:t>
    </dgm:pt>
    <dgm:pt modelId="{66E4CC84-F5CA-4A22-AAD5-E4087D932718}" type="sibTrans" cxnId="{7B42534A-5EA2-424B-9642-F822B38C2D8F}">
      <dgm:prSet/>
      <dgm:spPr/>
      <dgm:t>
        <a:bodyPr/>
        <a:lstStyle/>
        <a:p>
          <a:endParaRPr lang="en-US"/>
        </a:p>
      </dgm:t>
    </dgm:pt>
    <dgm:pt modelId="{D2818ED5-E2A0-480E-A401-3529A92E8FD5}">
      <dgm:prSet/>
      <dgm:spPr/>
      <dgm:t>
        <a:bodyPr/>
        <a:lstStyle/>
        <a:p>
          <a:pPr rtl="0"/>
          <a:r>
            <a:rPr lang="en-US" dirty="0" smtClean="0"/>
            <a:t>{n} </a:t>
          </a:r>
          <a:endParaRPr lang="en-US" dirty="0"/>
        </a:p>
      </dgm:t>
    </dgm:pt>
    <dgm:pt modelId="{DBD04862-0238-437A-9972-42B18F1D4D65}" type="parTrans" cxnId="{86F173B2-A546-4F03-A0E0-84E6D864B6FE}">
      <dgm:prSet/>
      <dgm:spPr/>
      <dgm:t>
        <a:bodyPr/>
        <a:lstStyle/>
        <a:p>
          <a:endParaRPr lang="en-US"/>
        </a:p>
      </dgm:t>
    </dgm:pt>
    <dgm:pt modelId="{2472C694-CD90-4892-A4C3-6C9BAE4CAED0}" type="sibTrans" cxnId="{86F173B2-A546-4F03-A0E0-84E6D864B6FE}">
      <dgm:prSet/>
      <dgm:spPr/>
      <dgm:t>
        <a:bodyPr/>
        <a:lstStyle/>
        <a:p>
          <a:endParaRPr lang="en-US"/>
        </a:p>
      </dgm:t>
    </dgm:pt>
    <dgm:pt modelId="{A3225FC7-9CB5-46A4-80C9-280D399032BC}">
      <dgm:prSet/>
      <dgm:spPr/>
      <dgm:t>
        <a:bodyPr/>
        <a:lstStyle/>
        <a:p>
          <a:pPr rtl="0"/>
          <a:r>
            <a:rPr lang="en-US" dirty="0" smtClean="0"/>
            <a:t>Matches exactly </a:t>
          </a:r>
          <a:r>
            <a:rPr lang="en-US" i="1" dirty="0" smtClean="0"/>
            <a:t>n</a:t>
          </a:r>
          <a:r>
            <a:rPr lang="en-US" dirty="0" smtClean="0"/>
            <a:t> occurrences of the preceding element or group.</a:t>
          </a:r>
          <a:endParaRPr lang="en-US" dirty="0"/>
        </a:p>
      </dgm:t>
    </dgm:pt>
    <dgm:pt modelId="{DA3E543B-C6BF-4B66-A0E2-ED8A90F92AB0}" type="parTrans" cxnId="{961596F6-F0B5-4F80-B7C2-04EFEDCE4013}">
      <dgm:prSet/>
      <dgm:spPr/>
      <dgm:t>
        <a:bodyPr/>
        <a:lstStyle/>
        <a:p>
          <a:endParaRPr lang="en-US"/>
        </a:p>
      </dgm:t>
    </dgm:pt>
    <dgm:pt modelId="{C2367FC2-46E9-4B68-8CD8-0F4E9B39A08D}" type="sibTrans" cxnId="{961596F6-F0B5-4F80-B7C2-04EFEDCE4013}">
      <dgm:prSet/>
      <dgm:spPr/>
      <dgm:t>
        <a:bodyPr/>
        <a:lstStyle/>
        <a:p>
          <a:endParaRPr lang="en-US"/>
        </a:p>
      </dgm:t>
    </dgm:pt>
    <dgm:pt modelId="{D41CF223-8D88-4D7B-BF11-D2C2A5F191A8}">
      <dgm:prSet/>
      <dgm:spPr/>
      <dgm:t>
        <a:bodyPr/>
        <a:lstStyle/>
        <a:p>
          <a:pPr rtl="0"/>
          <a:r>
            <a:rPr lang="en-US" dirty="0" smtClean="0"/>
            <a:t>[</a:t>
          </a:r>
          <a:r>
            <a:rPr lang="en-US" dirty="0" err="1" smtClean="0"/>
            <a:t>abcd</a:t>
          </a:r>
          <a:r>
            <a:rPr lang="en-US" dirty="0" smtClean="0"/>
            <a:t>] </a:t>
          </a:r>
          <a:endParaRPr lang="en-US" dirty="0"/>
        </a:p>
      </dgm:t>
    </dgm:pt>
    <dgm:pt modelId="{58C27A5B-19A8-4D09-94AF-6BF71F2F9D55}" type="parTrans" cxnId="{2FB74D61-894F-4741-B605-8644E27C995A}">
      <dgm:prSet/>
      <dgm:spPr/>
      <dgm:t>
        <a:bodyPr/>
        <a:lstStyle/>
        <a:p>
          <a:endParaRPr lang="en-US"/>
        </a:p>
      </dgm:t>
    </dgm:pt>
    <dgm:pt modelId="{28CD4201-51B2-40E1-809C-B16DEE5BDD4F}" type="sibTrans" cxnId="{2FB74D61-894F-4741-B605-8644E27C995A}">
      <dgm:prSet/>
      <dgm:spPr/>
      <dgm:t>
        <a:bodyPr/>
        <a:lstStyle/>
        <a:p>
          <a:endParaRPr lang="en-US"/>
        </a:p>
      </dgm:t>
    </dgm:pt>
    <dgm:pt modelId="{D216134E-FFAF-4B3C-BD0A-21C0EBE67CDC}">
      <dgm:prSet/>
      <dgm:spPr/>
      <dgm:t>
        <a:bodyPr/>
        <a:lstStyle/>
        <a:p>
          <a:pPr rtl="0"/>
          <a:r>
            <a:rPr lang="en-US" dirty="0" smtClean="0"/>
            <a:t>Matches any character included between the brackets.</a:t>
          </a:r>
          <a:endParaRPr lang="en-US" dirty="0"/>
        </a:p>
      </dgm:t>
    </dgm:pt>
    <dgm:pt modelId="{259F9C78-9524-4B67-B7E7-7CF55C493F88}" type="parTrans" cxnId="{F75D6F7E-F66F-45EB-B156-634D76C1EB87}">
      <dgm:prSet/>
      <dgm:spPr/>
      <dgm:t>
        <a:bodyPr/>
        <a:lstStyle/>
        <a:p>
          <a:endParaRPr lang="en-US"/>
        </a:p>
      </dgm:t>
    </dgm:pt>
    <dgm:pt modelId="{7BA9BC4C-4F16-4D4F-B32B-EF762BC406D4}" type="sibTrans" cxnId="{F75D6F7E-F66F-45EB-B156-634D76C1EB87}">
      <dgm:prSet/>
      <dgm:spPr/>
      <dgm:t>
        <a:bodyPr/>
        <a:lstStyle/>
        <a:p>
          <a:endParaRPr lang="en-US"/>
        </a:p>
      </dgm:t>
    </dgm:pt>
    <dgm:pt modelId="{CB4953BA-DB5B-4F7E-9CAA-3DE21013F9D6}" type="pres">
      <dgm:prSet presAssocID="{BBD92D1D-8027-4860-89AB-7C83CC737A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125DB37-0111-46F0-922C-ECD60ED5812D}" type="pres">
      <dgm:prSet presAssocID="{D41CF223-8D88-4D7B-BF11-D2C2A5F191A8}" presName="linNode" presStyleCnt="0"/>
      <dgm:spPr/>
    </dgm:pt>
    <dgm:pt modelId="{57ED982C-031A-4FCA-BFC7-B54077D70DF1}" type="pres">
      <dgm:prSet presAssocID="{D41CF223-8D88-4D7B-BF11-D2C2A5F191A8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359968-1D20-4BC3-91B0-E0C96ED98FC6}" type="pres">
      <dgm:prSet presAssocID="{D41CF223-8D88-4D7B-BF11-D2C2A5F191A8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AF025-0742-4FFF-9532-9736CA4DE1CE}" type="pres">
      <dgm:prSet presAssocID="{28CD4201-51B2-40E1-809C-B16DEE5BDD4F}" presName="sp" presStyleCnt="0"/>
      <dgm:spPr/>
    </dgm:pt>
    <dgm:pt modelId="{B9EB3ECE-858B-4037-8B94-5C3654F1F9FE}" type="pres">
      <dgm:prSet presAssocID="{22B8EF84-EAC0-48FE-A55E-833B93A131DF}" presName="linNode" presStyleCnt="0"/>
      <dgm:spPr/>
    </dgm:pt>
    <dgm:pt modelId="{E12EF404-726B-475D-9352-6C872B2FA36F}" type="pres">
      <dgm:prSet presAssocID="{22B8EF84-EAC0-48FE-A55E-833B93A131DF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FB24C-3F38-4C75-A65D-036E51F58EC5}" type="pres">
      <dgm:prSet presAssocID="{22B8EF84-EAC0-48FE-A55E-833B93A131DF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0CE54E-3B02-47F8-849C-B2B2D8075D30}" type="pres">
      <dgm:prSet presAssocID="{16DD6EC2-1080-4EE8-9132-D27656BCCBDC}" presName="sp" presStyleCnt="0"/>
      <dgm:spPr/>
    </dgm:pt>
    <dgm:pt modelId="{DE5D77B4-6F0C-48DA-8E26-869670488C50}" type="pres">
      <dgm:prSet presAssocID="{F08C271B-1D01-4F76-BBAE-9727DCD495F3}" presName="linNode" presStyleCnt="0"/>
      <dgm:spPr/>
    </dgm:pt>
    <dgm:pt modelId="{2A5E8356-FA7D-4174-B64E-6E91DBA053D1}" type="pres">
      <dgm:prSet presAssocID="{F08C271B-1D01-4F76-BBAE-9727DCD495F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2708C-740D-4D5B-A5CC-89C8743E528B}" type="pres">
      <dgm:prSet presAssocID="{F08C271B-1D01-4F76-BBAE-9727DCD495F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3C12D-AFC8-4165-A036-61C148508AAD}" type="pres">
      <dgm:prSet presAssocID="{F5373ABE-CDB6-4F20-8EA2-97F1C55E1A6F}" presName="sp" presStyleCnt="0"/>
      <dgm:spPr/>
    </dgm:pt>
    <dgm:pt modelId="{FA72CBE5-B32C-4E3D-AC3B-7F1A8A4A17C5}" type="pres">
      <dgm:prSet presAssocID="{D2818ED5-E2A0-480E-A401-3529A92E8FD5}" presName="linNode" presStyleCnt="0"/>
      <dgm:spPr/>
    </dgm:pt>
    <dgm:pt modelId="{1FC5AAC0-E3CA-41FD-B842-649E41D49625}" type="pres">
      <dgm:prSet presAssocID="{D2818ED5-E2A0-480E-A401-3529A92E8FD5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A33811-8163-4C5E-AEBC-171D9C4E5D7A}" type="pres">
      <dgm:prSet presAssocID="{D2818ED5-E2A0-480E-A401-3529A92E8FD5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2534A-5EA2-424B-9642-F822B38C2D8F}" srcId="{F08C271B-1D01-4F76-BBAE-9727DCD495F3}" destId="{9C40CF6C-BEAB-48D8-B2E6-ABCD3D314E4D}" srcOrd="0" destOrd="0" parTransId="{C4FA0855-B740-41A7-9704-282A10B09A13}" sibTransId="{66E4CC84-F5CA-4A22-AAD5-E4087D932718}"/>
    <dgm:cxn modelId="{28FDCF4D-C5DC-45B2-A719-5B54ABD2145B}" type="presOf" srcId="{A3225FC7-9CB5-46A4-80C9-280D399032BC}" destId="{ABA33811-8163-4C5E-AEBC-171D9C4E5D7A}" srcOrd="0" destOrd="0" presId="urn:microsoft.com/office/officeart/2005/8/layout/vList5"/>
    <dgm:cxn modelId="{745CC86D-F387-43E0-8EF2-84D24A7300C7}" srcId="{BBD92D1D-8027-4860-89AB-7C83CC737A75}" destId="{F08C271B-1D01-4F76-BBAE-9727DCD495F3}" srcOrd="2" destOrd="0" parTransId="{FA74B063-5200-4554-BE95-301EB1464790}" sibTransId="{F5373ABE-CDB6-4F20-8EA2-97F1C55E1A6F}"/>
    <dgm:cxn modelId="{852AD886-EF7B-4572-82AB-A565F1390CEC}" type="presOf" srcId="{D2818ED5-E2A0-480E-A401-3529A92E8FD5}" destId="{1FC5AAC0-E3CA-41FD-B842-649E41D49625}" srcOrd="0" destOrd="0" presId="urn:microsoft.com/office/officeart/2005/8/layout/vList5"/>
    <dgm:cxn modelId="{7C56B12A-537E-4642-81FA-FA6C92F53EA6}" type="presOf" srcId="{9C40CF6C-BEAB-48D8-B2E6-ABCD3D314E4D}" destId="{0A62708C-740D-4D5B-A5CC-89C8743E528B}" srcOrd="0" destOrd="0" presId="urn:microsoft.com/office/officeart/2005/8/layout/vList5"/>
    <dgm:cxn modelId="{961596F6-F0B5-4F80-B7C2-04EFEDCE4013}" srcId="{D2818ED5-E2A0-480E-A401-3529A92E8FD5}" destId="{A3225FC7-9CB5-46A4-80C9-280D399032BC}" srcOrd="0" destOrd="0" parTransId="{DA3E543B-C6BF-4B66-A0E2-ED8A90F92AB0}" sibTransId="{C2367FC2-46E9-4B68-8CD8-0F4E9B39A08D}"/>
    <dgm:cxn modelId="{F75D6F7E-F66F-45EB-B156-634D76C1EB87}" srcId="{D41CF223-8D88-4D7B-BF11-D2C2A5F191A8}" destId="{D216134E-FFAF-4B3C-BD0A-21C0EBE67CDC}" srcOrd="0" destOrd="0" parTransId="{259F9C78-9524-4B67-B7E7-7CF55C493F88}" sibTransId="{7BA9BC4C-4F16-4D4F-B32B-EF762BC406D4}"/>
    <dgm:cxn modelId="{612A2BC0-EDE7-4469-B247-76BBA7D23967}" srcId="{22B8EF84-EAC0-48FE-A55E-833B93A131DF}" destId="{AD4EBA2F-DF77-4374-89B3-87B64CA99AA9}" srcOrd="0" destOrd="0" parTransId="{60526FC9-81AE-4C05-B27B-A45E33C6C651}" sibTransId="{DFB80CA8-99A2-4C3B-BD20-3C42D444818D}"/>
    <dgm:cxn modelId="{86F173B2-A546-4F03-A0E0-84E6D864B6FE}" srcId="{BBD92D1D-8027-4860-89AB-7C83CC737A75}" destId="{D2818ED5-E2A0-480E-A401-3529A92E8FD5}" srcOrd="3" destOrd="0" parTransId="{DBD04862-0238-437A-9972-42B18F1D4D65}" sibTransId="{2472C694-CD90-4892-A4C3-6C9BAE4CAED0}"/>
    <dgm:cxn modelId="{D78AAC5A-0FEB-42A1-968C-381E1FD7F0BF}" srcId="{BBD92D1D-8027-4860-89AB-7C83CC737A75}" destId="{22B8EF84-EAC0-48FE-A55E-833B93A131DF}" srcOrd="1" destOrd="0" parTransId="{223C2F82-8C6A-43AC-BCEB-623D287ACC71}" sibTransId="{16DD6EC2-1080-4EE8-9132-D27656BCCBDC}"/>
    <dgm:cxn modelId="{0826AEB9-FBFE-448E-8D3F-0A5926977DE5}" type="presOf" srcId="{22B8EF84-EAC0-48FE-A55E-833B93A131DF}" destId="{E12EF404-726B-475D-9352-6C872B2FA36F}" srcOrd="0" destOrd="0" presId="urn:microsoft.com/office/officeart/2005/8/layout/vList5"/>
    <dgm:cxn modelId="{5E006E0C-A529-4178-87F0-9DE95ECE986C}" type="presOf" srcId="{D41CF223-8D88-4D7B-BF11-D2C2A5F191A8}" destId="{57ED982C-031A-4FCA-BFC7-B54077D70DF1}" srcOrd="0" destOrd="0" presId="urn:microsoft.com/office/officeart/2005/8/layout/vList5"/>
    <dgm:cxn modelId="{2FB74D61-894F-4741-B605-8644E27C995A}" srcId="{BBD92D1D-8027-4860-89AB-7C83CC737A75}" destId="{D41CF223-8D88-4D7B-BF11-D2C2A5F191A8}" srcOrd="0" destOrd="0" parTransId="{58C27A5B-19A8-4D09-94AF-6BF71F2F9D55}" sibTransId="{28CD4201-51B2-40E1-809C-B16DEE5BDD4F}"/>
    <dgm:cxn modelId="{D2F5D280-2370-49DF-844C-A7BC734197E9}" type="presOf" srcId="{F08C271B-1D01-4F76-BBAE-9727DCD495F3}" destId="{2A5E8356-FA7D-4174-B64E-6E91DBA053D1}" srcOrd="0" destOrd="0" presId="urn:microsoft.com/office/officeart/2005/8/layout/vList5"/>
    <dgm:cxn modelId="{7A3BD3C8-584B-4427-A75C-8B5E7DFC4FAC}" type="presOf" srcId="{D216134E-FFAF-4B3C-BD0A-21C0EBE67CDC}" destId="{A5359968-1D20-4BC3-91B0-E0C96ED98FC6}" srcOrd="0" destOrd="0" presId="urn:microsoft.com/office/officeart/2005/8/layout/vList5"/>
    <dgm:cxn modelId="{9645935B-F3AC-4DA4-BFD5-795A61757C7F}" type="presOf" srcId="{AD4EBA2F-DF77-4374-89B3-87B64CA99AA9}" destId="{0CCFB24C-3F38-4C75-A65D-036E51F58EC5}" srcOrd="0" destOrd="0" presId="urn:microsoft.com/office/officeart/2005/8/layout/vList5"/>
    <dgm:cxn modelId="{0BAB2D69-BC81-44F2-AB26-FBF4DE2EA02F}" type="presOf" srcId="{BBD92D1D-8027-4860-89AB-7C83CC737A75}" destId="{CB4953BA-DB5B-4F7E-9CAA-3DE21013F9D6}" srcOrd="0" destOrd="0" presId="urn:microsoft.com/office/officeart/2005/8/layout/vList5"/>
    <dgm:cxn modelId="{EB0E29D6-5979-423F-ADC5-254B12B77000}" type="presParOf" srcId="{CB4953BA-DB5B-4F7E-9CAA-3DE21013F9D6}" destId="{6125DB37-0111-46F0-922C-ECD60ED5812D}" srcOrd="0" destOrd="0" presId="urn:microsoft.com/office/officeart/2005/8/layout/vList5"/>
    <dgm:cxn modelId="{17035DD0-C1B2-4EF2-ABC9-665DF40D45BA}" type="presParOf" srcId="{6125DB37-0111-46F0-922C-ECD60ED5812D}" destId="{57ED982C-031A-4FCA-BFC7-B54077D70DF1}" srcOrd="0" destOrd="0" presId="urn:microsoft.com/office/officeart/2005/8/layout/vList5"/>
    <dgm:cxn modelId="{5D3FFE92-D367-479A-8C37-AE2AB2BB8114}" type="presParOf" srcId="{6125DB37-0111-46F0-922C-ECD60ED5812D}" destId="{A5359968-1D20-4BC3-91B0-E0C96ED98FC6}" srcOrd="1" destOrd="0" presId="urn:microsoft.com/office/officeart/2005/8/layout/vList5"/>
    <dgm:cxn modelId="{012B7085-3FE4-4162-90EA-E38347C918A7}" type="presParOf" srcId="{CB4953BA-DB5B-4F7E-9CAA-3DE21013F9D6}" destId="{640AF025-0742-4FFF-9532-9736CA4DE1CE}" srcOrd="1" destOrd="0" presId="urn:microsoft.com/office/officeart/2005/8/layout/vList5"/>
    <dgm:cxn modelId="{5775C4E6-E677-415E-BE20-3320B52B463E}" type="presParOf" srcId="{CB4953BA-DB5B-4F7E-9CAA-3DE21013F9D6}" destId="{B9EB3ECE-858B-4037-8B94-5C3654F1F9FE}" srcOrd="2" destOrd="0" presId="urn:microsoft.com/office/officeart/2005/8/layout/vList5"/>
    <dgm:cxn modelId="{C420FA37-DEF7-41B5-BA7A-96C0CB0B2B85}" type="presParOf" srcId="{B9EB3ECE-858B-4037-8B94-5C3654F1F9FE}" destId="{E12EF404-726B-475D-9352-6C872B2FA36F}" srcOrd="0" destOrd="0" presId="urn:microsoft.com/office/officeart/2005/8/layout/vList5"/>
    <dgm:cxn modelId="{80909EDD-BCA9-424C-9648-706E28BEA875}" type="presParOf" srcId="{B9EB3ECE-858B-4037-8B94-5C3654F1F9FE}" destId="{0CCFB24C-3F38-4C75-A65D-036E51F58EC5}" srcOrd="1" destOrd="0" presId="urn:microsoft.com/office/officeart/2005/8/layout/vList5"/>
    <dgm:cxn modelId="{2CBB0D39-6C71-4430-9140-E1EB576078ED}" type="presParOf" srcId="{CB4953BA-DB5B-4F7E-9CAA-3DE21013F9D6}" destId="{320CE54E-3B02-47F8-849C-B2B2D8075D30}" srcOrd="3" destOrd="0" presId="urn:microsoft.com/office/officeart/2005/8/layout/vList5"/>
    <dgm:cxn modelId="{27D49107-9EAF-472C-95CF-FFEB91823BB7}" type="presParOf" srcId="{CB4953BA-DB5B-4F7E-9CAA-3DE21013F9D6}" destId="{DE5D77B4-6F0C-48DA-8E26-869670488C50}" srcOrd="4" destOrd="0" presId="urn:microsoft.com/office/officeart/2005/8/layout/vList5"/>
    <dgm:cxn modelId="{CDF61C8C-3266-480C-A6FC-48D4E902AC51}" type="presParOf" srcId="{DE5D77B4-6F0C-48DA-8E26-869670488C50}" destId="{2A5E8356-FA7D-4174-B64E-6E91DBA053D1}" srcOrd="0" destOrd="0" presId="urn:microsoft.com/office/officeart/2005/8/layout/vList5"/>
    <dgm:cxn modelId="{077B6DEE-057C-4FBB-AA3B-69E746E7064C}" type="presParOf" srcId="{DE5D77B4-6F0C-48DA-8E26-869670488C50}" destId="{0A62708C-740D-4D5B-A5CC-89C8743E528B}" srcOrd="1" destOrd="0" presId="urn:microsoft.com/office/officeart/2005/8/layout/vList5"/>
    <dgm:cxn modelId="{3933ADB7-9153-420A-BA36-DBCB79FB658E}" type="presParOf" srcId="{CB4953BA-DB5B-4F7E-9CAA-3DE21013F9D6}" destId="{8203C12D-AFC8-4165-A036-61C148508AAD}" srcOrd="5" destOrd="0" presId="urn:microsoft.com/office/officeart/2005/8/layout/vList5"/>
    <dgm:cxn modelId="{61EEB4D4-10E9-495B-9D92-121827374ED5}" type="presParOf" srcId="{CB4953BA-DB5B-4F7E-9CAA-3DE21013F9D6}" destId="{FA72CBE5-B32C-4E3D-AC3B-7F1A8A4A17C5}" srcOrd="6" destOrd="0" presId="urn:microsoft.com/office/officeart/2005/8/layout/vList5"/>
    <dgm:cxn modelId="{4FE2733D-FA5C-4976-9D4B-005FF6E877A5}" type="presParOf" srcId="{FA72CBE5-B32C-4E3D-AC3B-7F1A8A4A17C5}" destId="{1FC5AAC0-E3CA-41FD-B842-649E41D49625}" srcOrd="0" destOrd="0" presId="urn:microsoft.com/office/officeart/2005/8/layout/vList5"/>
    <dgm:cxn modelId="{0C6CE13B-3C2A-40AF-8C16-7115E9573622}" type="presParOf" srcId="{FA72CBE5-B32C-4E3D-AC3B-7F1A8A4A17C5}" destId="{ABA33811-8163-4C5E-AEBC-171D9C4E5D7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73A35B-D56E-4F6E-905F-3B3A0F4B1AF0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E25FBCC-23A3-4978-9A4D-BDA3DD37D46E}">
      <dgm:prSet/>
      <dgm:spPr/>
      <dgm:t>
        <a:bodyPr/>
        <a:lstStyle/>
        <a:p>
          <a:pPr rtl="0"/>
          <a:r>
            <a:rPr lang="en-US" dirty="0" smtClean="0"/>
            <a:t>{</a:t>
          </a:r>
          <a:r>
            <a:rPr lang="en-US" dirty="0" err="1" smtClean="0"/>
            <a:t>n,m</a:t>
          </a:r>
          <a:r>
            <a:rPr lang="en-US" dirty="0" smtClean="0"/>
            <a:t>} </a:t>
          </a:r>
          <a:endParaRPr lang="en-US" dirty="0"/>
        </a:p>
      </dgm:t>
    </dgm:pt>
    <dgm:pt modelId="{DA47BDCB-13D3-4173-B35F-5FF64134F077}" type="parTrans" cxnId="{58A0F0E4-BD06-42F8-B663-0DBFC2612E38}">
      <dgm:prSet/>
      <dgm:spPr/>
      <dgm:t>
        <a:bodyPr/>
        <a:lstStyle/>
        <a:p>
          <a:endParaRPr lang="en-US"/>
        </a:p>
      </dgm:t>
    </dgm:pt>
    <dgm:pt modelId="{22090A50-1857-4838-8AF4-20FA4F462F4A}" type="sibTrans" cxnId="{58A0F0E4-BD06-42F8-B663-0DBFC2612E38}">
      <dgm:prSet/>
      <dgm:spPr/>
      <dgm:t>
        <a:bodyPr/>
        <a:lstStyle/>
        <a:p>
          <a:endParaRPr lang="en-US"/>
        </a:p>
      </dgm:t>
    </dgm:pt>
    <dgm:pt modelId="{294425D6-4D32-4E78-AA74-58C269D0F123}">
      <dgm:prSet/>
      <dgm:spPr/>
      <dgm:t>
        <a:bodyPr/>
        <a:lstStyle/>
        <a:p>
          <a:pPr rtl="0"/>
          <a:r>
            <a:rPr lang="en-US" dirty="0" smtClean="0"/>
            <a:t>Matches at least </a:t>
          </a:r>
          <a:r>
            <a:rPr lang="en-US" i="1" dirty="0" smtClean="0"/>
            <a:t>n</a:t>
          </a:r>
          <a:r>
            <a:rPr lang="en-US" dirty="0" smtClean="0"/>
            <a:t> but no more than </a:t>
          </a:r>
          <a:r>
            <a:rPr lang="en-US" i="1" dirty="0" smtClean="0"/>
            <a:t>m</a:t>
          </a:r>
          <a:r>
            <a:rPr lang="en-US" dirty="0" smtClean="0"/>
            <a:t> occurrences of the preceding element or group.</a:t>
          </a:r>
          <a:endParaRPr lang="en-US" dirty="0"/>
        </a:p>
      </dgm:t>
    </dgm:pt>
    <dgm:pt modelId="{5FD45ACC-F1BB-4255-8BFE-4CCB95D1BE10}" type="parTrans" cxnId="{3A97A24D-C854-4FB7-8DD9-946A85B54CA4}">
      <dgm:prSet/>
      <dgm:spPr/>
      <dgm:t>
        <a:bodyPr/>
        <a:lstStyle/>
        <a:p>
          <a:endParaRPr lang="en-US"/>
        </a:p>
      </dgm:t>
    </dgm:pt>
    <dgm:pt modelId="{9406B9B1-5DFC-473D-8D6F-E15255DD5DC4}" type="sibTrans" cxnId="{3A97A24D-C854-4FB7-8DD9-946A85B54CA4}">
      <dgm:prSet/>
      <dgm:spPr/>
      <dgm:t>
        <a:bodyPr/>
        <a:lstStyle/>
        <a:p>
          <a:endParaRPr lang="en-US"/>
        </a:p>
      </dgm:t>
    </dgm:pt>
    <dgm:pt modelId="{9862C041-2A08-4824-A990-EDABD4FFD0C9}">
      <dgm:prSet/>
      <dgm:spPr/>
      <dgm:t>
        <a:bodyPr/>
        <a:lstStyle/>
        <a:p>
          <a:pPr rtl="0"/>
          <a:r>
            <a:rPr lang="en-US" dirty="0" smtClean="0"/>
            <a:t>* </a:t>
          </a:r>
          <a:endParaRPr lang="en-US" dirty="0"/>
        </a:p>
      </dgm:t>
    </dgm:pt>
    <dgm:pt modelId="{D2523351-023B-4B7B-AFA5-B5DE1559E931}" type="parTrans" cxnId="{B791AC45-8D51-4B5E-B927-1BC4FEF965D3}">
      <dgm:prSet/>
      <dgm:spPr/>
      <dgm:t>
        <a:bodyPr/>
        <a:lstStyle/>
        <a:p>
          <a:endParaRPr lang="en-US"/>
        </a:p>
      </dgm:t>
    </dgm:pt>
    <dgm:pt modelId="{E758262C-FA18-4FE4-A74B-5D2E86C5597E}" type="sibTrans" cxnId="{B791AC45-8D51-4B5E-B927-1BC4FEF965D3}">
      <dgm:prSet/>
      <dgm:spPr/>
      <dgm:t>
        <a:bodyPr/>
        <a:lstStyle/>
        <a:p>
          <a:endParaRPr lang="en-US"/>
        </a:p>
      </dgm:t>
    </dgm:pt>
    <dgm:pt modelId="{E9FC72AD-308D-4DD7-8869-668A007ED53A}">
      <dgm:prSet/>
      <dgm:spPr/>
      <dgm:t>
        <a:bodyPr/>
        <a:lstStyle/>
        <a:p>
          <a:pPr rtl="0"/>
          <a:r>
            <a:rPr lang="en-US" dirty="0" smtClean="0"/>
            <a:t>Matches zero or more occurrences of the preceding element.</a:t>
          </a:r>
          <a:endParaRPr lang="en-US" dirty="0"/>
        </a:p>
      </dgm:t>
    </dgm:pt>
    <dgm:pt modelId="{E19249FD-127F-4975-B366-EA0D90312BCF}" type="parTrans" cxnId="{B87344D1-1AAA-4589-B7BC-7C04297035BD}">
      <dgm:prSet/>
      <dgm:spPr/>
      <dgm:t>
        <a:bodyPr/>
        <a:lstStyle/>
        <a:p>
          <a:endParaRPr lang="en-US"/>
        </a:p>
      </dgm:t>
    </dgm:pt>
    <dgm:pt modelId="{B41A9206-2DB4-4E90-AE7C-32E4B2FD5D68}" type="sibTrans" cxnId="{B87344D1-1AAA-4589-B7BC-7C04297035BD}">
      <dgm:prSet/>
      <dgm:spPr/>
      <dgm:t>
        <a:bodyPr/>
        <a:lstStyle/>
        <a:p>
          <a:endParaRPr lang="en-US"/>
        </a:p>
      </dgm:t>
    </dgm:pt>
    <dgm:pt modelId="{2D32E382-5AF6-43DB-9ABA-4A316A3DDF9C}">
      <dgm:prSet/>
      <dgm:spPr/>
      <dgm:t>
        <a:bodyPr/>
        <a:lstStyle/>
        <a:p>
          <a:pPr rtl="0"/>
          <a:r>
            <a:rPr lang="en-US" dirty="0" smtClean="0"/>
            <a:t>? </a:t>
          </a:r>
          <a:endParaRPr lang="en-US" dirty="0"/>
        </a:p>
      </dgm:t>
    </dgm:pt>
    <dgm:pt modelId="{61D9C9FB-7CBA-4479-8DDA-3E9E2020C086}" type="parTrans" cxnId="{6E26C239-2E1B-44EC-8030-FBF39E97C8DD}">
      <dgm:prSet/>
      <dgm:spPr/>
      <dgm:t>
        <a:bodyPr/>
        <a:lstStyle/>
        <a:p>
          <a:endParaRPr lang="en-US"/>
        </a:p>
      </dgm:t>
    </dgm:pt>
    <dgm:pt modelId="{3D0C851D-860E-4681-9F4C-9391960A545B}" type="sibTrans" cxnId="{6E26C239-2E1B-44EC-8030-FBF39E97C8DD}">
      <dgm:prSet/>
      <dgm:spPr/>
      <dgm:t>
        <a:bodyPr/>
        <a:lstStyle/>
        <a:p>
          <a:endParaRPr lang="en-US"/>
        </a:p>
      </dgm:t>
    </dgm:pt>
    <dgm:pt modelId="{6772981A-0BCA-4442-A972-2F6CB649B2F6}">
      <dgm:prSet/>
      <dgm:spPr/>
      <dgm:t>
        <a:bodyPr/>
        <a:lstStyle/>
        <a:p>
          <a:pPr rtl="0"/>
          <a:r>
            <a:rPr lang="en-US" dirty="0" smtClean="0"/>
            <a:t>Matches zero or one occurrences of the preceding element.</a:t>
          </a:r>
          <a:endParaRPr lang="en-US" dirty="0"/>
        </a:p>
      </dgm:t>
    </dgm:pt>
    <dgm:pt modelId="{9C5F8D2C-0CEE-4A9B-9D7C-36B2F1E7DFBF}" type="parTrans" cxnId="{0A54ABEE-91DB-4331-92AB-04D902E7D189}">
      <dgm:prSet/>
      <dgm:spPr/>
      <dgm:t>
        <a:bodyPr/>
        <a:lstStyle/>
        <a:p>
          <a:endParaRPr lang="en-US"/>
        </a:p>
      </dgm:t>
    </dgm:pt>
    <dgm:pt modelId="{32762325-DB65-4ED9-A543-4B8A87024C56}" type="sibTrans" cxnId="{0A54ABEE-91DB-4331-92AB-04D902E7D189}">
      <dgm:prSet/>
      <dgm:spPr/>
      <dgm:t>
        <a:bodyPr/>
        <a:lstStyle/>
        <a:p>
          <a:endParaRPr lang="en-US"/>
        </a:p>
      </dgm:t>
    </dgm:pt>
    <dgm:pt modelId="{6AFC53D1-3FFE-4E81-AC18-52EAF2CBC8BA}">
      <dgm:prSet/>
      <dgm:spPr/>
      <dgm:t>
        <a:bodyPr/>
        <a:lstStyle/>
        <a:p>
          <a:pPr rtl="0"/>
          <a:r>
            <a:rPr lang="en-US" dirty="0" smtClean="0"/>
            <a:t>{n,} </a:t>
          </a:r>
          <a:endParaRPr lang="en-US" dirty="0"/>
        </a:p>
      </dgm:t>
    </dgm:pt>
    <dgm:pt modelId="{66226C4B-6446-419A-A104-53B4B9FF62FC}" type="parTrans" cxnId="{46418F25-31D8-4B5F-9C46-7B773D1C81A4}">
      <dgm:prSet/>
      <dgm:spPr/>
      <dgm:t>
        <a:bodyPr/>
        <a:lstStyle/>
        <a:p>
          <a:endParaRPr lang="en-US"/>
        </a:p>
      </dgm:t>
    </dgm:pt>
    <dgm:pt modelId="{E423E7B6-7265-4768-9892-02C179D12910}" type="sibTrans" cxnId="{46418F25-31D8-4B5F-9C46-7B773D1C81A4}">
      <dgm:prSet/>
      <dgm:spPr/>
      <dgm:t>
        <a:bodyPr/>
        <a:lstStyle/>
        <a:p>
          <a:endParaRPr lang="en-US"/>
        </a:p>
      </dgm:t>
    </dgm:pt>
    <dgm:pt modelId="{BD8B8187-A023-45B8-B457-84B4F96C21E3}">
      <dgm:prSet/>
      <dgm:spPr/>
      <dgm:t>
        <a:bodyPr/>
        <a:lstStyle/>
        <a:p>
          <a:pPr rtl="0"/>
          <a:r>
            <a:rPr lang="en-US" dirty="0" smtClean="0"/>
            <a:t>Matches at least </a:t>
          </a:r>
          <a:r>
            <a:rPr lang="en-US" i="1" dirty="0" smtClean="0"/>
            <a:t>n</a:t>
          </a:r>
          <a:r>
            <a:rPr lang="en-US" dirty="0" smtClean="0"/>
            <a:t> occurrences of the preceding element or group.</a:t>
          </a:r>
          <a:endParaRPr lang="en-US" dirty="0"/>
        </a:p>
      </dgm:t>
    </dgm:pt>
    <dgm:pt modelId="{BC656880-4A91-4D58-B47D-9606BB3E0BCF}" type="parTrans" cxnId="{B2A0EF5E-09AF-4C4C-A278-D863EF97792B}">
      <dgm:prSet/>
      <dgm:spPr/>
      <dgm:t>
        <a:bodyPr/>
        <a:lstStyle/>
        <a:p>
          <a:endParaRPr lang="en-US"/>
        </a:p>
      </dgm:t>
    </dgm:pt>
    <dgm:pt modelId="{2283F8F4-27F9-4D3E-8C40-B26E5FA2622C}" type="sibTrans" cxnId="{B2A0EF5E-09AF-4C4C-A278-D863EF97792B}">
      <dgm:prSet/>
      <dgm:spPr/>
      <dgm:t>
        <a:bodyPr/>
        <a:lstStyle/>
        <a:p>
          <a:endParaRPr lang="en-US"/>
        </a:p>
      </dgm:t>
    </dgm:pt>
    <dgm:pt modelId="{15A6E0AC-C9D4-49EE-980A-47C1CCEA47C4}" type="pres">
      <dgm:prSet presAssocID="{C173A35B-D56E-4F6E-905F-3B3A0F4B1AF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678099-577C-438D-8F84-72A16E250E1D}" type="pres">
      <dgm:prSet presAssocID="{6AFC53D1-3FFE-4E81-AC18-52EAF2CBC8BA}" presName="linNode" presStyleCnt="0"/>
      <dgm:spPr/>
    </dgm:pt>
    <dgm:pt modelId="{3226A057-C247-48E9-841C-D7018853A525}" type="pres">
      <dgm:prSet presAssocID="{6AFC53D1-3FFE-4E81-AC18-52EAF2CBC8BA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F668E-2199-4E8B-876B-17040598B966}" type="pres">
      <dgm:prSet presAssocID="{6AFC53D1-3FFE-4E81-AC18-52EAF2CBC8BA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0F429-D1B0-4D86-A15C-7073CEAA7D77}" type="pres">
      <dgm:prSet presAssocID="{E423E7B6-7265-4768-9892-02C179D12910}" presName="sp" presStyleCnt="0"/>
      <dgm:spPr/>
    </dgm:pt>
    <dgm:pt modelId="{FF7448DD-2981-463C-97D4-6ABC999BF357}" type="pres">
      <dgm:prSet presAssocID="{3E25FBCC-23A3-4978-9A4D-BDA3DD37D46E}" presName="linNode" presStyleCnt="0"/>
      <dgm:spPr/>
    </dgm:pt>
    <dgm:pt modelId="{763D3DF4-81DD-44A1-923C-C2B20E274D4F}" type="pres">
      <dgm:prSet presAssocID="{3E25FBCC-23A3-4978-9A4D-BDA3DD37D46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CA5FB-61E5-4063-AE8B-127878183B83}" type="pres">
      <dgm:prSet presAssocID="{3E25FBCC-23A3-4978-9A4D-BDA3DD37D46E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98289-343E-492B-BDB1-2D01C7B61374}" type="pres">
      <dgm:prSet presAssocID="{22090A50-1857-4838-8AF4-20FA4F462F4A}" presName="sp" presStyleCnt="0"/>
      <dgm:spPr/>
    </dgm:pt>
    <dgm:pt modelId="{CB11C105-9A93-4F63-B9E1-62AC3729EC79}" type="pres">
      <dgm:prSet presAssocID="{9862C041-2A08-4824-A990-EDABD4FFD0C9}" presName="linNode" presStyleCnt="0"/>
      <dgm:spPr/>
    </dgm:pt>
    <dgm:pt modelId="{CAB0A9D0-3E33-4926-9219-DF8C6FF83366}" type="pres">
      <dgm:prSet presAssocID="{9862C041-2A08-4824-A990-EDABD4FFD0C9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7B87C1-CDB3-4254-8E45-D21AA69AF257}" type="pres">
      <dgm:prSet presAssocID="{9862C041-2A08-4824-A990-EDABD4FFD0C9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7E48B2-3170-4079-B355-BE35520BF77F}" type="pres">
      <dgm:prSet presAssocID="{E758262C-FA18-4FE4-A74B-5D2E86C5597E}" presName="sp" presStyleCnt="0"/>
      <dgm:spPr/>
    </dgm:pt>
    <dgm:pt modelId="{F395D377-565E-4321-A8F4-F4B329B9C2AD}" type="pres">
      <dgm:prSet presAssocID="{2D32E382-5AF6-43DB-9ABA-4A316A3DDF9C}" presName="linNode" presStyleCnt="0"/>
      <dgm:spPr/>
    </dgm:pt>
    <dgm:pt modelId="{19F4542C-037F-4AFC-B1BD-0C727642C7BD}" type="pres">
      <dgm:prSet presAssocID="{2D32E382-5AF6-43DB-9ABA-4A316A3DDF9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98F1B3-E19F-4F07-B0CD-FF33E663DEA9}" type="pres">
      <dgm:prSet presAssocID="{2D32E382-5AF6-43DB-9ABA-4A316A3DDF9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2DB834-E9CB-436D-982C-B43A4D784DB8}" type="presOf" srcId="{BD8B8187-A023-45B8-B457-84B4F96C21E3}" destId="{979F668E-2199-4E8B-876B-17040598B966}" srcOrd="0" destOrd="0" presId="urn:microsoft.com/office/officeart/2005/8/layout/vList5"/>
    <dgm:cxn modelId="{07A5E9D7-4378-418E-82F0-897A65CA8B8F}" type="presOf" srcId="{2D32E382-5AF6-43DB-9ABA-4A316A3DDF9C}" destId="{19F4542C-037F-4AFC-B1BD-0C727642C7BD}" srcOrd="0" destOrd="0" presId="urn:microsoft.com/office/officeart/2005/8/layout/vList5"/>
    <dgm:cxn modelId="{FBD2C1D0-196D-4E8C-A394-EF4EB4B9818D}" type="presOf" srcId="{C173A35B-D56E-4F6E-905F-3B3A0F4B1AF0}" destId="{15A6E0AC-C9D4-49EE-980A-47C1CCEA47C4}" srcOrd="0" destOrd="0" presId="urn:microsoft.com/office/officeart/2005/8/layout/vList5"/>
    <dgm:cxn modelId="{B2A0EF5E-09AF-4C4C-A278-D863EF97792B}" srcId="{6AFC53D1-3FFE-4E81-AC18-52EAF2CBC8BA}" destId="{BD8B8187-A023-45B8-B457-84B4F96C21E3}" srcOrd="0" destOrd="0" parTransId="{BC656880-4A91-4D58-B47D-9606BB3E0BCF}" sibTransId="{2283F8F4-27F9-4D3E-8C40-B26E5FA2622C}"/>
    <dgm:cxn modelId="{0A54ABEE-91DB-4331-92AB-04D902E7D189}" srcId="{2D32E382-5AF6-43DB-9ABA-4A316A3DDF9C}" destId="{6772981A-0BCA-4442-A972-2F6CB649B2F6}" srcOrd="0" destOrd="0" parTransId="{9C5F8D2C-0CEE-4A9B-9D7C-36B2F1E7DFBF}" sibTransId="{32762325-DB65-4ED9-A543-4B8A87024C56}"/>
    <dgm:cxn modelId="{3A97A24D-C854-4FB7-8DD9-946A85B54CA4}" srcId="{3E25FBCC-23A3-4978-9A4D-BDA3DD37D46E}" destId="{294425D6-4D32-4E78-AA74-58C269D0F123}" srcOrd="0" destOrd="0" parTransId="{5FD45ACC-F1BB-4255-8BFE-4CCB95D1BE10}" sibTransId="{9406B9B1-5DFC-473D-8D6F-E15255DD5DC4}"/>
    <dgm:cxn modelId="{6E26C239-2E1B-44EC-8030-FBF39E97C8DD}" srcId="{C173A35B-D56E-4F6E-905F-3B3A0F4B1AF0}" destId="{2D32E382-5AF6-43DB-9ABA-4A316A3DDF9C}" srcOrd="3" destOrd="0" parTransId="{61D9C9FB-7CBA-4479-8DDA-3E9E2020C086}" sibTransId="{3D0C851D-860E-4681-9F4C-9391960A545B}"/>
    <dgm:cxn modelId="{9E9BCA17-49A8-4802-9FCB-2ABB7E956CFE}" type="presOf" srcId="{294425D6-4D32-4E78-AA74-58C269D0F123}" destId="{AB4CA5FB-61E5-4063-AE8B-127878183B83}" srcOrd="0" destOrd="0" presId="urn:microsoft.com/office/officeart/2005/8/layout/vList5"/>
    <dgm:cxn modelId="{C09E68A0-2419-4001-A587-C206885062A0}" type="presOf" srcId="{E9FC72AD-308D-4DD7-8869-668A007ED53A}" destId="{9B7B87C1-CDB3-4254-8E45-D21AA69AF257}" srcOrd="0" destOrd="0" presId="urn:microsoft.com/office/officeart/2005/8/layout/vList5"/>
    <dgm:cxn modelId="{46418F25-31D8-4B5F-9C46-7B773D1C81A4}" srcId="{C173A35B-D56E-4F6E-905F-3B3A0F4B1AF0}" destId="{6AFC53D1-3FFE-4E81-AC18-52EAF2CBC8BA}" srcOrd="0" destOrd="0" parTransId="{66226C4B-6446-419A-A104-53B4B9FF62FC}" sibTransId="{E423E7B6-7265-4768-9892-02C179D12910}"/>
    <dgm:cxn modelId="{58A0F0E4-BD06-42F8-B663-0DBFC2612E38}" srcId="{C173A35B-D56E-4F6E-905F-3B3A0F4B1AF0}" destId="{3E25FBCC-23A3-4978-9A4D-BDA3DD37D46E}" srcOrd="1" destOrd="0" parTransId="{DA47BDCB-13D3-4173-B35F-5FF64134F077}" sibTransId="{22090A50-1857-4838-8AF4-20FA4F462F4A}"/>
    <dgm:cxn modelId="{B791AC45-8D51-4B5E-B927-1BC4FEF965D3}" srcId="{C173A35B-D56E-4F6E-905F-3B3A0F4B1AF0}" destId="{9862C041-2A08-4824-A990-EDABD4FFD0C9}" srcOrd="2" destOrd="0" parTransId="{D2523351-023B-4B7B-AFA5-B5DE1559E931}" sibTransId="{E758262C-FA18-4FE4-A74B-5D2E86C5597E}"/>
    <dgm:cxn modelId="{ED5504CA-3397-4E76-AD0E-DA12BD052F5E}" type="presOf" srcId="{6772981A-0BCA-4442-A972-2F6CB649B2F6}" destId="{3098F1B3-E19F-4F07-B0CD-FF33E663DEA9}" srcOrd="0" destOrd="0" presId="urn:microsoft.com/office/officeart/2005/8/layout/vList5"/>
    <dgm:cxn modelId="{F46A5535-675D-4D92-BAE7-2D6A14B21CA7}" type="presOf" srcId="{3E25FBCC-23A3-4978-9A4D-BDA3DD37D46E}" destId="{763D3DF4-81DD-44A1-923C-C2B20E274D4F}" srcOrd="0" destOrd="0" presId="urn:microsoft.com/office/officeart/2005/8/layout/vList5"/>
    <dgm:cxn modelId="{657DA772-120E-42B7-9A84-367A0873FDC6}" type="presOf" srcId="{9862C041-2A08-4824-A990-EDABD4FFD0C9}" destId="{CAB0A9D0-3E33-4926-9219-DF8C6FF83366}" srcOrd="0" destOrd="0" presId="urn:microsoft.com/office/officeart/2005/8/layout/vList5"/>
    <dgm:cxn modelId="{7629EFBC-48C3-44A7-A713-C60DCCAF6A10}" type="presOf" srcId="{6AFC53D1-3FFE-4E81-AC18-52EAF2CBC8BA}" destId="{3226A057-C247-48E9-841C-D7018853A525}" srcOrd="0" destOrd="0" presId="urn:microsoft.com/office/officeart/2005/8/layout/vList5"/>
    <dgm:cxn modelId="{B87344D1-1AAA-4589-B7BC-7C04297035BD}" srcId="{9862C041-2A08-4824-A990-EDABD4FFD0C9}" destId="{E9FC72AD-308D-4DD7-8869-668A007ED53A}" srcOrd="0" destOrd="0" parTransId="{E19249FD-127F-4975-B366-EA0D90312BCF}" sibTransId="{B41A9206-2DB4-4E90-AE7C-32E4B2FD5D68}"/>
    <dgm:cxn modelId="{C851E730-9964-4FB0-9F59-2311E31368B9}" type="presParOf" srcId="{15A6E0AC-C9D4-49EE-980A-47C1CCEA47C4}" destId="{B1678099-577C-438D-8F84-72A16E250E1D}" srcOrd="0" destOrd="0" presId="urn:microsoft.com/office/officeart/2005/8/layout/vList5"/>
    <dgm:cxn modelId="{DE2FAEDB-C852-42EA-AB11-547B281F826A}" type="presParOf" srcId="{B1678099-577C-438D-8F84-72A16E250E1D}" destId="{3226A057-C247-48E9-841C-D7018853A525}" srcOrd="0" destOrd="0" presId="urn:microsoft.com/office/officeart/2005/8/layout/vList5"/>
    <dgm:cxn modelId="{F9EF740F-AD75-42F2-9469-E65942BB713C}" type="presParOf" srcId="{B1678099-577C-438D-8F84-72A16E250E1D}" destId="{979F668E-2199-4E8B-876B-17040598B966}" srcOrd="1" destOrd="0" presId="urn:microsoft.com/office/officeart/2005/8/layout/vList5"/>
    <dgm:cxn modelId="{EA5CCD25-2F8F-42FC-917B-98B77E77A110}" type="presParOf" srcId="{15A6E0AC-C9D4-49EE-980A-47C1CCEA47C4}" destId="{F190F429-D1B0-4D86-A15C-7073CEAA7D77}" srcOrd="1" destOrd="0" presId="urn:microsoft.com/office/officeart/2005/8/layout/vList5"/>
    <dgm:cxn modelId="{DC4F32C7-C924-4689-A566-6EAF566CB27B}" type="presParOf" srcId="{15A6E0AC-C9D4-49EE-980A-47C1CCEA47C4}" destId="{FF7448DD-2981-463C-97D4-6ABC999BF357}" srcOrd="2" destOrd="0" presId="urn:microsoft.com/office/officeart/2005/8/layout/vList5"/>
    <dgm:cxn modelId="{1B44DC59-1F41-46E6-969B-297FD0CCAD72}" type="presParOf" srcId="{FF7448DD-2981-463C-97D4-6ABC999BF357}" destId="{763D3DF4-81DD-44A1-923C-C2B20E274D4F}" srcOrd="0" destOrd="0" presId="urn:microsoft.com/office/officeart/2005/8/layout/vList5"/>
    <dgm:cxn modelId="{8D63052C-C2C2-41EB-9C30-9730F48249A1}" type="presParOf" srcId="{FF7448DD-2981-463C-97D4-6ABC999BF357}" destId="{AB4CA5FB-61E5-4063-AE8B-127878183B83}" srcOrd="1" destOrd="0" presId="urn:microsoft.com/office/officeart/2005/8/layout/vList5"/>
    <dgm:cxn modelId="{3C8ECF47-D124-4D7F-8DC1-F2FC7191F2BF}" type="presParOf" srcId="{15A6E0AC-C9D4-49EE-980A-47C1CCEA47C4}" destId="{51098289-343E-492B-BDB1-2D01C7B61374}" srcOrd="3" destOrd="0" presId="urn:microsoft.com/office/officeart/2005/8/layout/vList5"/>
    <dgm:cxn modelId="{13E93AAE-6C27-4E7C-8445-85E17BC5382E}" type="presParOf" srcId="{15A6E0AC-C9D4-49EE-980A-47C1CCEA47C4}" destId="{CB11C105-9A93-4F63-B9E1-62AC3729EC79}" srcOrd="4" destOrd="0" presId="urn:microsoft.com/office/officeart/2005/8/layout/vList5"/>
    <dgm:cxn modelId="{23B0C0B3-9AE6-45A9-83AF-704077D7C07C}" type="presParOf" srcId="{CB11C105-9A93-4F63-B9E1-62AC3729EC79}" destId="{CAB0A9D0-3E33-4926-9219-DF8C6FF83366}" srcOrd="0" destOrd="0" presId="urn:microsoft.com/office/officeart/2005/8/layout/vList5"/>
    <dgm:cxn modelId="{AC5D2BA2-DF4F-44EC-A651-9139BA4BF1EB}" type="presParOf" srcId="{CB11C105-9A93-4F63-B9E1-62AC3729EC79}" destId="{9B7B87C1-CDB3-4254-8E45-D21AA69AF257}" srcOrd="1" destOrd="0" presId="urn:microsoft.com/office/officeart/2005/8/layout/vList5"/>
    <dgm:cxn modelId="{9EFE9C51-945A-4975-B243-B5265BA0CE1F}" type="presParOf" srcId="{15A6E0AC-C9D4-49EE-980A-47C1CCEA47C4}" destId="{967E48B2-3170-4079-B355-BE35520BF77F}" srcOrd="5" destOrd="0" presId="urn:microsoft.com/office/officeart/2005/8/layout/vList5"/>
    <dgm:cxn modelId="{A1A67B25-51EA-4F58-BF38-BC16FB21ADE8}" type="presParOf" srcId="{15A6E0AC-C9D4-49EE-980A-47C1CCEA47C4}" destId="{F395D377-565E-4321-A8F4-F4B329B9C2AD}" srcOrd="6" destOrd="0" presId="urn:microsoft.com/office/officeart/2005/8/layout/vList5"/>
    <dgm:cxn modelId="{442D06D6-03FE-468F-9F59-8FE51C229B4C}" type="presParOf" srcId="{F395D377-565E-4321-A8F4-F4B329B9C2AD}" destId="{19F4542C-037F-4AFC-B1BD-0C727642C7BD}" srcOrd="0" destOrd="0" presId="urn:microsoft.com/office/officeart/2005/8/layout/vList5"/>
    <dgm:cxn modelId="{73391A44-A6DF-4AEA-8E0E-00950D835922}" type="presParOf" srcId="{F395D377-565E-4321-A8F4-F4B329B9C2AD}" destId="{3098F1B3-E19F-4F07-B0CD-FF33E663DE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032D926-AA18-404C-8909-CFAF09A82DA9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B74AAEC0-2C1A-4816-804F-B0EAB2CC802A}">
      <dgm:prSet/>
      <dgm:spPr/>
      <dgm:t>
        <a:bodyPr/>
        <a:lstStyle/>
        <a:p>
          <a:pPr rtl="0"/>
          <a:r>
            <a:rPr lang="en-US" dirty="0" smtClean="0"/>
            <a:t>+ </a:t>
          </a:r>
          <a:endParaRPr lang="en-US" dirty="0"/>
        </a:p>
      </dgm:t>
    </dgm:pt>
    <dgm:pt modelId="{F14D19E0-AFF0-4C87-B813-371B5475DF22}" type="parTrans" cxnId="{A43EEA47-2FD5-48A2-8F07-F55B6A9E3621}">
      <dgm:prSet/>
      <dgm:spPr/>
      <dgm:t>
        <a:bodyPr/>
        <a:lstStyle/>
        <a:p>
          <a:endParaRPr lang="en-US"/>
        </a:p>
      </dgm:t>
    </dgm:pt>
    <dgm:pt modelId="{B4B71B8A-3FCA-431B-91AE-850C728524C9}" type="sibTrans" cxnId="{A43EEA47-2FD5-48A2-8F07-F55B6A9E3621}">
      <dgm:prSet/>
      <dgm:spPr/>
      <dgm:t>
        <a:bodyPr/>
        <a:lstStyle/>
        <a:p>
          <a:endParaRPr lang="en-US"/>
        </a:p>
      </dgm:t>
    </dgm:pt>
    <dgm:pt modelId="{75CF13D7-8D7B-43FB-89E3-A80D01ACE003}">
      <dgm:prSet/>
      <dgm:spPr/>
      <dgm:t>
        <a:bodyPr/>
        <a:lstStyle/>
        <a:p>
          <a:pPr rtl="0"/>
          <a:r>
            <a:rPr lang="en-US" dirty="0" smtClean="0"/>
            <a:t>Matches one or more occurrences of the preceding element.</a:t>
          </a:r>
          <a:endParaRPr lang="en-US" dirty="0"/>
        </a:p>
      </dgm:t>
    </dgm:pt>
    <dgm:pt modelId="{C5E7B86E-8963-42BF-B069-99338A5390DF}" type="parTrans" cxnId="{B4BB4BBB-CA3A-4CDB-BD4B-B66861A4C96C}">
      <dgm:prSet/>
      <dgm:spPr/>
      <dgm:t>
        <a:bodyPr/>
        <a:lstStyle/>
        <a:p>
          <a:endParaRPr lang="en-US"/>
        </a:p>
      </dgm:t>
    </dgm:pt>
    <dgm:pt modelId="{24C13FCD-30B2-403C-9500-6621A1D40DBF}" type="sibTrans" cxnId="{B4BB4BBB-CA3A-4CDB-BD4B-B66861A4C96C}">
      <dgm:prSet/>
      <dgm:spPr/>
      <dgm:t>
        <a:bodyPr/>
        <a:lstStyle/>
        <a:p>
          <a:endParaRPr lang="en-US"/>
        </a:p>
      </dgm:t>
    </dgm:pt>
    <dgm:pt modelId="{E0225F71-3348-4F9E-B00D-73F0883128F9}">
      <dgm:prSet/>
      <dgm:spPr/>
      <dgm:t>
        <a:bodyPr/>
        <a:lstStyle/>
        <a:p>
          <a:pPr rtl="0"/>
          <a:r>
            <a:rPr lang="en-US" dirty="0" smtClean="0"/>
            <a:t>| </a:t>
          </a:r>
          <a:endParaRPr lang="en-US" dirty="0"/>
        </a:p>
      </dgm:t>
    </dgm:pt>
    <dgm:pt modelId="{51B55950-AEF1-46BD-9ECE-24DF82E836BC}" type="parTrans" cxnId="{2106B59C-03C4-48D9-8CA8-8F11DC08D3B0}">
      <dgm:prSet/>
      <dgm:spPr/>
      <dgm:t>
        <a:bodyPr/>
        <a:lstStyle/>
        <a:p>
          <a:endParaRPr lang="en-US"/>
        </a:p>
      </dgm:t>
    </dgm:pt>
    <dgm:pt modelId="{E3DB70D5-F364-4707-A027-8E531D00443B}" type="sibTrans" cxnId="{2106B59C-03C4-48D9-8CA8-8F11DC08D3B0}">
      <dgm:prSet/>
      <dgm:spPr/>
      <dgm:t>
        <a:bodyPr/>
        <a:lstStyle/>
        <a:p>
          <a:endParaRPr lang="en-US"/>
        </a:p>
      </dgm:t>
    </dgm:pt>
    <dgm:pt modelId="{53703485-97F1-4EE2-BD5C-88B1DFF30FDA}">
      <dgm:prSet/>
      <dgm:spPr/>
      <dgm:t>
        <a:bodyPr/>
        <a:lstStyle/>
        <a:p>
          <a:pPr rtl="0"/>
          <a:r>
            <a:rPr lang="en-US" dirty="0" smtClean="0"/>
            <a:t>Matches any of the elements separated by the vertical bar.</a:t>
          </a:r>
          <a:endParaRPr lang="en-US" dirty="0"/>
        </a:p>
      </dgm:t>
    </dgm:pt>
    <dgm:pt modelId="{A68D7D73-916D-4092-9682-7F7E59DECCFD}" type="parTrans" cxnId="{98B19076-8E64-45C3-974A-4959C7BAB450}">
      <dgm:prSet/>
      <dgm:spPr/>
      <dgm:t>
        <a:bodyPr/>
        <a:lstStyle/>
        <a:p>
          <a:endParaRPr lang="en-US"/>
        </a:p>
      </dgm:t>
    </dgm:pt>
    <dgm:pt modelId="{6EE95C17-ACEB-485B-956F-86F0FFBC1FC7}" type="sibTrans" cxnId="{98B19076-8E64-45C3-974A-4959C7BAB450}">
      <dgm:prSet/>
      <dgm:spPr/>
      <dgm:t>
        <a:bodyPr/>
        <a:lstStyle/>
        <a:p>
          <a:endParaRPr lang="en-US"/>
        </a:p>
      </dgm:t>
    </dgm:pt>
    <dgm:pt modelId="{FB96A57C-F9FF-402D-BEAB-B7E960893E50}">
      <dgm:prSet/>
      <dgm:spPr/>
      <dgm:t>
        <a:bodyPr/>
        <a:lstStyle/>
        <a:p>
          <a:pPr rtl="0"/>
          <a:r>
            <a:rPr lang="en-US" dirty="0" smtClean="0"/>
            <a:t>( ) </a:t>
          </a:r>
          <a:endParaRPr lang="en-US" dirty="0"/>
        </a:p>
      </dgm:t>
    </dgm:pt>
    <dgm:pt modelId="{0FEC657C-82C4-404B-840A-AF173E6F2803}" type="parTrans" cxnId="{B31EF9AC-F847-4700-8067-D09D566E1BD0}">
      <dgm:prSet/>
      <dgm:spPr/>
      <dgm:t>
        <a:bodyPr/>
        <a:lstStyle/>
        <a:p>
          <a:endParaRPr lang="en-US"/>
        </a:p>
      </dgm:t>
    </dgm:pt>
    <dgm:pt modelId="{D07CEB60-0515-4AB6-B1D8-5A4E6D1D5C4E}" type="sibTrans" cxnId="{B31EF9AC-F847-4700-8067-D09D566E1BD0}">
      <dgm:prSet/>
      <dgm:spPr/>
      <dgm:t>
        <a:bodyPr/>
        <a:lstStyle/>
        <a:p>
          <a:endParaRPr lang="en-US"/>
        </a:p>
      </dgm:t>
    </dgm:pt>
    <dgm:pt modelId="{9D331733-80C3-4EB3-BCE3-8D1CF7638087}">
      <dgm:prSet/>
      <dgm:spPr/>
      <dgm:t>
        <a:bodyPr/>
        <a:lstStyle/>
        <a:p>
          <a:pPr rtl="0"/>
          <a:r>
            <a:rPr lang="en-US" dirty="0" smtClean="0"/>
            <a:t>Groups the elements that appear between the parentheses.</a:t>
          </a:r>
          <a:endParaRPr lang="en-US" dirty="0"/>
        </a:p>
      </dgm:t>
    </dgm:pt>
    <dgm:pt modelId="{FED58467-F729-4D43-937F-5616764B438D}" type="parTrans" cxnId="{6EBA1B2B-E0E7-488C-8647-F25702FA1FED}">
      <dgm:prSet/>
      <dgm:spPr/>
      <dgm:t>
        <a:bodyPr/>
        <a:lstStyle/>
        <a:p>
          <a:endParaRPr lang="en-US"/>
        </a:p>
      </dgm:t>
    </dgm:pt>
    <dgm:pt modelId="{3541C2AF-BE37-44FE-B5AF-25BAC347A4A9}" type="sibTrans" cxnId="{6EBA1B2B-E0E7-488C-8647-F25702FA1FED}">
      <dgm:prSet/>
      <dgm:spPr/>
      <dgm:t>
        <a:bodyPr/>
        <a:lstStyle/>
        <a:p>
          <a:endParaRPr lang="en-US"/>
        </a:p>
      </dgm:t>
    </dgm:pt>
    <dgm:pt modelId="{35E4FD9B-A91A-4F48-948C-824062B06298}" type="pres">
      <dgm:prSet presAssocID="{0032D926-AA18-404C-8909-CFAF09A82D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EA378D-D9D9-48A0-B821-4E3ADCDDD059}" type="pres">
      <dgm:prSet presAssocID="{B74AAEC0-2C1A-4816-804F-B0EAB2CC802A}" presName="linNode" presStyleCnt="0"/>
      <dgm:spPr/>
    </dgm:pt>
    <dgm:pt modelId="{964B86FE-4BE6-4439-A106-57C24E668E15}" type="pres">
      <dgm:prSet presAssocID="{B74AAEC0-2C1A-4816-804F-B0EAB2CC802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1D0DF-3119-4011-AE3E-4A958F4407EE}" type="pres">
      <dgm:prSet presAssocID="{B74AAEC0-2C1A-4816-804F-B0EAB2CC802A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20CFE-3A0F-4D88-B85E-864557B56953}" type="pres">
      <dgm:prSet presAssocID="{B4B71B8A-3FCA-431B-91AE-850C728524C9}" presName="sp" presStyleCnt="0"/>
      <dgm:spPr/>
    </dgm:pt>
    <dgm:pt modelId="{CA745864-5A24-4B52-ADC5-36B795C76F54}" type="pres">
      <dgm:prSet presAssocID="{E0225F71-3348-4F9E-B00D-73F0883128F9}" presName="linNode" presStyleCnt="0"/>
      <dgm:spPr/>
    </dgm:pt>
    <dgm:pt modelId="{3863DB64-EDEC-446B-BB11-1B2360429AB4}" type="pres">
      <dgm:prSet presAssocID="{E0225F71-3348-4F9E-B00D-73F0883128F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D021B-980B-4832-938B-0567700C0806}" type="pres">
      <dgm:prSet presAssocID="{E0225F71-3348-4F9E-B00D-73F0883128F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01426-6558-4CDB-887B-E0E48762E7D5}" type="pres">
      <dgm:prSet presAssocID="{E3DB70D5-F364-4707-A027-8E531D00443B}" presName="sp" presStyleCnt="0"/>
      <dgm:spPr/>
    </dgm:pt>
    <dgm:pt modelId="{A4EC8C2D-3F68-4A4D-96EB-E9478F7B256F}" type="pres">
      <dgm:prSet presAssocID="{FB96A57C-F9FF-402D-BEAB-B7E960893E50}" presName="linNode" presStyleCnt="0"/>
      <dgm:spPr/>
    </dgm:pt>
    <dgm:pt modelId="{EFAD45A7-24D5-46EF-8FD7-A054B1313E66}" type="pres">
      <dgm:prSet presAssocID="{FB96A57C-F9FF-402D-BEAB-B7E960893E5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C8EC0C-C8DB-4C16-A9BB-6080EEDADAE9}" type="pres">
      <dgm:prSet presAssocID="{FB96A57C-F9FF-402D-BEAB-B7E960893E5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32A5C6-9FC7-4474-B834-0D6F20D0D52D}" type="presOf" srcId="{0032D926-AA18-404C-8909-CFAF09A82DA9}" destId="{35E4FD9B-A91A-4F48-948C-824062B06298}" srcOrd="0" destOrd="0" presId="urn:microsoft.com/office/officeart/2005/8/layout/vList5"/>
    <dgm:cxn modelId="{4928AEE9-DE63-4BB7-B754-19E1404ABAE5}" type="presOf" srcId="{75CF13D7-8D7B-43FB-89E3-A80D01ACE003}" destId="{8C61D0DF-3119-4011-AE3E-4A958F4407EE}" srcOrd="0" destOrd="0" presId="urn:microsoft.com/office/officeart/2005/8/layout/vList5"/>
    <dgm:cxn modelId="{1CEA42D3-BE64-4A79-995E-568018BC2D9C}" type="presOf" srcId="{9D331733-80C3-4EB3-BCE3-8D1CF7638087}" destId="{00C8EC0C-C8DB-4C16-A9BB-6080EEDADAE9}" srcOrd="0" destOrd="0" presId="urn:microsoft.com/office/officeart/2005/8/layout/vList5"/>
    <dgm:cxn modelId="{6EBA1B2B-E0E7-488C-8647-F25702FA1FED}" srcId="{FB96A57C-F9FF-402D-BEAB-B7E960893E50}" destId="{9D331733-80C3-4EB3-BCE3-8D1CF7638087}" srcOrd="0" destOrd="0" parTransId="{FED58467-F729-4D43-937F-5616764B438D}" sibTransId="{3541C2AF-BE37-44FE-B5AF-25BAC347A4A9}"/>
    <dgm:cxn modelId="{A43EEA47-2FD5-48A2-8F07-F55B6A9E3621}" srcId="{0032D926-AA18-404C-8909-CFAF09A82DA9}" destId="{B74AAEC0-2C1A-4816-804F-B0EAB2CC802A}" srcOrd="0" destOrd="0" parTransId="{F14D19E0-AFF0-4C87-B813-371B5475DF22}" sibTransId="{B4B71B8A-3FCA-431B-91AE-850C728524C9}"/>
    <dgm:cxn modelId="{B4BB4BBB-CA3A-4CDB-BD4B-B66861A4C96C}" srcId="{B74AAEC0-2C1A-4816-804F-B0EAB2CC802A}" destId="{75CF13D7-8D7B-43FB-89E3-A80D01ACE003}" srcOrd="0" destOrd="0" parTransId="{C5E7B86E-8963-42BF-B069-99338A5390DF}" sibTransId="{24C13FCD-30B2-403C-9500-6621A1D40DBF}"/>
    <dgm:cxn modelId="{2106B59C-03C4-48D9-8CA8-8F11DC08D3B0}" srcId="{0032D926-AA18-404C-8909-CFAF09A82DA9}" destId="{E0225F71-3348-4F9E-B00D-73F0883128F9}" srcOrd="1" destOrd="0" parTransId="{51B55950-AEF1-46BD-9ECE-24DF82E836BC}" sibTransId="{E3DB70D5-F364-4707-A027-8E531D00443B}"/>
    <dgm:cxn modelId="{BA5380D0-2405-4AC0-8E44-CD35FFE3FA16}" type="presOf" srcId="{B74AAEC0-2C1A-4816-804F-B0EAB2CC802A}" destId="{964B86FE-4BE6-4439-A106-57C24E668E15}" srcOrd="0" destOrd="0" presId="urn:microsoft.com/office/officeart/2005/8/layout/vList5"/>
    <dgm:cxn modelId="{98B19076-8E64-45C3-974A-4959C7BAB450}" srcId="{E0225F71-3348-4F9E-B00D-73F0883128F9}" destId="{53703485-97F1-4EE2-BD5C-88B1DFF30FDA}" srcOrd="0" destOrd="0" parTransId="{A68D7D73-916D-4092-9682-7F7E59DECCFD}" sibTransId="{6EE95C17-ACEB-485B-956F-86F0FFBC1FC7}"/>
    <dgm:cxn modelId="{23EB3932-43D1-4D49-9668-A6DC7E21D1CA}" type="presOf" srcId="{53703485-97F1-4EE2-BD5C-88B1DFF30FDA}" destId="{A2ED021B-980B-4832-938B-0567700C0806}" srcOrd="0" destOrd="0" presId="urn:microsoft.com/office/officeart/2005/8/layout/vList5"/>
    <dgm:cxn modelId="{B31EF9AC-F847-4700-8067-D09D566E1BD0}" srcId="{0032D926-AA18-404C-8909-CFAF09A82DA9}" destId="{FB96A57C-F9FF-402D-BEAB-B7E960893E50}" srcOrd="2" destOrd="0" parTransId="{0FEC657C-82C4-404B-840A-AF173E6F2803}" sibTransId="{D07CEB60-0515-4AB6-B1D8-5A4E6D1D5C4E}"/>
    <dgm:cxn modelId="{CEDA7DD8-5028-4208-B540-54EC43BA5096}" type="presOf" srcId="{FB96A57C-F9FF-402D-BEAB-B7E960893E50}" destId="{EFAD45A7-24D5-46EF-8FD7-A054B1313E66}" srcOrd="0" destOrd="0" presId="urn:microsoft.com/office/officeart/2005/8/layout/vList5"/>
    <dgm:cxn modelId="{4D31F9B5-F20C-4DFD-A906-171D5B643512}" type="presOf" srcId="{E0225F71-3348-4F9E-B00D-73F0883128F9}" destId="{3863DB64-EDEC-446B-BB11-1B2360429AB4}" srcOrd="0" destOrd="0" presId="urn:microsoft.com/office/officeart/2005/8/layout/vList5"/>
    <dgm:cxn modelId="{9D41A6C5-AE4C-4356-BE34-3FB83228FF6B}" type="presParOf" srcId="{35E4FD9B-A91A-4F48-948C-824062B06298}" destId="{12EA378D-D9D9-48A0-B821-4E3ADCDDD059}" srcOrd="0" destOrd="0" presId="urn:microsoft.com/office/officeart/2005/8/layout/vList5"/>
    <dgm:cxn modelId="{3054018E-1560-412C-9C39-01A0B2432BDE}" type="presParOf" srcId="{12EA378D-D9D9-48A0-B821-4E3ADCDDD059}" destId="{964B86FE-4BE6-4439-A106-57C24E668E15}" srcOrd="0" destOrd="0" presId="urn:microsoft.com/office/officeart/2005/8/layout/vList5"/>
    <dgm:cxn modelId="{5D048B9A-A47A-4962-8B02-522DFE3AFB7E}" type="presParOf" srcId="{12EA378D-D9D9-48A0-B821-4E3ADCDDD059}" destId="{8C61D0DF-3119-4011-AE3E-4A958F4407EE}" srcOrd="1" destOrd="0" presId="urn:microsoft.com/office/officeart/2005/8/layout/vList5"/>
    <dgm:cxn modelId="{4D36CB3B-7ACC-4C22-841F-A7CBF7D22857}" type="presParOf" srcId="{35E4FD9B-A91A-4F48-948C-824062B06298}" destId="{AB120CFE-3A0F-4D88-B85E-864557B56953}" srcOrd="1" destOrd="0" presId="urn:microsoft.com/office/officeart/2005/8/layout/vList5"/>
    <dgm:cxn modelId="{7F47673D-5E14-45E3-B39E-DA77E6CDD1B1}" type="presParOf" srcId="{35E4FD9B-A91A-4F48-948C-824062B06298}" destId="{CA745864-5A24-4B52-ADC5-36B795C76F54}" srcOrd="2" destOrd="0" presId="urn:microsoft.com/office/officeart/2005/8/layout/vList5"/>
    <dgm:cxn modelId="{1BC238C3-E36C-4038-8C46-384883053C26}" type="presParOf" srcId="{CA745864-5A24-4B52-ADC5-36B795C76F54}" destId="{3863DB64-EDEC-446B-BB11-1B2360429AB4}" srcOrd="0" destOrd="0" presId="urn:microsoft.com/office/officeart/2005/8/layout/vList5"/>
    <dgm:cxn modelId="{A33C3852-956D-4973-981F-83F6F5E9B70E}" type="presParOf" srcId="{CA745864-5A24-4B52-ADC5-36B795C76F54}" destId="{A2ED021B-980B-4832-938B-0567700C0806}" srcOrd="1" destOrd="0" presId="urn:microsoft.com/office/officeart/2005/8/layout/vList5"/>
    <dgm:cxn modelId="{A805E9F6-B2FA-4EB7-822E-685FB8506660}" type="presParOf" srcId="{35E4FD9B-A91A-4F48-948C-824062B06298}" destId="{42101426-6558-4CDB-887B-E0E48762E7D5}" srcOrd="3" destOrd="0" presId="urn:microsoft.com/office/officeart/2005/8/layout/vList5"/>
    <dgm:cxn modelId="{A9053A93-7619-4A18-8DD4-B6ACD485939C}" type="presParOf" srcId="{35E4FD9B-A91A-4F48-948C-824062B06298}" destId="{A4EC8C2D-3F68-4A4D-96EB-E9478F7B256F}" srcOrd="4" destOrd="0" presId="urn:microsoft.com/office/officeart/2005/8/layout/vList5"/>
    <dgm:cxn modelId="{D9739C3F-07B8-45FA-8556-A5DABD311059}" type="presParOf" srcId="{A4EC8C2D-3F68-4A4D-96EB-E9478F7B256F}" destId="{EFAD45A7-24D5-46EF-8FD7-A054B1313E66}" srcOrd="0" destOrd="0" presId="urn:microsoft.com/office/officeart/2005/8/layout/vList5"/>
    <dgm:cxn modelId="{4F6AB255-1569-4421-80DC-10543CBF6BC7}" type="presParOf" srcId="{A4EC8C2D-3F68-4A4D-96EB-E9478F7B256F}" destId="{00C8EC0C-C8DB-4C16-A9BB-6080EEDADA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9EC8810-CE87-497C-82AA-E1DA809D0C4F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C2127B3-EEA3-470C-B10B-68A0920ECEC1}">
      <dgm:prSet/>
      <dgm:spPr/>
      <dgm:t>
        <a:bodyPr/>
        <a:lstStyle/>
        <a:p>
          <a:pPr rtl="0"/>
          <a:r>
            <a:rPr lang="en-US" dirty="0" smtClean="0"/>
            <a:t>(AB|SB)-\d{1,5} </a:t>
          </a:r>
          <a:endParaRPr lang="en-US" dirty="0"/>
        </a:p>
      </dgm:t>
    </dgm:pt>
    <dgm:pt modelId="{7E26FD6B-24B1-412E-AFE2-463E89D84072}" type="parTrans" cxnId="{BA923961-024A-4889-82F3-863B1714CEEB}">
      <dgm:prSet/>
      <dgm:spPr/>
      <dgm:t>
        <a:bodyPr/>
        <a:lstStyle/>
        <a:p>
          <a:endParaRPr lang="en-US"/>
        </a:p>
      </dgm:t>
    </dgm:pt>
    <dgm:pt modelId="{3551F9D2-DEB7-4926-9E6D-E0629E7145B3}" type="sibTrans" cxnId="{BA923961-024A-4889-82F3-863B1714CEEB}">
      <dgm:prSet/>
      <dgm:spPr/>
      <dgm:t>
        <a:bodyPr/>
        <a:lstStyle/>
        <a:p>
          <a:endParaRPr lang="en-US"/>
        </a:p>
      </dgm:t>
    </dgm:pt>
    <dgm:pt modelId="{C7413B09-82D2-4E18-8F99-385146658539}">
      <dgm:prSet/>
      <dgm:spPr/>
      <dgm:t>
        <a:bodyPr/>
        <a:lstStyle/>
        <a:p>
          <a:pPr rtl="0"/>
          <a:r>
            <a:rPr lang="en-US" dirty="0" smtClean="0"/>
            <a:t>The letters AB or SB, followed by hyphen and a one- to five-digit number. (e.g. SB-3276)</a:t>
          </a:r>
          <a:endParaRPr lang="en-US" dirty="0"/>
        </a:p>
      </dgm:t>
    </dgm:pt>
    <dgm:pt modelId="{72A4D0B4-AA0F-46ED-9EBE-D0D31301EBB8}" type="parTrans" cxnId="{55A88652-5C2A-4F95-826E-1AD024A4CB8C}">
      <dgm:prSet/>
      <dgm:spPr/>
      <dgm:t>
        <a:bodyPr/>
        <a:lstStyle/>
        <a:p>
          <a:endParaRPr lang="en-US"/>
        </a:p>
      </dgm:t>
    </dgm:pt>
    <dgm:pt modelId="{E25C4D78-ECFE-4D40-B125-64CD9311D7F8}" type="sibTrans" cxnId="{55A88652-5C2A-4F95-826E-1AD024A4CB8C}">
      <dgm:prSet/>
      <dgm:spPr/>
      <dgm:t>
        <a:bodyPr/>
        <a:lstStyle/>
        <a:p>
          <a:endParaRPr lang="en-US"/>
        </a:p>
      </dgm:t>
    </dgm:pt>
    <dgm:pt modelId="{6854DE72-B6EE-4584-A797-E95B76FB0F9F}">
      <dgm:prSet/>
      <dgm:spPr/>
      <dgm:t>
        <a:bodyPr/>
        <a:lstStyle/>
        <a:p>
          <a:pPr rtl="0"/>
          <a:r>
            <a:rPr lang="en-US" dirty="0" smtClean="0"/>
            <a:t>\d{5}(-\d{4})? </a:t>
          </a:r>
          <a:endParaRPr lang="en-US" dirty="0"/>
        </a:p>
      </dgm:t>
    </dgm:pt>
    <dgm:pt modelId="{C4402D42-73C9-45D3-B1E3-F9FDAFDB9052}" type="parTrans" cxnId="{8141D4AF-2873-4ACC-B50C-F6566B409993}">
      <dgm:prSet/>
      <dgm:spPr/>
      <dgm:t>
        <a:bodyPr/>
        <a:lstStyle/>
        <a:p>
          <a:endParaRPr lang="en-US"/>
        </a:p>
      </dgm:t>
    </dgm:pt>
    <dgm:pt modelId="{2E9E1793-103A-437E-B4BF-F642B44B4875}" type="sibTrans" cxnId="{8141D4AF-2873-4ACC-B50C-F6566B409993}">
      <dgm:prSet/>
      <dgm:spPr/>
      <dgm:t>
        <a:bodyPr/>
        <a:lstStyle/>
        <a:p>
          <a:endParaRPr lang="en-US"/>
        </a:p>
      </dgm:t>
    </dgm:pt>
    <dgm:pt modelId="{4703C64D-ADE6-4B50-A837-0CCF4388E71D}">
      <dgm:prSet/>
      <dgm:spPr/>
      <dgm:t>
        <a:bodyPr/>
        <a:lstStyle/>
        <a:p>
          <a:pPr rtl="0"/>
          <a:r>
            <a:rPr lang="en-US" dirty="0" smtClean="0"/>
            <a:t>A five-digit number, optionally followed by a hyphen and a four-digit number. (93711-2765)</a:t>
          </a:r>
          <a:endParaRPr lang="en-US" dirty="0"/>
        </a:p>
      </dgm:t>
    </dgm:pt>
    <dgm:pt modelId="{3A540F2A-510B-42C6-95C3-39F47801E156}" type="parTrans" cxnId="{155900F8-E324-4AB0-86A8-B7FFB7F2A9E6}">
      <dgm:prSet/>
      <dgm:spPr/>
      <dgm:t>
        <a:bodyPr/>
        <a:lstStyle/>
        <a:p>
          <a:endParaRPr lang="en-US"/>
        </a:p>
      </dgm:t>
    </dgm:pt>
    <dgm:pt modelId="{46C9B0A3-8C9E-4D7E-B71B-63500361B11B}" type="sibTrans" cxnId="{155900F8-E324-4AB0-86A8-B7FFB7F2A9E6}">
      <dgm:prSet/>
      <dgm:spPr/>
      <dgm:t>
        <a:bodyPr/>
        <a:lstStyle/>
        <a:p>
          <a:endParaRPr lang="en-US"/>
        </a:p>
      </dgm:t>
    </dgm:pt>
    <dgm:pt modelId="{DC0B00D3-CFA7-4E7F-879A-1F8D8DBDC3AC}" type="pres">
      <dgm:prSet presAssocID="{29EC8810-CE87-497C-82AA-E1DA809D0C4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C02084A-CB4A-4173-8B0E-C0DDE79F62D6}" type="pres">
      <dgm:prSet presAssocID="{AC2127B3-EEA3-470C-B10B-68A0920ECEC1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E0E0F-3196-4429-9C17-E264074ED9E4}" type="pres">
      <dgm:prSet presAssocID="{AC2127B3-EEA3-470C-B10B-68A0920ECEC1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2546B6-00DD-46F3-8703-1D6320412063}" type="pres">
      <dgm:prSet presAssocID="{6854DE72-B6EE-4584-A797-E95B76FB0F9F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DB128-2132-4214-BF13-098E0E60AAB9}" type="pres">
      <dgm:prSet presAssocID="{6854DE72-B6EE-4584-A797-E95B76FB0F9F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E61DA9E-AAC9-44B7-B491-1EDE7E5FF3A5}" type="presOf" srcId="{AC2127B3-EEA3-470C-B10B-68A0920ECEC1}" destId="{DC02084A-CB4A-4173-8B0E-C0DDE79F62D6}" srcOrd="0" destOrd="0" presId="urn:microsoft.com/office/officeart/2005/8/layout/vList2"/>
    <dgm:cxn modelId="{62817C20-D511-4267-B7B8-335F2322601A}" type="presOf" srcId="{29EC8810-CE87-497C-82AA-E1DA809D0C4F}" destId="{DC0B00D3-CFA7-4E7F-879A-1F8D8DBDC3AC}" srcOrd="0" destOrd="0" presId="urn:microsoft.com/office/officeart/2005/8/layout/vList2"/>
    <dgm:cxn modelId="{8141D4AF-2873-4ACC-B50C-F6566B409993}" srcId="{29EC8810-CE87-497C-82AA-E1DA809D0C4F}" destId="{6854DE72-B6EE-4584-A797-E95B76FB0F9F}" srcOrd="1" destOrd="0" parTransId="{C4402D42-73C9-45D3-B1E3-F9FDAFDB9052}" sibTransId="{2E9E1793-103A-437E-B4BF-F642B44B4875}"/>
    <dgm:cxn modelId="{BA923961-024A-4889-82F3-863B1714CEEB}" srcId="{29EC8810-CE87-497C-82AA-E1DA809D0C4F}" destId="{AC2127B3-EEA3-470C-B10B-68A0920ECEC1}" srcOrd="0" destOrd="0" parTransId="{7E26FD6B-24B1-412E-AFE2-463E89D84072}" sibTransId="{3551F9D2-DEB7-4926-9E6D-E0629E7145B3}"/>
    <dgm:cxn modelId="{155900F8-E324-4AB0-86A8-B7FFB7F2A9E6}" srcId="{6854DE72-B6EE-4584-A797-E95B76FB0F9F}" destId="{4703C64D-ADE6-4B50-A837-0CCF4388E71D}" srcOrd="0" destOrd="0" parTransId="{3A540F2A-510B-42C6-95C3-39F47801E156}" sibTransId="{46C9B0A3-8C9E-4D7E-B71B-63500361B11B}"/>
    <dgm:cxn modelId="{55A88652-5C2A-4F95-826E-1AD024A4CB8C}" srcId="{AC2127B3-EEA3-470C-B10B-68A0920ECEC1}" destId="{C7413B09-82D2-4E18-8F99-385146658539}" srcOrd="0" destOrd="0" parTransId="{72A4D0B4-AA0F-46ED-9EBE-D0D31301EBB8}" sibTransId="{E25C4D78-ECFE-4D40-B125-64CD9311D7F8}"/>
    <dgm:cxn modelId="{F4915BDE-2F01-46EB-A2C4-4AB861740F42}" type="presOf" srcId="{C7413B09-82D2-4E18-8F99-385146658539}" destId="{52BE0E0F-3196-4429-9C17-E264074ED9E4}" srcOrd="0" destOrd="0" presId="urn:microsoft.com/office/officeart/2005/8/layout/vList2"/>
    <dgm:cxn modelId="{8FAA87FB-98FC-436E-8ACC-754D36B8C31D}" type="presOf" srcId="{4703C64D-ADE6-4B50-A837-0CCF4388E71D}" destId="{F48DB128-2132-4214-BF13-098E0E60AAB9}" srcOrd="0" destOrd="0" presId="urn:microsoft.com/office/officeart/2005/8/layout/vList2"/>
    <dgm:cxn modelId="{3C5EE00B-FBB0-4C73-8FB6-41890E27D1E1}" type="presOf" srcId="{6854DE72-B6EE-4584-A797-E95B76FB0F9F}" destId="{F52546B6-00DD-46F3-8703-1D6320412063}" srcOrd="0" destOrd="0" presId="urn:microsoft.com/office/officeart/2005/8/layout/vList2"/>
    <dgm:cxn modelId="{DEDB07AD-444E-4DBF-9D2D-0B7FBDFA0FBA}" type="presParOf" srcId="{DC0B00D3-CFA7-4E7F-879A-1F8D8DBDC3AC}" destId="{DC02084A-CB4A-4173-8B0E-C0DDE79F62D6}" srcOrd="0" destOrd="0" presId="urn:microsoft.com/office/officeart/2005/8/layout/vList2"/>
    <dgm:cxn modelId="{A255CBB8-C72F-4B1B-A5F2-D7C3DCF96067}" type="presParOf" srcId="{DC0B00D3-CFA7-4E7F-879A-1F8D8DBDC3AC}" destId="{52BE0E0F-3196-4429-9C17-E264074ED9E4}" srcOrd="1" destOrd="0" presId="urn:microsoft.com/office/officeart/2005/8/layout/vList2"/>
    <dgm:cxn modelId="{8FB54869-1F7D-4CAA-8292-D68DC7E81850}" type="presParOf" srcId="{DC0B00D3-CFA7-4E7F-879A-1F8D8DBDC3AC}" destId="{F52546B6-00DD-46F3-8703-1D6320412063}" srcOrd="2" destOrd="0" presId="urn:microsoft.com/office/officeart/2005/8/layout/vList2"/>
    <dgm:cxn modelId="{F6939926-ECD5-4802-837B-FDB22A0BB61C}" type="presParOf" srcId="{DC0B00D3-CFA7-4E7F-879A-1F8D8DBDC3AC}" destId="{F48DB128-2132-4214-BF13-098E0E60AAB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BFD25AA-BCEC-4866-8A71-774E234EBD97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445CB255-7DA3-4D6B-8548-2FDA04F5D284}">
      <dgm:prSet/>
      <dgm:spPr/>
      <dgm:t>
        <a:bodyPr/>
        <a:lstStyle/>
        <a:p>
          <a:pPr rtl="0"/>
          <a:r>
            <a:rPr lang="en-US" dirty="0" smtClean="0"/>
            <a:t>\w*\d\w* </a:t>
          </a:r>
          <a:endParaRPr lang="en-US" dirty="0"/>
        </a:p>
      </dgm:t>
    </dgm:pt>
    <dgm:pt modelId="{DA3B3F77-790F-421A-8884-208B4CFA3EB4}" type="parTrans" cxnId="{D842C985-3C21-496D-B0E1-51FCA75C2A4C}">
      <dgm:prSet/>
      <dgm:spPr/>
      <dgm:t>
        <a:bodyPr/>
        <a:lstStyle/>
        <a:p>
          <a:endParaRPr lang="en-US"/>
        </a:p>
      </dgm:t>
    </dgm:pt>
    <dgm:pt modelId="{D1BAB2BF-A04B-4ABA-9F2B-666E94A64D33}" type="sibTrans" cxnId="{D842C985-3C21-496D-B0E1-51FCA75C2A4C}">
      <dgm:prSet/>
      <dgm:spPr/>
      <dgm:t>
        <a:bodyPr/>
        <a:lstStyle/>
        <a:p>
          <a:endParaRPr lang="en-US"/>
        </a:p>
      </dgm:t>
    </dgm:pt>
    <dgm:pt modelId="{A20BF853-3F8C-40CC-ABDB-C1178BEB1B48}">
      <dgm:prSet/>
      <dgm:spPr/>
      <dgm:t>
        <a:bodyPr/>
        <a:lstStyle/>
        <a:p>
          <a:pPr rtl="0"/>
          <a:r>
            <a:rPr lang="en-US" dirty="0" smtClean="0"/>
            <a:t>A text entry that contains at least one numeral. (arm01)</a:t>
          </a:r>
          <a:endParaRPr lang="en-US" dirty="0"/>
        </a:p>
      </dgm:t>
    </dgm:pt>
    <dgm:pt modelId="{C206FEB8-E407-4306-842A-FCF0827866FD}" type="parTrans" cxnId="{68F88A1F-3897-4919-B7A7-D40C22CF81B7}">
      <dgm:prSet/>
      <dgm:spPr/>
      <dgm:t>
        <a:bodyPr/>
        <a:lstStyle/>
        <a:p>
          <a:endParaRPr lang="en-US"/>
        </a:p>
      </dgm:t>
    </dgm:pt>
    <dgm:pt modelId="{9228A8AF-C2A2-4520-9F28-CE79A1ADD5D5}" type="sibTrans" cxnId="{68F88A1F-3897-4919-B7A7-D40C22CF81B7}">
      <dgm:prSet/>
      <dgm:spPr/>
      <dgm:t>
        <a:bodyPr/>
        <a:lstStyle/>
        <a:p>
          <a:endParaRPr lang="en-US"/>
        </a:p>
      </dgm:t>
    </dgm:pt>
    <dgm:pt modelId="{D00F7EC6-5D2C-4B40-9001-CFBE99D85B3B}">
      <dgm:prSet/>
      <dgm:spPr/>
      <dgm:t>
        <a:bodyPr/>
        <a:lstStyle/>
        <a:p>
          <a:pPr rtl="0"/>
          <a:r>
            <a:rPr lang="en-US" dirty="0" smtClean="0"/>
            <a:t>[xyz]\d{3} </a:t>
          </a:r>
          <a:endParaRPr lang="en-US" dirty="0"/>
        </a:p>
      </dgm:t>
    </dgm:pt>
    <dgm:pt modelId="{EF743FBC-E906-4781-AFDC-F52A98023B08}" type="parTrans" cxnId="{2B7E0FA7-999C-40E8-B289-486828CD1EC9}">
      <dgm:prSet/>
      <dgm:spPr/>
      <dgm:t>
        <a:bodyPr/>
        <a:lstStyle/>
        <a:p>
          <a:endParaRPr lang="en-US"/>
        </a:p>
      </dgm:t>
    </dgm:pt>
    <dgm:pt modelId="{C67355D9-2C30-49B1-A9E9-1250976AD1C0}" type="sibTrans" cxnId="{2B7E0FA7-999C-40E8-B289-486828CD1EC9}">
      <dgm:prSet/>
      <dgm:spPr/>
      <dgm:t>
        <a:bodyPr/>
        <a:lstStyle/>
        <a:p>
          <a:endParaRPr lang="en-US"/>
        </a:p>
      </dgm:t>
    </dgm:pt>
    <dgm:pt modelId="{0F9750ED-0457-46F5-9877-5CED2D58E993}">
      <dgm:prSet/>
      <dgm:spPr/>
      <dgm:t>
        <a:bodyPr/>
        <a:lstStyle/>
        <a:p>
          <a:pPr rtl="0"/>
          <a:r>
            <a:rPr lang="en-US" dirty="0" smtClean="0"/>
            <a:t>The letter x, y, or z, followed by a three-digit number. (x023)</a:t>
          </a:r>
          <a:endParaRPr lang="en-US" dirty="0"/>
        </a:p>
      </dgm:t>
    </dgm:pt>
    <dgm:pt modelId="{DE7A2EAC-991D-41F5-B334-9B1ACB443177}" type="parTrans" cxnId="{D78D50AE-6468-4708-A870-72EA501825E4}">
      <dgm:prSet/>
      <dgm:spPr/>
      <dgm:t>
        <a:bodyPr/>
        <a:lstStyle/>
        <a:p>
          <a:endParaRPr lang="en-US"/>
        </a:p>
      </dgm:t>
    </dgm:pt>
    <dgm:pt modelId="{207C2431-2CBC-490E-8434-F1502D603244}" type="sibTrans" cxnId="{D78D50AE-6468-4708-A870-72EA501825E4}">
      <dgm:prSet/>
      <dgm:spPr/>
      <dgm:t>
        <a:bodyPr/>
        <a:lstStyle/>
        <a:p>
          <a:endParaRPr lang="en-US"/>
        </a:p>
      </dgm:t>
    </dgm:pt>
    <dgm:pt modelId="{F6C8E07D-856E-49C5-B611-56F726D00573}" type="pres">
      <dgm:prSet presAssocID="{ABFD25AA-BCEC-4866-8A71-774E234EBD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FAB6E0-2CC4-4C1F-972C-E001450F3755}" type="pres">
      <dgm:prSet presAssocID="{445CB255-7DA3-4D6B-8548-2FDA04F5D28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25F0F-1964-4FA2-AB6F-FC29C34A55D4}" type="pres">
      <dgm:prSet presAssocID="{445CB255-7DA3-4D6B-8548-2FDA04F5D28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8301E-7CFB-4DC0-AF1F-0B76BC42CE8C}" type="pres">
      <dgm:prSet presAssocID="{D00F7EC6-5D2C-4B40-9001-CFBE99D85B3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CE564-FED9-4AB9-9B33-39C41010823A}" type="pres">
      <dgm:prSet presAssocID="{D00F7EC6-5D2C-4B40-9001-CFBE99D85B3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7E0FA7-999C-40E8-B289-486828CD1EC9}" srcId="{ABFD25AA-BCEC-4866-8A71-774E234EBD97}" destId="{D00F7EC6-5D2C-4B40-9001-CFBE99D85B3B}" srcOrd="1" destOrd="0" parTransId="{EF743FBC-E906-4781-AFDC-F52A98023B08}" sibTransId="{C67355D9-2C30-49B1-A9E9-1250976AD1C0}"/>
    <dgm:cxn modelId="{BDFDAD9C-B2F1-4343-A486-230728154D10}" type="presOf" srcId="{A20BF853-3F8C-40CC-ABDB-C1178BEB1B48}" destId="{92B25F0F-1964-4FA2-AB6F-FC29C34A55D4}" srcOrd="0" destOrd="0" presId="urn:microsoft.com/office/officeart/2005/8/layout/vList2"/>
    <dgm:cxn modelId="{3A3ADE52-0D36-4DF3-8F2F-74E9FEB15E30}" type="presOf" srcId="{445CB255-7DA3-4D6B-8548-2FDA04F5D284}" destId="{B8FAB6E0-2CC4-4C1F-972C-E001450F3755}" srcOrd="0" destOrd="0" presId="urn:microsoft.com/office/officeart/2005/8/layout/vList2"/>
    <dgm:cxn modelId="{D842C985-3C21-496D-B0E1-51FCA75C2A4C}" srcId="{ABFD25AA-BCEC-4866-8A71-774E234EBD97}" destId="{445CB255-7DA3-4D6B-8548-2FDA04F5D284}" srcOrd="0" destOrd="0" parTransId="{DA3B3F77-790F-421A-8884-208B4CFA3EB4}" sibTransId="{D1BAB2BF-A04B-4ABA-9F2B-666E94A64D33}"/>
    <dgm:cxn modelId="{F5D91491-8839-47A4-8ADD-89FBB7962B2A}" type="presOf" srcId="{D00F7EC6-5D2C-4B40-9001-CFBE99D85B3B}" destId="{9608301E-7CFB-4DC0-AF1F-0B76BC42CE8C}" srcOrd="0" destOrd="0" presId="urn:microsoft.com/office/officeart/2005/8/layout/vList2"/>
    <dgm:cxn modelId="{68F88A1F-3897-4919-B7A7-D40C22CF81B7}" srcId="{445CB255-7DA3-4D6B-8548-2FDA04F5D284}" destId="{A20BF853-3F8C-40CC-ABDB-C1178BEB1B48}" srcOrd="0" destOrd="0" parTransId="{C206FEB8-E407-4306-842A-FCF0827866FD}" sibTransId="{9228A8AF-C2A2-4520-9F28-CE79A1ADD5D5}"/>
    <dgm:cxn modelId="{BDE71F78-0A40-4A32-925C-99058BD7D42A}" type="presOf" srcId="{ABFD25AA-BCEC-4866-8A71-774E234EBD97}" destId="{F6C8E07D-856E-49C5-B611-56F726D00573}" srcOrd="0" destOrd="0" presId="urn:microsoft.com/office/officeart/2005/8/layout/vList2"/>
    <dgm:cxn modelId="{D78D50AE-6468-4708-A870-72EA501825E4}" srcId="{D00F7EC6-5D2C-4B40-9001-CFBE99D85B3B}" destId="{0F9750ED-0457-46F5-9877-5CED2D58E993}" srcOrd="0" destOrd="0" parTransId="{DE7A2EAC-991D-41F5-B334-9B1ACB443177}" sibTransId="{207C2431-2CBC-490E-8434-F1502D603244}"/>
    <dgm:cxn modelId="{553B3D00-C31A-4DB9-B705-65D9668686B4}" type="presOf" srcId="{0F9750ED-0457-46F5-9877-5CED2D58E993}" destId="{9A6CE564-FED9-4AB9-9B33-39C41010823A}" srcOrd="0" destOrd="0" presId="urn:microsoft.com/office/officeart/2005/8/layout/vList2"/>
    <dgm:cxn modelId="{929809F1-3DDC-4984-96DC-A02C4ECD58DE}" type="presParOf" srcId="{F6C8E07D-856E-49C5-B611-56F726D00573}" destId="{B8FAB6E0-2CC4-4C1F-972C-E001450F3755}" srcOrd="0" destOrd="0" presId="urn:microsoft.com/office/officeart/2005/8/layout/vList2"/>
    <dgm:cxn modelId="{8834308B-8408-4E2B-BBF7-136A9606C1D2}" type="presParOf" srcId="{F6C8E07D-856E-49C5-B611-56F726D00573}" destId="{92B25F0F-1964-4FA2-AB6F-FC29C34A55D4}" srcOrd="1" destOrd="0" presId="urn:microsoft.com/office/officeart/2005/8/layout/vList2"/>
    <dgm:cxn modelId="{01268102-19A9-4381-8D74-CEAD1AF49A5B}" type="presParOf" srcId="{F6C8E07D-856E-49C5-B611-56F726D00573}" destId="{9608301E-7CFB-4DC0-AF1F-0B76BC42CE8C}" srcOrd="2" destOrd="0" presId="urn:microsoft.com/office/officeart/2005/8/layout/vList2"/>
    <dgm:cxn modelId="{D996426B-634F-4E36-8200-1C9C3BC41B54}" type="presParOf" srcId="{F6C8E07D-856E-49C5-B611-56F726D00573}" destId="{9A6CE564-FED9-4AB9-9B33-39C41010823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6E8C448-AB3A-4102-9F45-734D78B3BEB4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B776E4C-5A0E-43DE-AABB-4485A86D1382}">
      <dgm:prSet/>
      <dgm:spPr/>
      <dgm:t>
        <a:bodyPr/>
        <a:lstStyle/>
        <a:p>
          <a:pPr rtl="0"/>
          <a:r>
            <a:rPr lang="en-US" dirty="0" err="1" smtClean="0"/>
            <a:t>ClientValidation</a:t>
          </a:r>
          <a:r>
            <a:rPr lang="en-US" dirty="0" smtClean="0"/>
            <a:t> Function </a:t>
          </a:r>
          <a:endParaRPr lang="en-US" dirty="0"/>
        </a:p>
      </dgm:t>
    </dgm:pt>
    <dgm:pt modelId="{56748D3E-87A4-4825-B61F-B696651C25C8}" type="parTrans" cxnId="{4548FC51-338E-454C-86AD-BA74EFCFEFFC}">
      <dgm:prSet/>
      <dgm:spPr/>
      <dgm:t>
        <a:bodyPr/>
        <a:lstStyle/>
        <a:p>
          <a:endParaRPr lang="en-US"/>
        </a:p>
      </dgm:t>
    </dgm:pt>
    <dgm:pt modelId="{0DFB3229-8499-45B3-9C4A-E718429C878B}" type="sibTrans" cxnId="{4548FC51-338E-454C-86AD-BA74EFCFEFFC}">
      <dgm:prSet/>
      <dgm:spPr/>
      <dgm:t>
        <a:bodyPr/>
        <a:lstStyle/>
        <a:p>
          <a:endParaRPr lang="en-US"/>
        </a:p>
      </dgm:t>
    </dgm:pt>
    <dgm:pt modelId="{78A559D8-E387-4790-A820-BCAB1D0909F5}">
      <dgm:prSet/>
      <dgm:spPr/>
      <dgm:t>
        <a:bodyPr/>
        <a:lstStyle/>
        <a:p>
          <a:pPr rtl="0"/>
          <a:r>
            <a:rPr lang="en-US" dirty="0" smtClean="0"/>
            <a:t>To specify the client-side validation function that should be called to perform the validation at client. </a:t>
          </a:r>
          <a:endParaRPr lang="en-US" dirty="0"/>
        </a:p>
      </dgm:t>
    </dgm:pt>
    <dgm:pt modelId="{7A01FD60-7306-4951-B6E4-95EA3938F660}" type="parTrans" cxnId="{E8554E25-568D-4DED-973B-78C4047A7CA1}">
      <dgm:prSet/>
      <dgm:spPr/>
      <dgm:t>
        <a:bodyPr/>
        <a:lstStyle/>
        <a:p>
          <a:endParaRPr lang="en-US"/>
        </a:p>
      </dgm:t>
    </dgm:pt>
    <dgm:pt modelId="{6035CA8A-7D07-4CFC-820B-6897DCFC7420}" type="sibTrans" cxnId="{E8554E25-568D-4DED-973B-78C4047A7CA1}">
      <dgm:prSet/>
      <dgm:spPr/>
      <dgm:t>
        <a:bodyPr/>
        <a:lstStyle/>
        <a:p>
          <a:endParaRPr lang="en-US"/>
        </a:p>
      </dgm:t>
    </dgm:pt>
    <dgm:pt modelId="{E48A2376-515A-4AFA-8EAB-C113018C6670}">
      <dgm:prSet/>
      <dgm:spPr/>
      <dgm:t>
        <a:bodyPr/>
        <a:lstStyle/>
        <a:p>
          <a:pPr rtl="0"/>
          <a:r>
            <a:rPr lang="en-US" dirty="0" err="1" smtClean="0"/>
            <a:t>OnServerValidate</a:t>
          </a:r>
          <a:r>
            <a:rPr lang="en-US" dirty="0" smtClean="0"/>
            <a:t>  </a:t>
          </a:r>
          <a:endParaRPr lang="en-US" dirty="0"/>
        </a:p>
      </dgm:t>
    </dgm:pt>
    <dgm:pt modelId="{4212EE50-25C6-49B9-B506-FD0FFD5A61EC}" type="parTrans" cxnId="{82554177-DAF3-435F-947E-709EDFFE2992}">
      <dgm:prSet/>
      <dgm:spPr/>
      <dgm:t>
        <a:bodyPr/>
        <a:lstStyle/>
        <a:p>
          <a:endParaRPr lang="en-US"/>
        </a:p>
      </dgm:t>
    </dgm:pt>
    <dgm:pt modelId="{643323F4-A54D-4AB1-9090-809D17EA1008}" type="sibTrans" cxnId="{82554177-DAF3-435F-947E-709EDFFE2992}">
      <dgm:prSet/>
      <dgm:spPr/>
      <dgm:t>
        <a:bodyPr/>
        <a:lstStyle/>
        <a:p>
          <a:endParaRPr lang="en-US"/>
        </a:p>
      </dgm:t>
    </dgm:pt>
    <dgm:pt modelId="{DBB2B8FF-3977-422A-8F2D-94225641692E}">
      <dgm:prSet/>
      <dgm:spPr/>
      <dgm:t>
        <a:bodyPr/>
        <a:lstStyle/>
        <a:p>
          <a:pPr rtl="0"/>
          <a:r>
            <a:rPr lang="en-US" dirty="0" smtClean="0"/>
            <a:t>To specify the server side event handler that should be called when server side validation is performed.</a:t>
          </a:r>
          <a:endParaRPr lang="en-US" dirty="0"/>
        </a:p>
      </dgm:t>
    </dgm:pt>
    <dgm:pt modelId="{64AE6ACD-F914-4234-81CB-BE400845409B}" type="parTrans" cxnId="{DC8D9306-9F2C-41FB-BC1C-4D732C17C6F5}">
      <dgm:prSet/>
      <dgm:spPr/>
      <dgm:t>
        <a:bodyPr/>
        <a:lstStyle/>
        <a:p>
          <a:endParaRPr lang="en-US"/>
        </a:p>
      </dgm:t>
    </dgm:pt>
    <dgm:pt modelId="{F4EF1FE5-A312-4DE1-BAB6-150F95763EE8}" type="sibTrans" cxnId="{DC8D9306-9F2C-41FB-BC1C-4D732C17C6F5}">
      <dgm:prSet/>
      <dgm:spPr/>
      <dgm:t>
        <a:bodyPr/>
        <a:lstStyle/>
        <a:p>
          <a:endParaRPr lang="en-US"/>
        </a:p>
      </dgm:t>
    </dgm:pt>
    <dgm:pt modelId="{1B79F752-8584-48CD-9DA0-9F571174B6C2}" type="pres">
      <dgm:prSet presAssocID="{76E8C448-AB3A-4102-9F45-734D78B3BEB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2D6BC7-3EE3-4CDE-9229-A62EFDAD74F6}" type="pres">
      <dgm:prSet presAssocID="{9B776E4C-5A0E-43DE-AABB-4485A86D1382}" presName="linNode" presStyleCnt="0"/>
      <dgm:spPr/>
    </dgm:pt>
    <dgm:pt modelId="{67CE171E-04FD-4E29-AEBB-814109ADAB61}" type="pres">
      <dgm:prSet presAssocID="{9B776E4C-5A0E-43DE-AABB-4485A86D138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D349B-4DBA-4706-9155-4E6CBE4A18DB}" type="pres">
      <dgm:prSet presAssocID="{9B776E4C-5A0E-43DE-AABB-4485A86D1382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EBC6-490C-44DB-9929-22333CE6EBC7}" type="pres">
      <dgm:prSet presAssocID="{0DFB3229-8499-45B3-9C4A-E718429C878B}" presName="sp" presStyleCnt="0"/>
      <dgm:spPr/>
    </dgm:pt>
    <dgm:pt modelId="{5B46F64E-7982-4D4E-804B-8EF3479804DE}" type="pres">
      <dgm:prSet presAssocID="{E48A2376-515A-4AFA-8EAB-C113018C6670}" presName="linNode" presStyleCnt="0"/>
      <dgm:spPr/>
    </dgm:pt>
    <dgm:pt modelId="{7595F739-1A7E-4FA2-A4B7-FE170FBFF8D9}" type="pres">
      <dgm:prSet presAssocID="{E48A2376-515A-4AFA-8EAB-C113018C6670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54406A-4136-491E-9B81-C386F6829BE7}" type="pres">
      <dgm:prSet presAssocID="{E48A2376-515A-4AFA-8EAB-C113018C667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DB407D-BA6B-4355-BC9D-7946638BDC82}" type="presOf" srcId="{76E8C448-AB3A-4102-9F45-734D78B3BEB4}" destId="{1B79F752-8584-48CD-9DA0-9F571174B6C2}" srcOrd="0" destOrd="0" presId="urn:microsoft.com/office/officeart/2005/8/layout/vList5"/>
    <dgm:cxn modelId="{E8554E25-568D-4DED-973B-78C4047A7CA1}" srcId="{9B776E4C-5A0E-43DE-AABB-4485A86D1382}" destId="{78A559D8-E387-4790-A820-BCAB1D0909F5}" srcOrd="0" destOrd="0" parTransId="{7A01FD60-7306-4951-B6E4-95EA3938F660}" sibTransId="{6035CA8A-7D07-4CFC-820B-6897DCFC7420}"/>
    <dgm:cxn modelId="{C737C273-5E68-483D-9DF2-ACF16415C402}" type="presOf" srcId="{DBB2B8FF-3977-422A-8F2D-94225641692E}" destId="{B854406A-4136-491E-9B81-C386F6829BE7}" srcOrd="0" destOrd="0" presId="urn:microsoft.com/office/officeart/2005/8/layout/vList5"/>
    <dgm:cxn modelId="{48F117B0-5342-4099-B599-5BAFA563C101}" type="presOf" srcId="{E48A2376-515A-4AFA-8EAB-C113018C6670}" destId="{7595F739-1A7E-4FA2-A4B7-FE170FBFF8D9}" srcOrd="0" destOrd="0" presId="urn:microsoft.com/office/officeart/2005/8/layout/vList5"/>
    <dgm:cxn modelId="{3988C5F5-5137-468A-A8AE-202F90AB3FAC}" type="presOf" srcId="{78A559D8-E387-4790-A820-BCAB1D0909F5}" destId="{913D349B-4DBA-4706-9155-4E6CBE4A18DB}" srcOrd="0" destOrd="0" presId="urn:microsoft.com/office/officeart/2005/8/layout/vList5"/>
    <dgm:cxn modelId="{82554177-DAF3-435F-947E-709EDFFE2992}" srcId="{76E8C448-AB3A-4102-9F45-734D78B3BEB4}" destId="{E48A2376-515A-4AFA-8EAB-C113018C6670}" srcOrd="1" destOrd="0" parTransId="{4212EE50-25C6-49B9-B506-FD0FFD5A61EC}" sibTransId="{643323F4-A54D-4AB1-9090-809D17EA1008}"/>
    <dgm:cxn modelId="{4548FC51-338E-454C-86AD-BA74EFCFEFFC}" srcId="{76E8C448-AB3A-4102-9F45-734D78B3BEB4}" destId="{9B776E4C-5A0E-43DE-AABB-4485A86D1382}" srcOrd="0" destOrd="0" parTransId="{56748D3E-87A4-4825-B61F-B696651C25C8}" sibTransId="{0DFB3229-8499-45B3-9C4A-E718429C878B}"/>
    <dgm:cxn modelId="{E55136A3-03FC-4245-A1F0-FBC8E0695831}" type="presOf" srcId="{9B776E4C-5A0E-43DE-AABB-4485A86D1382}" destId="{67CE171E-04FD-4E29-AEBB-814109ADAB61}" srcOrd="0" destOrd="0" presId="urn:microsoft.com/office/officeart/2005/8/layout/vList5"/>
    <dgm:cxn modelId="{DC8D9306-9F2C-41FB-BC1C-4D732C17C6F5}" srcId="{E48A2376-515A-4AFA-8EAB-C113018C6670}" destId="{DBB2B8FF-3977-422A-8F2D-94225641692E}" srcOrd="0" destOrd="0" parTransId="{64AE6ACD-F914-4234-81CB-BE400845409B}" sibTransId="{F4EF1FE5-A312-4DE1-BAB6-150F95763EE8}"/>
    <dgm:cxn modelId="{1680C6C9-692A-495E-AF9F-9D8A2967218D}" type="presParOf" srcId="{1B79F752-8584-48CD-9DA0-9F571174B6C2}" destId="{A22D6BC7-3EE3-4CDE-9229-A62EFDAD74F6}" srcOrd="0" destOrd="0" presId="urn:microsoft.com/office/officeart/2005/8/layout/vList5"/>
    <dgm:cxn modelId="{CE9FFC75-0FE8-497E-8795-572DB5540BE1}" type="presParOf" srcId="{A22D6BC7-3EE3-4CDE-9229-A62EFDAD74F6}" destId="{67CE171E-04FD-4E29-AEBB-814109ADAB61}" srcOrd="0" destOrd="0" presId="urn:microsoft.com/office/officeart/2005/8/layout/vList5"/>
    <dgm:cxn modelId="{8EE8A944-C8F9-4738-B05D-93A5D0047D72}" type="presParOf" srcId="{A22D6BC7-3EE3-4CDE-9229-A62EFDAD74F6}" destId="{913D349B-4DBA-4706-9155-4E6CBE4A18DB}" srcOrd="1" destOrd="0" presId="urn:microsoft.com/office/officeart/2005/8/layout/vList5"/>
    <dgm:cxn modelId="{C83BB476-40AC-4004-A246-F4F50B903EC1}" type="presParOf" srcId="{1B79F752-8584-48CD-9DA0-9F571174B6C2}" destId="{128DEBC6-490C-44DB-9929-22333CE6EBC7}" srcOrd="1" destOrd="0" presId="urn:microsoft.com/office/officeart/2005/8/layout/vList5"/>
    <dgm:cxn modelId="{ACF9F2B0-7E76-4789-B987-751EF8CF8D4F}" type="presParOf" srcId="{1B79F752-8584-48CD-9DA0-9F571174B6C2}" destId="{5B46F64E-7982-4D4E-804B-8EF3479804DE}" srcOrd="2" destOrd="0" presId="urn:microsoft.com/office/officeart/2005/8/layout/vList5"/>
    <dgm:cxn modelId="{2F53BAD3-1F1F-4122-A7DE-0F1FB6DDC5AD}" type="presParOf" srcId="{5B46F64E-7982-4D4E-804B-8EF3479804DE}" destId="{7595F739-1A7E-4FA2-A4B7-FE170FBFF8D9}" srcOrd="0" destOrd="0" presId="urn:microsoft.com/office/officeart/2005/8/layout/vList5"/>
    <dgm:cxn modelId="{AA4DCAF8-0554-4B9D-B36E-D3B58C109D51}" type="presParOf" srcId="{5B46F64E-7982-4D4E-804B-8EF3479804DE}" destId="{B854406A-4136-491E-9B81-C386F6829B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35EE717-D800-4FA5-A713-E64994119500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6F8B6320-748B-405B-A4C1-EDA6F1ECDAD0}">
      <dgm:prSet/>
      <dgm:spPr/>
      <dgm:t>
        <a:bodyPr/>
        <a:lstStyle/>
        <a:p>
          <a:pPr rtl="0"/>
          <a:r>
            <a:rPr lang="en-US" dirty="0" smtClean="0"/>
            <a:t>Value </a:t>
          </a:r>
          <a:endParaRPr lang="en-US" dirty="0"/>
        </a:p>
      </dgm:t>
    </dgm:pt>
    <dgm:pt modelId="{E3D6E0E4-20F7-40F6-A254-9396DA101C93}" type="parTrans" cxnId="{D3AB3E9B-B6FD-46A4-834F-18E1121BC2E2}">
      <dgm:prSet/>
      <dgm:spPr/>
      <dgm:t>
        <a:bodyPr/>
        <a:lstStyle/>
        <a:p>
          <a:endParaRPr lang="en-US"/>
        </a:p>
      </dgm:t>
    </dgm:pt>
    <dgm:pt modelId="{5D0FC9EB-686B-48D4-8611-47096D40C5A7}" type="sibTrans" cxnId="{D3AB3E9B-B6FD-46A4-834F-18E1121BC2E2}">
      <dgm:prSet/>
      <dgm:spPr/>
      <dgm:t>
        <a:bodyPr/>
        <a:lstStyle/>
        <a:p>
          <a:endParaRPr lang="en-US"/>
        </a:p>
      </dgm:t>
    </dgm:pt>
    <dgm:pt modelId="{0ED07FAE-8740-4C75-B7ED-31D766D03AC7}">
      <dgm:prSet/>
      <dgm:spPr/>
      <dgm:t>
        <a:bodyPr/>
        <a:lstStyle/>
        <a:p>
          <a:pPr rtl="0"/>
          <a:r>
            <a:rPr lang="en-US" dirty="0" smtClean="0"/>
            <a:t>the text string to be validated.</a:t>
          </a:r>
          <a:endParaRPr lang="en-US" dirty="0"/>
        </a:p>
      </dgm:t>
    </dgm:pt>
    <dgm:pt modelId="{D1C4A643-E492-4E82-A3F4-B18FEA07984F}" type="parTrans" cxnId="{B2B5A3E6-E611-48BA-8672-F2307F53C6A1}">
      <dgm:prSet/>
      <dgm:spPr/>
      <dgm:t>
        <a:bodyPr/>
        <a:lstStyle/>
        <a:p>
          <a:endParaRPr lang="en-US"/>
        </a:p>
      </dgm:t>
    </dgm:pt>
    <dgm:pt modelId="{99D2F98D-1279-498A-87FA-9B5CD5FA315B}" type="sibTrans" cxnId="{B2B5A3E6-E611-48BA-8672-F2307F53C6A1}">
      <dgm:prSet/>
      <dgm:spPr/>
      <dgm:t>
        <a:bodyPr/>
        <a:lstStyle/>
        <a:p>
          <a:endParaRPr lang="en-US"/>
        </a:p>
      </dgm:t>
    </dgm:pt>
    <dgm:pt modelId="{9F0FB186-344B-4640-B21E-4F94B03573E5}">
      <dgm:prSet/>
      <dgm:spPr/>
      <dgm:t>
        <a:bodyPr/>
        <a:lstStyle/>
        <a:p>
          <a:pPr rtl="0"/>
          <a:r>
            <a:rPr lang="en-US" dirty="0" err="1" smtClean="0"/>
            <a:t>IsValid</a:t>
          </a:r>
          <a:r>
            <a:rPr lang="en-US" dirty="0" smtClean="0"/>
            <a:t> </a:t>
          </a:r>
          <a:endParaRPr lang="en-US" dirty="0"/>
        </a:p>
      </dgm:t>
    </dgm:pt>
    <dgm:pt modelId="{115407BB-43EC-43D7-8C9E-08AD39464613}" type="parTrans" cxnId="{CF3B3EB7-59C4-41AD-BE3C-F63BDDA1C3D6}">
      <dgm:prSet/>
      <dgm:spPr/>
      <dgm:t>
        <a:bodyPr/>
        <a:lstStyle/>
        <a:p>
          <a:endParaRPr lang="en-US"/>
        </a:p>
      </dgm:t>
    </dgm:pt>
    <dgm:pt modelId="{4263E20F-BE0B-495B-A4D3-C0EF318789E7}" type="sibTrans" cxnId="{CF3B3EB7-59C4-41AD-BE3C-F63BDDA1C3D6}">
      <dgm:prSet/>
      <dgm:spPr/>
      <dgm:t>
        <a:bodyPr/>
        <a:lstStyle/>
        <a:p>
          <a:endParaRPr lang="en-US"/>
        </a:p>
      </dgm:t>
    </dgm:pt>
    <dgm:pt modelId="{28F0A311-333D-4328-8838-BC8AF2A79425}">
      <dgm:prSet/>
      <dgm:spPr/>
      <dgm:t>
        <a:bodyPr/>
        <a:lstStyle/>
        <a:p>
          <a:pPr rtl="0"/>
          <a:r>
            <a:rPr lang="en-US" dirty="0" smtClean="0"/>
            <a:t>A Boolean property that you set to True if the value passes the validation test or to False otherwise.</a:t>
          </a:r>
          <a:endParaRPr lang="en-US" dirty="0"/>
        </a:p>
      </dgm:t>
    </dgm:pt>
    <dgm:pt modelId="{9F50CB22-89C9-4CD9-982F-39DB10438835}" type="parTrans" cxnId="{E65A0CCC-2BCC-481E-8CF9-46B77BBF1FFC}">
      <dgm:prSet/>
      <dgm:spPr/>
      <dgm:t>
        <a:bodyPr/>
        <a:lstStyle/>
        <a:p>
          <a:endParaRPr lang="en-US"/>
        </a:p>
      </dgm:t>
    </dgm:pt>
    <dgm:pt modelId="{589D9ED3-8E60-4F8D-BB47-6B9FE98C6B39}" type="sibTrans" cxnId="{E65A0CCC-2BCC-481E-8CF9-46B77BBF1FFC}">
      <dgm:prSet/>
      <dgm:spPr/>
      <dgm:t>
        <a:bodyPr/>
        <a:lstStyle/>
        <a:p>
          <a:endParaRPr lang="en-US"/>
        </a:p>
      </dgm:t>
    </dgm:pt>
    <dgm:pt modelId="{3EF71F3F-F9D0-4C4F-9931-78D1D196FD3C}" type="pres">
      <dgm:prSet presAssocID="{435EE717-D800-4FA5-A713-E649941195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3A3EC1-242A-444D-B4C2-3FBA723FEB2E}" type="pres">
      <dgm:prSet presAssocID="{6F8B6320-748B-405B-A4C1-EDA6F1ECDAD0}" presName="linNode" presStyleCnt="0"/>
      <dgm:spPr/>
    </dgm:pt>
    <dgm:pt modelId="{8ACEA9F8-2D5B-44A3-A1AD-A96203BCF5E9}" type="pres">
      <dgm:prSet presAssocID="{6F8B6320-748B-405B-A4C1-EDA6F1ECDAD0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363FBB-2602-4DE2-B5B1-36F24F922BA0}" type="pres">
      <dgm:prSet presAssocID="{6F8B6320-748B-405B-A4C1-EDA6F1ECDAD0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5F303F-063E-4631-9621-78EAA3FA0B21}" type="pres">
      <dgm:prSet presAssocID="{5D0FC9EB-686B-48D4-8611-47096D40C5A7}" presName="sp" presStyleCnt="0"/>
      <dgm:spPr/>
    </dgm:pt>
    <dgm:pt modelId="{C39B0231-3015-40C2-8008-33FC00062A7E}" type="pres">
      <dgm:prSet presAssocID="{9F0FB186-344B-4640-B21E-4F94B03573E5}" presName="linNode" presStyleCnt="0"/>
      <dgm:spPr/>
    </dgm:pt>
    <dgm:pt modelId="{8DCD688C-9BF0-47FD-8F30-0E7999D92E83}" type="pres">
      <dgm:prSet presAssocID="{9F0FB186-344B-4640-B21E-4F94B03573E5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16983-0D24-4A49-AD36-919C8D5CE54E}" type="pres">
      <dgm:prSet presAssocID="{9F0FB186-344B-4640-B21E-4F94B03573E5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B5A3E6-E611-48BA-8672-F2307F53C6A1}" srcId="{6F8B6320-748B-405B-A4C1-EDA6F1ECDAD0}" destId="{0ED07FAE-8740-4C75-B7ED-31D766D03AC7}" srcOrd="0" destOrd="0" parTransId="{D1C4A643-E492-4E82-A3F4-B18FEA07984F}" sibTransId="{99D2F98D-1279-498A-87FA-9B5CD5FA315B}"/>
    <dgm:cxn modelId="{D9EFC55E-697B-4180-943B-55944A6D49B0}" type="presOf" srcId="{0ED07FAE-8740-4C75-B7ED-31D766D03AC7}" destId="{2B363FBB-2602-4DE2-B5B1-36F24F922BA0}" srcOrd="0" destOrd="0" presId="urn:microsoft.com/office/officeart/2005/8/layout/vList5"/>
    <dgm:cxn modelId="{CF3B3EB7-59C4-41AD-BE3C-F63BDDA1C3D6}" srcId="{435EE717-D800-4FA5-A713-E64994119500}" destId="{9F0FB186-344B-4640-B21E-4F94B03573E5}" srcOrd="1" destOrd="0" parTransId="{115407BB-43EC-43D7-8C9E-08AD39464613}" sibTransId="{4263E20F-BE0B-495B-A4D3-C0EF318789E7}"/>
    <dgm:cxn modelId="{0E9B8796-AA59-4C42-A13A-1DA35F6010D1}" type="presOf" srcId="{6F8B6320-748B-405B-A4C1-EDA6F1ECDAD0}" destId="{8ACEA9F8-2D5B-44A3-A1AD-A96203BCF5E9}" srcOrd="0" destOrd="0" presId="urn:microsoft.com/office/officeart/2005/8/layout/vList5"/>
    <dgm:cxn modelId="{9095E924-B440-49DC-A9BF-2E694C18A66B}" type="presOf" srcId="{9F0FB186-344B-4640-B21E-4F94B03573E5}" destId="{8DCD688C-9BF0-47FD-8F30-0E7999D92E83}" srcOrd="0" destOrd="0" presId="urn:microsoft.com/office/officeart/2005/8/layout/vList5"/>
    <dgm:cxn modelId="{D3AB3E9B-B6FD-46A4-834F-18E1121BC2E2}" srcId="{435EE717-D800-4FA5-A713-E64994119500}" destId="{6F8B6320-748B-405B-A4C1-EDA6F1ECDAD0}" srcOrd="0" destOrd="0" parTransId="{E3D6E0E4-20F7-40F6-A254-9396DA101C93}" sibTransId="{5D0FC9EB-686B-48D4-8611-47096D40C5A7}"/>
    <dgm:cxn modelId="{06EACF59-B72C-4FD3-9908-43A0D27338A7}" type="presOf" srcId="{28F0A311-333D-4328-8838-BC8AF2A79425}" destId="{EB516983-0D24-4A49-AD36-919C8D5CE54E}" srcOrd="0" destOrd="0" presId="urn:microsoft.com/office/officeart/2005/8/layout/vList5"/>
    <dgm:cxn modelId="{F85A3592-3CD5-4B62-A5E9-65AE6B8CF42E}" type="presOf" srcId="{435EE717-D800-4FA5-A713-E64994119500}" destId="{3EF71F3F-F9D0-4C4F-9931-78D1D196FD3C}" srcOrd="0" destOrd="0" presId="urn:microsoft.com/office/officeart/2005/8/layout/vList5"/>
    <dgm:cxn modelId="{E65A0CCC-2BCC-481E-8CF9-46B77BBF1FFC}" srcId="{9F0FB186-344B-4640-B21E-4F94B03573E5}" destId="{28F0A311-333D-4328-8838-BC8AF2A79425}" srcOrd="0" destOrd="0" parTransId="{9F50CB22-89C9-4CD9-982F-39DB10438835}" sibTransId="{589D9ED3-8E60-4F8D-BB47-6B9FE98C6B39}"/>
    <dgm:cxn modelId="{4ABCB514-608A-4734-B713-A0689FA55592}" type="presParOf" srcId="{3EF71F3F-F9D0-4C4F-9931-78D1D196FD3C}" destId="{0D3A3EC1-242A-444D-B4C2-3FBA723FEB2E}" srcOrd="0" destOrd="0" presId="urn:microsoft.com/office/officeart/2005/8/layout/vList5"/>
    <dgm:cxn modelId="{79567482-C878-41AD-B9EC-FED71BD491D8}" type="presParOf" srcId="{0D3A3EC1-242A-444D-B4C2-3FBA723FEB2E}" destId="{8ACEA9F8-2D5B-44A3-A1AD-A96203BCF5E9}" srcOrd="0" destOrd="0" presId="urn:microsoft.com/office/officeart/2005/8/layout/vList5"/>
    <dgm:cxn modelId="{5BB2BE34-6B02-428E-B2DA-8DBB78FCF8C3}" type="presParOf" srcId="{0D3A3EC1-242A-444D-B4C2-3FBA723FEB2E}" destId="{2B363FBB-2602-4DE2-B5B1-36F24F922BA0}" srcOrd="1" destOrd="0" presId="urn:microsoft.com/office/officeart/2005/8/layout/vList5"/>
    <dgm:cxn modelId="{D97A1F50-FC6A-40B4-9305-154618BEB385}" type="presParOf" srcId="{3EF71F3F-F9D0-4C4F-9931-78D1D196FD3C}" destId="{745F303F-063E-4631-9621-78EAA3FA0B21}" srcOrd="1" destOrd="0" presId="urn:microsoft.com/office/officeart/2005/8/layout/vList5"/>
    <dgm:cxn modelId="{D6229F14-2A08-4F69-A0BE-E665187D0BC5}" type="presParOf" srcId="{3EF71F3F-F9D0-4C4F-9931-78D1D196FD3C}" destId="{C39B0231-3015-40C2-8008-33FC00062A7E}" srcOrd="2" destOrd="0" presId="urn:microsoft.com/office/officeart/2005/8/layout/vList5"/>
    <dgm:cxn modelId="{49336052-CB2B-4FED-A2EC-7BB43022C097}" type="presParOf" srcId="{C39B0231-3015-40C2-8008-33FC00062A7E}" destId="{8DCD688C-9BF0-47FD-8F30-0E7999D92E83}" srcOrd="0" destOrd="0" presId="urn:microsoft.com/office/officeart/2005/8/layout/vList5"/>
    <dgm:cxn modelId="{391A3CF8-D957-4879-A2D4-66B998756913}" type="presParOf" srcId="{C39B0231-3015-40C2-8008-33FC00062A7E}" destId="{EB516983-0D24-4A49-AD36-919C8D5CE54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5825BE-BFF8-481F-8584-8E70280C8042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97950-84DC-434A-A68D-576A1C1D6628}">
      <dgm:prSet/>
      <dgm:spPr/>
      <dgm:t>
        <a:bodyPr/>
        <a:lstStyle/>
        <a:p>
          <a:pPr rtl="0"/>
          <a:r>
            <a:rPr lang="en-US" dirty="0" err="1" smtClean="0"/>
            <a:t>RegularExpression</a:t>
          </a:r>
          <a:r>
            <a:rPr lang="en-US" dirty="0" smtClean="0"/>
            <a:t> </a:t>
          </a:r>
          <a:r>
            <a:rPr lang="en-US" dirty="0" err="1" smtClean="0"/>
            <a:t>Validator</a:t>
          </a:r>
          <a:endParaRPr lang="en-US" dirty="0"/>
        </a:p>
      </dgm:t>
    </dgm:pt>
    <dgm:pt modelId="{1BC8E7C9-B13A-4ADB-9CB2-FC839B0DC841}" type="parTrans" cxnId="{C483F096-C8E7-4519-8AD6-415C4F08DFCD}">
      <dgm:prSet/>
      <dgm:spPr/>
      <dgm:t>
        <a:bodyPr/>
        <a:lstStyle/>
        <a:p>
          <a:endParaRPr lang="en-US"/>
        </a:p>
      </dgm:t>
    </dgm:pt>
    <dgm:pt modelId="{E68B930E-3BA1-4E98-9577-4F31D46295D5}" type="sibTrans" cxnId="{C483F096-C8E7-4519-8AD6-415C4F08DFCD}">
      <dgm:prSet/>
      <dgm:spPr/>
      <dgm:t>
        <a:bodyPr/>
        <a:lstStyle/>
        <a:p>
          <a:endParaRPr lang="en-US"/>
        </a:p>
      </dgm:t>
    </dgm:pt>
    <dgm:pt modelId="{1D689D1E-6A01-40AA-9A89-C161015306D1}">
      <dgm:prSet/>
      <dgm:spPr/>
      <dgm:t>
        <a:bodyPr/>
        <a:lstStyle/>
        <a:p>
          <a:pPr rtl="0"/>
          <a:r>
            <a:rPr lang="en-US" dirty="0" smtClean="0"/>
            <a:t>Matches the entered text against a specified pattern</a:t>
          </a:r>
          <a:endParaRPr lang="en-US" dirty="0"/>
        </a:p>
      </dgm:t>
    </dgm:pt>
    <dgm:pt modelId="{89CC2332-8CC1-4209-97AC-B0E718068B97}" type="parTrans" cxnId="{ABDBAC8D-11D8-4A3F-8F80-20300112AB90}">
      <dgm:prSet/>
      <dgm:spPr/>
      <dgm:t>
        <a:bodyPr/>
        <a:lstStyle/>
        <a:p>
          <a:endParaRPr lang="en-US"/>
        </a:p>
      </dgm:t>
    </dgm:pt>
    <dgm:pt modelId="{B7D780E7-2F09-4297-A618-9EBC415BE671}" type="sibTrans" cxnId="{ABDBAC8D-11D8-4A3F-8F80-20300112AB90}">
      <dgm:prSet/>
      <dgm:spPr/>
      <dgm:t>
        <a:bodyPr/>
        <a:lstStyle/>
        <a:p>
          <a:endParaRPr lang="en-US"/>
        </a:p>
      </dgm:t>
    </dgm:pt>
    <dgm:pt modelId="{23AA84DD-B8B6-4BE8-970E-2CC37CF1F86F}">
      <dgm:prSet/>
      <dgm:spPr/>
      <dgm:t>
        <a:bodyPr/>
        <a:lstStyle/>
        <a:p>
          <a:pPr rtl="0"/>
          <a:r>
            <a:rPr lang="en-US" dirty="0" err="1" smtClean="0"/>
            <a:t>CustomValidator</a:t>
          </a:r>
          <a:endParaRPr lang="en-US" dirty="0"/>
        </a:p>
      </dgm:t>
    </dgm:pt>
    <dgm:pt modelId="{E6A1C30E-5302-4AA1-9D49-DB936153EDC0}" type="parTrans" cxnId="{F2394A18-C192-4BF6-9551-0168F7658FBC}">
      <dgm:prSet/>
      <dgm:spPr/>
      <dgm:t>
        <a:bodyPr/>
        <a:lstStyle/>
        <a:p>
          <a:endParaRPr lang="en-US"/>
        </a:p>
      </dgm:t>
    </dgm:pt>
    <dgm:pt modelId="{A0070FB5-3146-43BD-BE4B-C9FB25C7AAF1}" type="sibTrans" cxnId="{F2394A18-C192-4BF6-9551-0168F7658FBC}">
      <dgm:prSet/>
      <dgm:spPr/>
      <dgm:t>
        <a:bodyPr/>
        <a:lstStyle/>
        <a:p>
          <a:endParaRPr lang="en-US"/>
        </a:p>
      </dgm:t>
    </dgm:pt>
    <dgm:pt modelId="{BA133CFC-876F-4CDE-A1D9-E56FCEFF8CDC}">
      <dgm:prSet/>
      <dgm:spPr/>
      <dgm:t>
        <a:bodyPr/>
        <a:lstStyle/>
        <a:p>
          <a:pPr rtl="0"/>
          <a:r>
            <a:rPr lang="en-US" dirty="0" smtClean="0"/>
            <a:t>Runs custom code to validate the entered text</a:t>
          </a:r>
          <a:endParaRPr lang="en-US" dirty="0"/>
        </a:p>
      </dgm:t>
    </dgm:pt>
    <dgm:pt modelId="{E596A3B2-8FFA-4126-8D08-FEC83083D507}" type="parTrans" cxnId="{CD352D3B-65D3-4F2C-B204-120643D5BE80}">
      <dgm:prSet/>
      <dgm:spPr/>
      <dgm:t>
        <a:bodyPr/>
        <a:lstStyle/>
        <a:p>
          <a:endParaRPr lang="en-US"/>
        </a:p>
      </dgm:t>
    </dgm:pt>
    <dgm:pt modelId="{8040C20C-7E41-4BD2-8A3E-D4E6ED2DD048}" type="sibTrans" cxnId="{CD352D3B-65D3-4F2C-B204-120643D5BE80}">
      <dgm:prSet/>
      <dgm:spPr/>
      <dgm:t>
        <a:bodyPr/>
        <a:lstStyle/>
        <a:p>
          <a:endParaRPr lang="en-US"/>
        </a:p>
      </dgm:t>
    </dgm:pt>
    <dgm:pt modelId="{532D772F-2A81-485C-B4C4-08115C4B1B69}">
      <dgm:prSet/>
      <dgm:spPr/>
      <dgm:t>
        <a:bodyPr/>
        <a:lstStyle/>
        <a:p>
          <a:pPr rtl="0"/>
          <a:r>
            <a:rPr lang="en-US" dirty="0" err="1" smtClean="0"/>
            <a:t>ValidationSummary</a:t>
          </a:r>
          <a:endParaRPr lang="en-US" dirty="0"/>
        </a:p>
      </dgm:t>
    </dgm:pt>
    <dgm:pt modelId="{6779DD3B-5374-4DD9-852E-9F731BC1CCE0}" type="parTrans" cxnId="{E9F4F78E-445D-43AB-B893-A5DF2EF3D36E}">
      <dgm:prSet/>
      <dgm:spPr/>
      <dgm:t>
        <a:bodyPr/>
        <a:lstStyle/>
        <a:p>
          <a:endParaRPr lang="en-US"/>
        </a:p>
      </dgm:t>
    </dgm:pt>
    <dgm:pt modelId="{33523E20-DC04-4900-93CC-3B8B63670CD8}" type="sibTrans" cxnId="{E9F4F78E-445D-43AB-B893-A5DF2EF3D36E}">
      <dgm:prSet/>
      <dgm:spPr/>
      <dgm:t>
        <a:bodyPr/>
        <a:lstStyle/>
        <a:p>
          <a:endParaRPr lang="en-US"/>
        </a:p>
      </dgm:t>
    </dgm:pt>
    <dgm:pt modelId="{9556C017-D575-4F75-9769-9A702C7B9634}">
      <dgm:prSet/>
      <dgm:spPr/>
      <dgm:t>
        <a:bodyPr/>
        <a:lstStyle/>
        <a:p>
          <a:pPr rtl="0"/>
          <a:r>
            <a:rPr lang="en-US" dirty="0" smtClean="0"/>
            <a:t>Provides a place to summarize error messages</a:t>
          </a:r>
          <a:endParaRPr lang="en-US" dirty="0"/>
        </a:p>
      </dgm:t>
    </dgm:pt>
    <dgm:pt modelId="{FB47DAE7-8327-40BD-BE09-4F4BAB1C295B}" type="parTrans" cxnId="{6AB1F661-32C3-4830-B14B-994524D952AB}">
      <dgm:prSet/>
      <dgm:spPr/>
      <dgm:t>
        <a:bodyPr/>
        <a:lstStyle/>
        <a:p>
          <a:endParaRPr lang="en-US"/>
        </a:p>
      </dgm:t>
    </dgm:pt>
    <dgm:pt modelId="{987B5144-67FD-45E0-9B67-DA01CAB0A170}" type="sibTrans" cxnId="{6AB1F661-32C3-4830-B14B-994524D952AB}">
      <dgm:prSet/>
      <dgm:spPr/>
      <dgm:t>
        <a:bodyPr/>
        <a:lstStyle/>
        <a:p>
          <a:endParaRPr lang="en-US"/>
        </a:p>
      </dgm:t>
    </dgm:pt>
    <dgm:pt modelId="{0B83AE4C-4E68-484F-8194-BD451060D0E6}" type="pres">
      <dgm:prSet presAssocID="{4B5825BE-BFF8-481F-8584-8E70280C804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805C74-B5EA-4435-B2E3-7BF28CDC1227}" type="pres">
      <dgm:prSet presAssocID="{CBA97950-84DC-434A-A68D-576A1C1D6628}" presName="linNode" presStyleCnt="0"/>
      <dgm:spPr/>
    </dgm:pt>
    <dgm:pt modelId="{D5026C34-AFC4-4FA3-9783-DC806C692E62}" type="pres">
      <dgm:prSet presAssocID="{CBA97950-84DC-434A-A68D-576A1C1D6628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3D946A-2E2A-4309-8B9E-494FC07C7569}" type="pres">
      <dgm:prSet presAssocID="{CBA97950-84DC-434A-A68D-576A1C1D6628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4DAB7-026C-451C-B7BF-9F0180183EDA}" type="pres">
      <dgm:prSet presAssocID="{E68B930E-3BA1-4E98-9577-4F31D46295D5}" presName="sp" presStyleCnt="0"/>
      <dgm:spPr/>
    </dgm:pt>
    <dgm:pt modelId="{BDA8870F-2227-40EE-A4F5-7F7B974C583A}" type="pres">
      <dgm:prSet presAssocID="{23AA84DD-B8B6-4BE8-970E-2CC37CF1F86F}" presName="linNode" presStyleCnt="0"/>
      <dgm:spPr/>
    </dgm:pt>
    <dgm:pt modelId="{F4359441-604C-4DFC-8E20-957EADA7C583}" type="pres">
      <dgm:prSet presAssocID="{23AA84DD-B8B6-4BE8-970E-2CC37CF1F86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2A862-1D16-4528-9AB7-4BEDB709117F}" type="pres">
      <dgm:prSet presAssocID="{23AA84DD-B8B6-4BE8-970E-2CC37CF1F86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5F6238-252D-43E4-997D-74C0F7A6B8CF}" type="pres">
      <dgm:prSet presAssocID="{A0070FB5-3146-43BD-BE4B-C9FB25C7AAF1}" presName="sp" presStyleCnt="0"/>
      <dgm:spPr/>
    </dgm:pt>
    <dgm:pt modelId="{6A7F1178-0252-4894-9D5F-195A90E6EEB4}" type="pres">
      <dgm:prSet presAssocID="{532D772F-2A81-485C-B4C4-08115C4B1B69}" presName="linNode" presStyleCnt="0"/>
      <dgm:spPr/>
    </dgm:pt>
    <dgm:pt modelId="{B6666597-3BE8-4A1B-B864-3AD0FF583CCE}" type="pres">
      <dgm:prSet presAssocID="{532D772F-2A81-485C-B4C4-08115C4B1B6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5015D-A0CE-4CE2-8849-E311926B2A46}" type="pres">
      <dgm:prSet presAssocID="{532D772F-2A81-485C-B4C4-08115C4B1B6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95D738-C16C-4AAE-AB1B-D93DC27B58B8}" type="presOf" srcId="{BA133CFC-876F-4CDE-A1D9-E56FCEFF8CDC}" destId="{8212A862-1D16-4528-9AB7-4BEDB709117F}" srcOrd="0" destOrd="0" presId="urn:microsoft.com/office/officeart/2005/8/layout/vList5"/>
    <dgm:cxn modelId="{ABDBAC8D-11D8-4A3F-8F80-20300112AB90}" srcId="{CBA97950-84DC-434A-A68D-576A1C1D6628}" destId="{1D689D1E-6A01-40AA-9A89-C161015306D1}" srcOrd="0" destOrd="0" parTransId="{89CC2332-8CC1-4209-97AC-B0E718068B97}" sibTransId="{B7D780E7-2F09-4297-A618-9EBC415BE671}"/>
    <dgm:cxn modelId="{6AB1F661-32C3-4830-B14B-994524D952AB}" srcId="{532D772F-2A81-485C-B4C4-08115C4B1B69}" destId="{9556C017-D575-4F75-9769-9A702C7B9634}" srcOrd="0" destOrd="0" parTransId="{FB47DAE7-8327-40BD-BE09-4F4BAB1C295B}" sibTransId="{987B5144-67FD-45E0-9B67-DA01CAB0A170}"/>
    <dgm:cxn modelId="{9578BDAE-9E83-495C-BFEA-138CD8C81F54}" type="presOf" srcId="{23AA84DD-B8B6-4BE8-970E-2CC37CF1F86F}" destId="{F4359441-604C-4DFC-8E20-957EADA7C583}" srcOrd="0" destOrd="0" presId="urn:microsoft.com/office/officeart/2005/8/layout/vList5"/>
    <dgm:cxn modelId="{7B1DF800-16B4-4FE6-9B5C-F06EBF2D31B1}" type="presOf" srcId="{1D689D1E-6A01-40AA-9A89-C161015306D1}" destId="{3E3D946A-2E2A-4309-8B9E-494FC07C7569}" srcOrd="0" destOrd="0" presId="urn:microsoft.com/office/officeart/2005/8/layout/vList5"/>
    <dgm:cxn modelId="{F2394A18-C192-4BF6-9551-0168F7658FBC}" srcId="{4B5825BE-BFF8-481F-8584-8E70280C8042}" destId="{23AA84DD-B8B6-4BE8-970E-2CC37CF1F86F}" srcOrd="1" destOrd="0" parTransId="{E6A1C30E-5302-4AA1-9D49-DB936153EDC0}" sibTransId="{A0070FB5-3146-43BD-BE4B-C9FB25C7AAF1}"/>
    <dgm:cxn modelId="{C483F096-C8E7-4519-8AD6-415C4F08DFCD}" srcId="{4B5825BE-BFF8-481F-8584-8E70280C8042}" destId="{CBA97950-84DC-434A-A68D-576A1C1D6628}" srcOrd="0" destOrd="0" parTransId="{1BC8E7C9-B13A-4ADB-9CB2-FC839B0DC841}" sibTransId="{E68B930E-3BA1-4E98-9577-4F31D46295D5}"/>
    <dgm:cxn modelId="{F0A1A180-B4E1-483A-867B-CA1EEA21F6F7}" type="presOf" srcId="{CBA97950-84DC-434A-A68D-576A1C1D6628}" destId="{D5026C34-AFC4-4FA3-9783-DC806C692E62}" srcOrd="0" destOrd="0" presId="urn:microsoft.com/office/officeart/2005/8/layout/vList5"/>
    <dgm:cxn modelId="{E9F4F78E-445D-43AB-B893-A5DF2EF3D36E}" srcId="{4B5825BE-BFF8-481F-8584-8E70280C8042}" destId="{532D772F-2A81-485C-B4C4-08115C4B1B69}" srcOrd="2" destOrd="0" parTransId="{6779DD3B-5374-4DD9-852E-9F731BC1CCE0}" sibTransId="{33523E20-DC04-4900-93CC-3B8B63670CD8}"/>
    <dgm:cxn modelId="{5AA6310D-F397-4346-87CC-065D39DF803D}" type="presOf" srcId="{4B5825BE-BFF8-481F-8584-8E70280C8042}" destId="{0B83AE4C-4E68-484F-8194-BD451060D0E6}" srcOrd="0" destOrd="0" presId="urn:microsoft.com/office/officeart/2005/8/layout/vList5"/>
    <dgm:cxn modelId="{426A2D56-8677-4C9A-9AF5-1BBFDEFC0A81}" type="presOf" srcId="{532D772F-2A81-485C-B4C4-08115C4B1B69}" destId="{B6666597-3BE8-4A1B-B864-3AD0FF583CCE}" srcOrd="0" destOrd="0" presId="urn:microsoft.com/office/officeart/2005/8/layout/vList5"/>
    <dgm:cxn modelId="{93B197D5-4B8C-4CBF-B44F-2BBAF222E260}" type="presOf" srcId="{9556C017-D575-4F75-9769-9A702C7B9634}" destId="{B155015D-A0CE-4CE2-8849-E311926B2A46}" srcOrd="0" destOrd="0" presId="urn:microsoft.com/office/officeart/2005/8/layout/vList5"/>
    <dgm:cxn modelId="{CD352D3B-65D3-4F2C-B204-120643D5BE80}" srcId="{23AA84DD-B8B6-4BE8-970E-2CC37CF1F86F}" destId="{BA133CFC-876F-4CDE-A1D9-E56FCEFF8CDC}" srcOrd="0" destOrd="0" parTransId="{E596A3B2-8FFA-4126-8D08-FEC83083D507}" sibTransId="{8040C20C-7E41-4BD2-8A3E-D4E6ED2DD048}"/>
    <dgm:cxn modelId="{EF4FE62D-E620-4F2D-ADAA-9A039C2C8860}" type="presParOf" srcId="{0B83AE4C-4E68-484F-8194-BD451060D0E6}" destId="{CD805C74-B5EA-4435-B2E3-7BF28CDC1227}" srcOrd="0" destOrd="0" presId="urn:microsoft.com/office/officeart/2005/8/layout/vList5"/>
    <dgm:cxn modelId="{C8EAB07D-D76A-4F04-BB9F-5ECEB29BADF2}" type="presParOf" srcId="{CD805C74-B5EA-4435-B2E3-7BF28CDC1227}" destId="{D5026C34-AFC4-4FA3-9783-DC806C692E62}" srcOrd="0" destOrd="0" presId="urn:microsoft.com/office/officeart/2005/8/layout/vList5"/>
    <dgm:cxn modelId="{BB92E4A6-3AEF-4E75-95B2-04E28E7FD17D}" type="presParOf" srcId="{CD805C74-B5EA-4435-B2E3-7BF28CDC1227}" destId="{3E3D946A-2E2A-4309-8B9E-494FC07C7569}" srcOrd="1" destOrd="0" presId="urn:microsoft.com/office/officeart/2005/8/layout/vList5"/>
    <dgm:cxn modelId="{C97E63FE-208A-478B-91D2-86945A6E7769}" type="presParOf" srcId="{0B83AE4C-4E68-484F-8194-BD451060D0E6}" destId="{97D4DAB7-026C-451C-B7BF-9F0180183EDA}" srcOrd="1" destOrd="0" presId="urn:microsoft.com/office/officeart/2005/8/layout/vList5"/>
    <dgm:cxn modelId="{BF464E9E-3AED-492D-845A-90666802AC7F}" type="presParOf" srcId="{0B83AE4C-4E68-484F-8194-BD451060D0E6}" destId="{BDA8870F-2227-40EE-A4F5-7F7B974C583A}" srcOrd="2" destOrd="0" presId="urn:microsoft.com/office/officeart/2005/8/layout/vList5"/>
    <dgm:cxn modelId="{A0862CCC-24A6-4CDD-8D42-8A50523F03FF}" type="presParOf" srcId="{BDA8870F-2227-40EE-A4F5-7F7B974C583A}" destId="{F4359441-604C-4DFC-8E20-957EADA7C583}" srcOrd="0" destOrd="0" presId="urn:microsoft.com/office/officeart/2005/8/layout/vList5"/>
    <dgm:cxn modelId="{3225514F-BD4F-4C70-98B1-2F38AA8493F3}" type="presParOf" srcId="{BDA8870F-2227-40EE-A4F5-7F7B974C583A}" destId="{8212A862-1D16-4528-9AB7-4BEDB709117F}" srcOrd="1" destOrd="0" presId="urn:microsoft.com/office/officeart/2005/8/layout/vList5"/>
    <dgm:cxn modelId="{43E6F0A2-D8F2-4C94-8BE3-8142DC6C01AB}" type="presParOf" srcId="{0B83AE4C-4E68-484F-8194-BD451060D0E6}" destId="{D35F6238-252D-43E4-997D-74C0F7A6B8CF}" srcOrd="3" destOrd="0" presId="urn:microsoft.com/office/officeart/2005/8/layout/vList5"/>
    <dgm:cxn modelId="{D3DE15AE-EE99-4EB7-BE28-A2EFD0025A54}" type="presParOf" srcId="{0B83AE4C-4E68-484F-8194-BD451060D0E6}" destId="{6A7F1178-0252-4894-9D5F-195A90E6EEB4}" srcOrd="4" destOrd="0" presId="urn:microsoft.com/office/officeart/2005/8/layout/vList5"/>
    <dgm:cxn modelId="{86803B27-275B-4895-8A25-7605EABFA1E1}" type="presParOf" srcId="{6A7F1178-0252-4894-9D5F-195A90E6EEB4}" destId="{B6666597-3BE8-4A1B-B864-3AD0FF583CCE}" srcOrd="0" destOrd="0" presId="urn:microsoft.com/office/officeart/2005/8/layout/vList5"/>
    <dgm:cxn modelId="{8D591DE0-9DCB-491A-872D-7A176B1ABA25}" type="presParOf" srcId="{6A7F1178-0252-4894-9D5F-195A90E6EEB4}" destId="{B155015D-A0CE-4CE2-8849-E311926B2A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07978A-A223-41F9-A30D-FBCE27601DD3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EF57FA4-4B3C-43BE-BBE8-151B2E775740}">
      <dgm:prSet/>
      <dgm:spPr/>
      <dgm:t>
        <a:bodyPr/>
        <a:lstStyle/>
        <a:p>
          <a:pPr rtl="0"/>
          <a:r>
            <a:rPr lang="en-US" dirty="0" err="1" smtClean="0"/>
            <a:t>ControlToValidate</a:t>
          </a:r>
          <a:r>
            <a:rPr lang="en-US" dirty="0" smtClean="0"/>
            <a:t> </a:t>
          </a:r>
          <a:endParaRPr lang="en-US" dirty="0"/>
        </a:p>
      </dgm:t>
    </dgm:pt>
    <dgm:pt modelId="{6752AD0C-94D2-4F93-BAE9-4B20D9A91D26}" type="parTrans" cxnId="{8DF72A9C-FF39-4CD5-8AC2-BA42C7F929FD}">
      <dgm:prSet/>
      <dgm:spPr/>
      <dgm:t>
        <a:bodyPr/>
        <a:lstStyle/>
        <a:p>
          <a:endParaRPr lang="en-US"/>
        </a:p>
      </dgm:t>
    </dgm:pt>
    <dgm:pt modelId="{6D5A55F1-AD16-4C35-BDFD-F2CB18C116ED}" type="sibTrans" cxnId="{8DF72A9C-FF39-4CD5-8AC2-BA42C7F929FD}">
      <dgm:prSet/>
      <dgm:spPr/>
      <dgm:t>
        <a:bodyPr/>
        <a:lstStyle/>
        <a:p>
          <a:endParaRPr lang="en-US"/>
        </a:p>
      </dgm:t>
    </dgm:pt>
    <dgm:pt modelId="{E4FB9D2C-645A-4243-8308-748384AE70C8}">
      <dgm:prSet/>
      <dgm:spPr/>
      <dgm:t>
        <a:bodyPr/>
        <a:lstStyle/>
        <a:p>
          <a:pPr rtl="0"/>
          <a:r>
            <a:rPr lang="en-US" dirty="0" smtClean="0"/>
            <a:t>The ID of the control to be validated.</a:t>
          </a:r>
          <a:endParaRPr lang="en-US" dirty="0"/>
        </a:p>
      </dgm:t>
    </dgm:pt>
    <dgm:pt modelId="{78AD481B-D3BA-4744-A31B-D17E44DD8817}" type="parTrans" cxnId="{996EECE9-375A-4D1B-806A-F9BE20A26B34}">
      <dgm:prSet/>
      <dgm:spPr/>
      <dgm:t>
        <a:bodyPr/>
        <a:lstStyle/>
        <a:p>
          <a:endParaRPr lang="en-US"/>
        </a:p>
      </dgm:t>
    </dgm:pt>
    <dgm:pt modelId="{5C7C8759-C0E0-409C-89EA-B4897E3952E1}" type="sibTrans" cxnId="{996EECE9-375A-4D1B-806A-F9BE20A26B34}">
      <dgm:prSet/>
      <dgm:spPr/>
      <dgm:t>
        <a:bodyPr/>
        <a:lstStyle/>
        <a:p>
          <a:endParaRPr lang="en-US"/>
        </a:p>
      </dgm:t>
    </dgm:pt>
    <dgm:pt modelId="{994753CE-052A-4B92-836B-46C0E180D625}">
      <dgm:prSet/>
      <dgm:spPr/>
      <dgm:t>
        <a:bodyPr/>
        <a:lstStyle/>
        <a:p>
          <a:pPr rtl="0"/>
          <a:r>
            <a:rPr lang="en-US" dirty="0" smtClean="0"/>
            <a:t>Display </a:t>
          </a:r>
          <a:endParaRPr lang="en-US" dirty="0"/>
        </a:p>
      </dgm:t>
    </dgm:pt>
    <dgm:pt modelId="{FFA1C4E0-9A53-4D0D-9599-1DB56CAA0680}" type="parTrans" cxnId="{4D3982A4-E482-48AD-84CB-AD62502AF9EE}">
      <dgm:prSet/>
      <dgm:spPr/>
      <dgm:t>
        <a:bodyPr/>
        <a:lstStyle/>
        <a:p>
          <a:endParaRPr lang="en-US"/>
        </a:p>
      </dgm:t>
    </dgm:pt>
    <dgm:pt modelId="{69DC417A-C839-4F8E-A19A-7D1E34F05D22}" type="sibTrans" cxnId="{4D3982A4-E482-48AD-84CB-AD62502AF9EE}">
      <dgm:prSet/>
      <dgm:spPr/>
      <dgm:t>
        <a:bodyPr/>
        <a:lstStyle/>
        <a:p>
          <a:endParaRPr lang="en-US"/>
        </a:p>
      </dgm:t>
    </dgm:pt>
    <dgm:pt modelId="{3C4DB111-1AE9-4113-8908-903A52E0CB0C}">
      <dgm:prSet/>
      <dgm:spPr/>
      <dgm:t>
        <a:bodyPr/>
        <a:lstStyle/>
        <a:p>
          <a:pPr rtl="0"/>
          <a:r>
            <a:rPr lang="en-US" dirty="0" smtClean="0"/>
            <a:t>Determine how the error message is to be displayed.</a:t>
          </a:r>
          <a:endParaRPr lang="en-US" dirty="0"/>
        </a:p>
      </dgm:t>
    </dgm:pt>
    <dgm:pt modelId="{4C1A10A3-6A5F-4032-82D9-4491A4679B18}" type="parTrans" cxnId="{326025C2-2CAC-4206-827C-3D5318055C6F}">
      <dgm:prSet/>
      <dgm:spPr/>
      <dgm:t>
        <a:bodyPr/>
        <a:lstStyle/>
        <a:p>
          <a:endParaRPr lang="en-US"/>
        </a:p>
      </dgm:t>
    </dgm:pt>
    <dgm:pt modelId="{BCEEEF74-D129-4A98-A6D4-EFD4C25B39B4}" type="sibTrans" cxnId="{326025C2-2CAC-4206-827C-3D5318055C6F}">
      <dgm:prSet/>
      <dgm:spPr/>
      <dgm:t>
        <a:bodyPr/>
        <a:lstStyle/>
        <a:p>
          <a:endParaRPr lang="en-US"/>
        </a:p>
      </dgm:t>
    </dgm:pt>
    <dgm:pt modelId="{923696D2-A524-41F3-A67E-80C40693671F}">
      <dgm:prSet/>
      <dgm:spPr/>
      <dgm:t>
        <a:bodyPr/>
        <a:lstStyle/>
        <a:p>
          <a:pPr rtl="0"/>
          <a:r>
            <a:rPr lang="en-US" dirty="0" err="1" smtClean="0"/>
            <a:t>ErrorMessage</a:t>
          </a:r>
          <a:r>
            <a:rPr lang="en-US" dirty="0" smtClean="0"/>
            <a:t> </a:t>
          </a:r>
          <a:endParaRPr lang="en-US" dirty="0"/>
        </a:p>
      </dgm:t>
    </dgm:pt>
    <dgm:pt modelId="{B9868A5F-5666-4294-A9AD-F2B81058BE6D}" type="parTrans" cxnId="{3655ACB5-7013-47DD-92C4-342478F4FFDF}">
      <dgm:prSet/>
      <dgm:spPr/>
      <dgm:t>
        <a:bodyPr/>
        <a:lstStyle/>
        <a:p>
          <a:endParaRPr lang="en-US"/>
        </a:p>
      </dgm:t>
    </dgm:pt>
    <dgm:pt modelId="{472039F2-4E84-43ED-9C78-6BFB275E1F28}" type="sibTrans" cxnId="{3655ACB5-7013-47DD-92C4-342478F4FFDF}">
      <dgm:prSet/>
      <dgm:spPr/>
      <dgm:t>
        <a:bodyPr/>
        <a:lstStyle/>
        <a:p>
          <a:endParaRPr lang="en-US"/>
        </a:p>
      </dgm:t>
    </dgm:pt>
    <dgm:pt modelId="{15197CAB-D223-4AE6-B877-0E66BAEFABEE}">
      <dgm:prSet/>
      <dgm:spPr/>
      <dgm:t>
        <a:bodyPr/>
        <a:lstStyle/>
        <a:p>
          <a:pPr rtl="0"/>
          <a:r>
            <a:rPr lang="en-US" dirty="0" smtClean="0"/>
            <a:t>The message that’s displayed in the </a:t>
          </a:r>
          <a:r>
            <a:rPr lang="en-US" dirty="0" err="1" smtClean="0"/>
            <a:t>validator</a:t>
          </a:r>
          <a:r>
            <a:rPr lang="en-US" dirty="0" smtClean="0"/>
            <a:t> and/or the </a:t>
          </a:r>
          <a:r>
            <a:rPr lang="en-US" dirty="0" err="1" smtClean="0"/>
            <a:t>ValidationSummary</a:t>
          </a:r>
          <a:r>
            <a:rPr lang="en-US" dirty="0" smtClean="0"/>
            <a:t> control when the validation fails.</a:t>
          </a:r>
          <a:endParaRPr lang="en-US" dirty="0"/>
        </a:p>
      </dgm:t>
    </dgm:pt>
    <dgm:pt modelId="{BB95566D-8EFC-479A-B6BD-0734AA00EE7A}" type="parTrans" cxnId="{8A20D169-708D-450C-A624-5052FFD3F192}">
      <dgm:prSet/>
      <dgm:spPr/>
      <dgm:t>
        <a:bodyPr/>
        <a:lstStyle/>
        <a:p>
          <a:endParaRPr lang="en-US"/>
        </a:p>
      </dgm:t>
    </dgm:pt>
    <dgm:pt modelId="{8C4357A4-FAED-4B31-8715-0E88B830D14D}" type="sibTrans" cxnId="{8A20D169-708D-450C-A624-5052FFD3F192}">
      <dgm:prSet/>
      <dgm:spPr/>
      <dgm:t>
        <a:bodyPr/>
        <a:lstStyle/>
        <a:p>
          <a:endParaRPr lang="en-US"/>
        </a:p>
      </dgm:t>
    </dgm:pt>
    <dgm:pt modelId="{FF63BDB0-E44B-4114-978C-1DFD01AEC8EF}">
      <dgm:prSet/>
      <dgm:spPr/>
      <dgm:t>
        <a:bodyPr/>
        <a:lstStyle/>
        <a:p>
          <a:pPr rtl="0"/>
          <a:r>
            <a:rPr lang="en-US" dirty="0" smtClean="0"/>
            <a:t>Text </a:t>
          </a:r>
          <a:endParaRPr lang="en-US" dirty="0"/>
        </a:p>
      </dgm:t>
    </dgm:pt>
    <dgm:pt modelId="{59D5320F-1A37-476F-B71A-31DBFD0A0622}" type="parTrans" cxnId="{A2C1C160-1DEB-4CFB-AB3B-14C892424FBF}">
      <dgm:prSet/>
      <dgm:spPr/>
      <dgm:t>
        <a:bodyPr/>
        <a:lstStyle/>
        <a:p>
          <a:endParaRPr lang="en-US"/>
        </a:p>
      </dgm:t>
    </dgm:pt>
    <dgm:pt modelId="{6F9608D7-18C8-4E5D-973E-E72397064BD4}" type="sibTrans" cxnId="{A2C1C160-1DEB-4CFB-AB3B-14C892424FBF}">
      <dgm:prSet/>
      <dgm:spPr/>
      <dgm:t>
        <a:bodyPr/>
        <a:lstStyle/>
        <a:p>
          <a:endParaRPr lang="en-US"/>
        </a:p>
      </dgm:t>
    </dgm:pt>
    <dgm:pt modelId="{7FC08C3D-5A66-4659-84CF-E0C778B1735D}">
      <dgm:prSet/>
      <dgm:spPr/>
      <dgm:t>
        <a:bodyPr/>
        <a:lstStyle/>
        <a:p>
          <a:pPr rtl="0"/>
          <a:r>
            <a:rPr lang="en-US" dirty="0" smtClean="0"/>
            <a:t>The message that’s displayed in the </a:t>
          </a:r>
          <a:r>
            <a:rPr lang="en-US" dirty="0" err="1" smtClean="0"/>
            <a:t>validator</a:t>
          </a:r>
          <a:r>
            <a:rPr lang="en-US" dirty="0" smtClean="0"/>
            <a:t>.</a:t>
          </a:r>
          <a:endParaRPr lang="en-US" dirty="0"/>
        </a:p>
      </dgm:t>
    </dgm:pt>
    <dgm:pt modelId="{A40F32A3-87CD-44E0-99A6-B89F3F5270A4}" type="parTrans" cxnId="{BAC83D3F-1102-4F2A-A11E-606610954D11}">
      <dgm:prSet/>
      <dgm:spPr/>
      <dgm:t>
        <a:bodyPr/>
        <a:lstStyle/>
        <a:p>
          <a:endParaRPr lang="en-US"/>
        </a:p>
      </dgm:t>
    </dgm:pt>
    <dgm:pt modelId="{E7D5401B-6204-4E84-B14C-05E9E3C8D4C0}" type="sibTrans" cxnId="{BAC83D3F-1102-4F2A-A11E-606610954D11}">
      <dgm:prSet/>
      <dgm:spPr/>
      <dgm:t>
        <a:bodyPr/>
        <a:lstStyle/>
        <a:p>
          <a:endParaRPr lang="en-US"/>
        </a:p>
      </dgm:t>
    </dgm:pt>
    <dgm:pt modelId="{BFB35F51-D547-4E3B-B745-8310488ABB86}">
      <dgm:prSet/>
      <dgm:spPr/>
      <dgm:t>
        <a:bodyPr/>
        <a:lstStyle/>
        <a:p>
          <a:pPr rtl="0"/>
          <a:r>
            <a:rPr lang="en-US" dirty="0" smtClean="0"/>
            <a:t>Value = none, static or dynamic.</a:t>
          </a:r>
          <a:endParaRPr lang="en-US" dirty="0"/>
        </a:p>
      </dgm:t>
    </dgm:pt>
    <dgm:pt modelId="{EC4A0701-22F6-42BA-B7E1-03658884C944}" type="parTrans" cxnId="{1A62BB17-E114-477A-921C-070B1B952330}">
      <dgm:prSet/>
      <dgm:spPr/>
      <dgm:t>
        <a:bodyPr/>
        <a:lstStyle/>
        <a:p>
          <a:endParaRPr lang="en-US"/>
        </a:p>
      </dgm:t>
    </dgm:pt>
    <dgm:pt modelId="{27CE2C66-6D4D-48FB-8995-33B00D0496C4}" type="sibTrans" cxnId="{1A62BB17-E114-477A-921C-070B1B952330}">
      <dgm:prSet/>
      <dgm:spPr/>
      <dgm:t>
        <a:bodyPr/>
        <a:lstStyle/>
        <a:p>
          <a:endParaRPr lang="en-US"/>
        </a:p>
      </dgm:t>
    </dgm:pt>
    <dgm:pt modelId="{82174F65-32F3-4C64-82E3-91C8F9984C98}" type="pres">
      <dgm:prSet presAssocID="{8307978A-A223-41F9-A30D-FBCE27601DD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217F9B9-239C-4FC0-9976-9D863A2550D1}" type="pres">
      <dgm:prSet presAssocID="{DEF57FA4-4B3C-43BE-BBE8-151B2E775740}" presName="linNode" presStyleCnt="0"/>
      <dgm:spPr/>
    </dgm:pt>
    <dgm:pt modelId="{B52115C4-0F37-45D5-93E6-0837E6C57B3E}" type="pres">
      <dgm:prSet presAssocID="{DEF57FA4-4B3C-43BE-BBE8-151B2E775740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D9EAF-B10A-44A6-81B6-A7280E8F9269}" type="pres">
      <dgm:prSet presAssocID="{DEF57FA4-4B3C-43BE-BBE8-151B2E775740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4C852B-FF72-4A54-82D2-6E669B1572E6}" type="pres">
      <dgm:prSet presAssocID="{6D5A55F1-AD16-4C35-BDFD-F2CB18C116ED}" presName="sp" presStyleCnt="0"/>
      <dgm:spPr/>
    </dgm:pt>
    <dgm:pt modelId="{BC5DAAC5-ECE8-4197-B604-02C9A29422D5}" type="pres">
      <dgm:prSet presAssocID="{994753CE-052A-4B92-836B-46C0E180D625}" presName="linNode" presStyleCnt="0"/>
      <dgm:spPr/>
    </dgm:pt>
    <dgm:pt modelId="{4B8D5368-6F64-482B-9CCB-89F620B24377}" type="pres">
      <dgm:prSet presAssocID="{994753CE-052A-4B92-836B-46C0E180D625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DA05A-09DC-4B14-B713-45C9F30BFE32}" type="pres">
      <dgm:prSet presAssocID="{994753CE-052A-4B92-836B-46C0E180D625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19535E-FD31-46A2-9756-4AFFFE7B54E4}" type="pres">
      <dgm:prSet presAssocID="{69DC417A-C839-4F8E-A19A-7D1E34F05D22}" presName="sp" presStyleCnt="0"/>
      <dgm:spPr/>
    </dgm:pt>
    <dgm:pt modelId="{3A3A9833-245C-45BC-89E3-239101AC6DD0}" type="pres">
      <dgm:prSet presAssocID="{923696D2-A524-41F3-A67E-80C40693671F}" presName="linNode" presStyleCnt="0"/>
      <dgm:spPr/>
    </dgm:pt>
    <dgm:pt modelId="{81213069-0158-4266-9253-6E6A44AD071C}" type="pres">
      <dgm:prSet presAssocID="{923696D2-A524-41F3-A67E-80C40693671F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C291B4-7435-4EF6-AFA9-E77292164B6B}" type="pres">
      <dgm:prSet presAssocID="{923696D2-A524-41F3-A67E-80C40693671F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7AFD8-88AD-4CC6-94B7-B0457218816E}" type="pres">
      <dgm:prSet presAssocID="{472039F2-4E84-43ED-9C78-6BFB275E1F28}" presName="sp" presStyleCnt="0"/>
      <dgm:spPr/>
    </dgm:pt>
    <dgm:pt modelId="{84D8A353-4D2B-4EED-90CB-508D30B4D860}" type="pres">
      <dgm:prSet presAssocID="{FF63BDB0-E44B-4114-978C-1DFD01AEC8EF}" presName="linNode" presStyleCnt="0"/>
      <dgm:spPr/>
    </dgm:pt>
    <dgm:pt modelId="{AC3083CA-A61F-4251-A631-58221F4BA7EC}" type="pres">
      <dgm:prSet presAssocID="{FF63BDB0-E44B-4114-978C-1DFD01AEC8EF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C232DB-916F-44D5-9BA0-2041005C2D6D}" type="pres">
      <dgm:prSet presAssocID="{FF63BDB0-E44B-4114-978C-1DFD01AEC8EF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A54EFB-7087-48FC-8E8B-B68355E0FCFC}" type="presOf" srcId="{994753CE-052A-4B92-836B-46C0E180D625}" destId="{4B8D5368-6F64-482B-9CCB-89F620B24377}" srcOrd="0" destOrd="0" presId="urn:microsoft.com/office/officeart/2005/8/layout/vList5"/>
    <dgm:cxn modelId="{796797F3-C97F-4103-8E03-FF6B0C83EC45}" type="presOf" srcId="{8307978A-A223-41F9-A30D-FBCE27601DD3}" destId="{82174F65-32F3-4C64-82E3-91C8F9984C98}" srcOrd="0" destOrd="0" presId="urn:microsoft.com/office/officeart/2005/8/layout/vList5"/>
    <dgm:cxn modelId="{D4647B41-B9E1-4CCD-BD33-8DC921C860D4}" type="presOf" srcId="{3C4DB111-1AE9-4113-8908-903A52E0CB0C}" destId="{8C8DA05A-09DC-4B14-B713-45C9F30BFE32}" srcOrd="0" destOrd="0" presId="urn:microsoft.com/office/officeart/2005/8/layout/vList5"/>
    <dgm:cxn modelId="{3A567B4C-B342-43DB-9CFD-43B8B1F6A57C}" type="presOf" srcId="{7FC08C3D-5A66-4659-84CF-E0C778B1735D}" destId="{BEC232DB-916F-44D5-9BA0-2041005C2D6D}" srcOrd="0" destOrd="0" presId="urn:microsoft.com/office/officeart/2005/8/layout/vList5"/>
    <dgm:cxn modelId="{996EECE9-375A-4D1B-806A-F9BE20A26B34}" srcId="{DEF57FA4-4B3C-43BE-BBE8-151B2E775740}" destId="{E4FB9D2C-645A-4243-8308-748384AE70C8}" srcOrd="0" destOrd="0" parTransId="{78AD481B-D3BA-4744-A31B-D17E44DD8817}" sibTransId="{5C7C8759-C0E0-409C-89EA-B4897E3952E1}"/>
    <dgm:cxn modelId="{4E4A6948-90C8-47D1-AF13-D58A658C4439}" type="presOf" srcId="{E4FB9D2C-645A-4243-8308-748384AE70C8}" destId="{7BDD9EAF-B10A-44A6-81B6-A7280E8F9269}" srcOrd="0" destOrd="0" presId="urn:microsoft.com/office/officeart/2005/8/layout/vList5"/>
    <dgm:cxn modelId="{D91BE14E-990B-4C0B-BEB9-1F60057709F0}" type="presOf" srcId="{BFB35F51-D547-4E3B-B745-8310488ABB86}" destId="{8C8DA05A-09DC-4B14-B713-45C9F30BFE32}" srcOrd="0" destOrd="1" presId="urn:microsoft.com/office/officeart/2005/8/layout/vList5"/>
    <dgm:cxn modelId="{1A62BB17-E114-477A-921C-070B1B952330}" srcId="{994753CE-052A-4B92-836B-46C0E180D625}" destId="{BFB35F51-D547-4E3B-B745-8310488ABB86}" srcOrd="1" destOrd="0" parTransId="{EC4A0701-22F6-42BA-B7E1-03658884C944}" sibTransId="{27CE2C66-6D4D-48FB-8995-33B00D0496C4}"/>
    <dgm:cxn modelId="{A2C1C160-1DEB-4CFB-AB3B-14C892424FBF}" srcId="{8307978A-A223-41F9-A30D-FBCE27601DD3}" destId="{FF63BDB0-E44B-4114-978C-1DFD01AEC8EF}" srcOrd="3" destOrd="0" parTransId="{59D5320F-1A37-476F-B71A-31DBFD0A0622}" sibTransId="{6F9608D7-18C8-4E5D-973E-E72397064BD4}"/>
    <dgm:cxn modelId="{326025C2-2CAC-4206-827C-3D5318055C6F}" srcId="{994753CE-052A-4B92-836B-46C0E180D625}" destId="{3C4DB111-1AE9-4113-8908-903A52E0CB0C}" srcOrd="0" destOrd="0" parTransId="{4C1A10A3-6A5F-4032-82D9-4491A4679B18}" sibTransId="{BCEEEF74-D129-4A98-A6D4-EFD4C25B39B4}"/>
    <dgm:cxn modelId="{E568544E-7F3B-40F4-A0F5-90DEDC688476}" type="presOf" srcId="{FF63BDB0-E44B-4114-978C-1DFD01AEC8EF}" destId="{AC3083CA-A61F-4251-A631-58221F4BA7EC}" srcOrd="0" destOrd="0" presId="urn:microsoft.com/office/officeart/2005/8/layout/vList5"/>
    <dgm:cxn modelId="{8A20D169-708D-450C-A624-5052FFD3F192}" srcId="{923696D2-A524-41F3-A67E-80C40693671F}" destId="{15197CAB-D223-4AE6-B877-0E66BAEFABEE}" srcOrd="0" destOrd="0" parTransId="{BB95566D-8EFC-479A-B6BD-0734AA00EE7A}" sibTransId="{8C4357A4-FAED-4B31-8715-0E88B830D14D}"/>
    <dgm:cxn modelId="{46397EDD-33AE-4E92-BDE1-0EBD22E82EC4}" type="presOf" srcId="{923696D2-A524-41F3-A67E-80C40693671F}" destId="{81213069-0158-4266-9253-6E6A44AD071C}" srcOrd="0" destOrd="0" presId="urn:microsoft.com/office/officeart/2005/8/layout/vList5"/>
    <dgm:cxn modelId="{CE9DF9B6-D974-410E-9A07-8CABA5C8946F}" type="presOf" srcId="{DEF57FA4-4B3C-43BE-BBE8-151B2E775740}" destId="{B52115C4-0F37-45D5-93E6-0837E6C57B3E}" srcOrd="0" destOrd="0" presId="urn:microsoft.com/office/officeart/2005/8/layout/vList5"/>
    <dgm:cxn modelId="{8DF72A9C-FF39-4CD5-8AC2-BA42C7F929FD}" srcId="{8307978A-A223-41F9-A30D-FBCE27601DD3}" destId="{DEF57FA4-4B3C-43BE-BBE8-151B2E775740}" srcOrd="0" destOrd="0" parTransId="{6752AD0C-94D2-4F93-BAE9-4B20D9A91D26}" sibTransId="{6D5A55F1-AD16-4C35-BDFD-F2CB18C116ED}"/>
    <dgm:cxn modelId="{3655ACB5-7013-47DD-92C4-342478F4FFDF}" srcId="{8307978A-A223-41F9-A30D-FBCE27601DD3}" destId="{923696D2-A524-41F3-A67E-80C40693671F}" srcOrd="2" destOrd="0" parTransId="{B9868A5F-5666-4294-A9AD-F2B81058BE6D}" sibTransId="{472039F2-4E84-43ED-9C78-6BFB275E1F28}"/>
    <dgm:cxn modelId="{4D3982A4-E482-48AD-84CB-AD62502AF9EE}" srcId="{8307978A-A223-41F9-A30D-FBCE27601DD3}" destId="{994753CE-052A-4B92-836B-46C0E180D625}" srcOrd="1" destOrd="0" parTransId="{FFA1C4E0-9A53-4D0D-9599-1DB56CAA0680}" sibTransId="{69DC417A-C839-4F8E-A19A-7D1E34F05D22}"/>
    <dgm:cxn modelId="{BAC83D3F-1102-4F2A-A11E-606610954D11}" srcId="{FF63BDB0-E44B-4114-978C-1DFD01AEC8EF}" destId="{7FC08C3D-5A66-4659-84CF-E0C778B1735D}" srcOrd="0" destOrd="0" parTransId="{A40F32A3-87CD-44E0-99A6-B89F3F5270A4}" sibTransId="{E7D5401B-6204-4E84-B14C-05E9E3C8D4C0}"/>
    <dgm:cxn modelId="{F600722E-73A7-4D0A-B5E2-56B630408C1F}" type="presOf" srcId="{15197CAB-D223-4AE6-B877-0E66BAEFABEE}" destId="{46C291B4-7435-4EF6-AFA9-E77292164B6B}" srcOrd="0" destOrd="0" presId="urn:microsoft.com/office/officeart/2005/8/layout/vList5"/>
    <dgm:cxn modelId="{205369A3-664F-498E-A588-6CA4A091B010}" type="presParOf" srcId="{82174F65-32F3-4C64-82E3-91C8F9984C98}" destId="{7217F9B9-239C-4FC0-9976-9D863A2550D1}" srcOrd="0" destOrd="0" presId="urn:microsoft.com/office/officeart/2005/8/layout/vList5"/>
    <dgm:cxn modelId="{03AC2952-F3F6-41C7-B08B-FCFF21A1F0B7}" type="presParOf" srcId="{7217F9B9-239C-4FC0-9976-9D863A2550D1}" destId="{B52115C4-0F37-45D5-93E6-0837E6C57B3E}" srcOrd="0" destOrd="0" presId="urn:microsoft.com/office/officeart/2005/8/layout/vList5"/>
    <dgm:cxn modelId="{312FE2BD-0FAB-47E9-8AB1-5457A3E7AE30}" type="presParOf" srcId="{7217F9B9-239C-4FC0-9976-9D863A2550D1}" destId="{7BDD9EAF-B10A-44A6-81B6-A7280E8F9269}" srcOrd="1" destOrd="0" presId="urn:microsoft.com/office/officeart/2005/8/layout/vList5"/>
    <dgm:cxn modelId="{6CB96FAC-69FE-4FCD-BA74-E2837D41DD94}" type="presParOf" srcId="{82174F65-32F3-4C64-82E3-91C8F9984C98}" destId="{854C852B-FF72-4A54-82D2-6E669B1572E6}" srcOrd="1" destOrd="0" presId="urn:microsoft.com/office/officeart/2005/8/layout/vList5"/>
    <dgm:cxn modelId="{E45055E1-F75B-461D-A474-A0138381C616}" type="presParOf" srcId="{82174F65-32F3-4C64-82E3-91C8F9984C98}" destId="{BC5DAAC5-ECE8-4197-B604-02C9A29422D5}" srcOrd="2" destOrd="0" presId="urn:microsoft.com/office/officeart/2005/8/layout/vList5"/>
    <dgm:cxn modelId="{ABCBD4D3-CAF7-4760-93E4-4189ECF189A5}" type="presParOf" srcId="{BC5DAAC5-ECE8-4197-B604-02C9A29422D5}" destId="{4B8D5368-6F64-482B-9CCB-89F620B24377}" srcOrd="0" destOrd="0" presId="urn:microsoft.com/office/officeart/2005/8/layout/vList5"/>
    <dgm:cxn modelId="{8F6F5E5D-A1A7-415F-B42F-CD8AA4407210}" type="presParOf" srcId="{BC5DAAC5-ECE8-4197-B604-02C9A29422D5}" destId="{8C8DA05A-09DC-4B14-B713-45C9F30BFE32}" srcOrd="1" destOrd="0" presId="urn:microsoft.com/office/officeart/2005/8/layout/vList5"/>
    <dgm:cxn modelId="{E1D5BF23-7865-4C81-BB43-EB866AF2E6E8}" type="presParOf" srcId="{82174F65-32F3-4C64-82E3-91C8F9984C98}" destId="{7419535E-FD31-46A2-9756-4AFFFE7B54E4}" srcOrd="3" destOrd="0" presId="urn:microsoft.com/office/officeart/2005/8/layout/vList5"/>
    <dgm:cxn modelId="{3D614408-C72B-4FE6-9C4C-4E48C74665D5}" type="presParOf" srcId="{82174F65-32F3-4C64-82E3-91C8F9984C98}" destId="{3A3A9833-245C-45BC-89E3-239101AC6DD0}" srcOrd="4" destOrd="0" presId="urn:microsoft.com/office/officeart/2005/8/layout/vList5"/>
    <dgm:cxn modelId="{FC4D74B0-DCD0-4C69-8526-3D1F12D96181}" type="presParOf" srcId="{3A3A9833-245C-45BC-89E3-239101AC6DD0}" destId="{81213069-0158-4266-9253-6E6A44AD071C}" srcOrd="0" destOrd="0" presId="urn:microsoft.com/office/officeart/2005/8/layout/vList5"/>
    <dgm:cxn modelId="{87F7EE98-F905-4734-A7B9-EC327473FC8B}" type="presParOf" srcId="{3A3A9833-245C-45BC-89E3-239101AC6DD0}" destId="{46C291B4-7435-4EF6-AFA9-E77292164B6B}" srcOrd="1" destOrd="0" presId="urn:microsoft.com/office/officeart/2005/8/layout/vList5"/>
    <dgm:cxn modelId="{D64829B2-A4A5-4ADA-98AE-F9A51732FCBA}" type="presParOf" srcId="{82174F65-32F3-4C64-82E3-91C8F9984C98}" destId="{3757AFD8-88AD-4CC6-94B7-B0457218816E}" srcOrd="5" destOrd="0" presId="urn:microsoft.com/office/officeart/2005/8/layout/vList5"/>
    <dgm:cxn modelId="{E0D5F673-0261-4D28-AB1C-84E975BA37BE}" type="presParOf" srcId="{82174F65-32F3-4C64-82E3-91C8F9984C98}" destId="{84D8A353-4D2B-4EED-90CB-508D30B4D860}" srcOrd="6" destOrd="0" presId="urn:microsoft.com/office/officeart/2005/8/layout/vList5"/>
    <dgm:cxn modelId="{F8EB966D-0687-447A-90DA-6561742B9C04}" type="presParOf" srcId="{84D8A353-4D2B-4EED-90CB-508D30B4D860}" destId="{AC3083CA-A61F-4251-A631-58221F4BA7EC}" srcOrd="0" destOrd="0" presId="urn:microsoft.com/office/officeart/2005/8/layout/vList5"/>
    <dgm:cxn modelId="{66BFE1EB-7947-47EF-9E22-2A73B3849F13}" type="presParOf" srcId="{84D8A353-4D2B-4EED-90CB-508D30B4D860}" destId="{BEC232DB-916F-44D5-9BA0-2041005C2D6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56C0B2-DCFC-41E7-B494-74A614D25CE0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B22ED30A-E17A-47FA-9BF1-A7F42835021F}">
      <dgm:prSet/>
      <dgm:spPr/>
      <dgm:t>
        <a:bodyPr/>
        <a:lstStyle/>
        <a:p>
          <a:pPr rtl="0"/>
          <a:r>
            <a:rPr lang="en-US" dirty="0" smtClean="0"/>
            <a:t>Enabled </a:t>
          </a:r>
          <a:endParaRPr lang="en-US" dirty="0"/>
        </a:p>
      </dgm:t>
    </dgm:pt>
    <dgm:pt modelId="{888BB1DF-CE7F-4844-8BD6-10C59CF79D47}" type="parTrans" cxnId="{0F782EDE-24CF-4808-A51B-061D6B455038}">
      <dgm:prSet/>
      <dgm:spPr/>
      <dgm:t>
        <a:bodyPr/>
        <a:lstStyle/>
        <a:p>
          <a:endParaRPr lang="en-US"/>
        </a:p>
      </dgm:t>
    </dgm:pt>
    <dgm:pt modelId="{BE411342-43E3-4884-B651-616B4A5D3156}" type="sibTrans" cxnId="{0F782EDE-24CF-4808-A51B-061D6B455038}">
      <dgm:prSet/>
      <dgm:spPr/>
      <dgm:t>
        <a:bodyPr/>
        <a:lstStyle/>
        <a:p>
          <a:endParaRPr lang="en-US"/>
        </a:p>
      </dgm:t>
    </dgm:pt>
    <dgm:pt modelId="{D80FC3AB-4F83-4A0D-A0DB-9467CC18FEF6}">
      <dgm:prSet/>
      <dgm:spPr/>
      <dgm:t>
        <a:bodyPr/>
        <a:lstStyle/>
        <a:p>
          <a:pPr rtl="0"/>
          <a:r>
            <a:rPr lang="en-US" dirty="0" smtClean="0"/>
            <a:t>Indicates whether the validation control is enabled.</a:t>
          </a:r>
          <a:endParaRPr lang="en-US" dirty="0"/>
        </a:p>
      </dgm:t>
    </dgm:pt>
    <dgm:pt modelId="{D82688DC-06EF-4022-A202-30B42C2A8596}" type="parTrans" cxnId="{B3A60D13-A09F-455C-A2FB-700F3F0E590E}">
      <dgm:prSet/>
      <dgm:spPr/>
      <dgm:t>
        <a:bodyPr/>
        <a:lstStyle/>
        <a:p>
          <a:endParaRPr lang="en-US"/>
        </a:p>
      </dgm:t>
    </dgm:pt>
    <dgm:pt modelId="{0EBF3061-37A5-44EB-B7E0-3AC77FB2CFEC}" type="sibTrans" cxnId="{B3A60D13-A09F-455C-A2FB-700F3F0E590E}">
      <dgm:prSet/>
      <dgm:spPr/>
      <dgm:t>
        <a:bodyPr/>
        <a:lstStyle/>
        <a:p>
          <a:endParaRPr lang="en-US"/>
        </a:p>
      </dgm:t>
    </dgm:pt>
    <dgm:pt modelId="{8D6CABDF-728D-4D7E-92EF-A6ADCCE5B36D}">
      <dgm:prSet/>
      <dgm:spPr/>
      <dgm:t>
        <a:bodyPr/>
        <a:lstStyle/>
        <a:p>
          <a:pPr rtl="0"/>
          <a:r>
            <a:rPr lang="en-US" dirty="0" err="1" smtClean="0"/>
            <a:t>EnableClientScript</a:t>
          </a:r>
          <a:r>
            <a:rPr lang="en-US" dirty="0" smtClean="0"/>
            <a:t> </a:t>
          </a:r>
          <a:endParaRPr lang="en-US" dirty="0"/>
        </a:p>
      </dgm:t>
    </dgm:pt>
    <dgm:pt modelId="{9E74A2BE-096C-4F51-A87B-0D516E884BF0}" type="parTrans" cxnId="{ABE4C608-7853-4184-968B-B88A76F38D02}">
      <dgm:prSet/>
      <dgm:spPr/>
      <dgm:t>
        <a:bodyPr/>
        <a:lstStyle/>
        <a:p>
          <a:endParaRPr lang="en-US"/>
        </a:p>
      </dgm:t>
    </dgm:pt>
    <dgm:pt modelId="{3669105D-B647-4BFE-B557-573FDB2C72FD}" type="sibTrans" cxnId="{ABE4C608-7853-4184-968B-B88A76F38D02}">
      <dgm:prSet/>
      <dgm:spPr/>
      <dgm:t>
        <a:bodyPr/>
        <a:lstStyle/>
        <a:p>
          <a:endParaRPr lang="en-US"/>
        </a:p>
      </dgm:t>
    </dgm:pt>
    <dgm:pt modelId="{566CBDA2-938F-448C-8F85-FE0F387A58CD}">
      <dgm:prSet/>
      <dgm:spPr/>
      <dgm:t>
        <a:bodyPr/>
        <a:lstStyle/>
        <a:p>
          <a:pPr rtl="0"/>
          <a:r>
            <a:rPr lang="en-US" dirty="0" smtClean="0"/>
            <a:t>Indicates whether the validation will be done on the client.</a:t>
          </a:r>
          <a:endParaRPr lang="en-US" dirty="0"/>
        </a:p>
      </dgm:t>
    </dgm:pt>
    <dgm:pt modelId="{36D7D45F-C1C7-48B4-A669-9EAE23E00367}" type="parTrans" cxnId="{0ACF2F89-A0A2-4977-B7B3-A72A028660B0}">
      <dgm:prSet/>
      <dgm:spPr/>
      <dgm:t>
        <a:bodyPr/>
        <a:lstStyle/>
        <a:p>
          <a:endParaRPr lang="en-US"/>
        </a:p>
      </dgm:t>
    </dgm:pt>
    <dgm:pt modelId="{F7B45A7F-E9E8-4381-8035-E92931B99DF1}" type="sibTrans" cxnId="{0ACF2F89-A0A2-4977-B7B3-A72A028660B0}">
      <dgm:prSet/>
      <dgm:spPr/>
      <dgm:t>
        <a:bodyPr/>
        <a:lstStyle/>
        <a:p>
          <a:endParaRPr lang="en-US"/>
        </a:p>
      </dgm:t>
    </dgm:pt>
    <dgm:pt modelId="{E11882ED-A6C1-4243-B214-A88B91258F04}">
      <dgm:prSet/>
      <dgm:spPr/>
      <dgm:t>
        <a:bodyPr/>
        <a:lstStyle/>
        <a:p>
          <a:pPr rtl="0"/>
          <a:r>
            <a:rPr lang="en-US" dirty="0" err="1" smtClean="0"/>
            <a:t>ValidationGroup</a:t>
          </a:r>
          <a:r>
            <a:rPr lang="en-US" dirty="0" smtClean="0"/>
            <a:t> </a:t>
          </a:r>
          <a:endParaRPr lang="en-US" dirty="0"/>
        </a:p>
      </dgm:t>
    </dgm:pt>
    <dgm:pt modelId="{BB9931EE-2DF1-4402-B5CE-7C22FBF1C5AF}" type="parTrans" cxnId="{827898EE-A68E-4CE9-8B2C-33A1FF3DCFC4}">
      <dgm:prSet/>
      <dgm:spPr/>
      <dgm:t>
        <a:bodyPr/>
        <a:lstStyle/>
        <a:p>
          <a:endParaRPr lang="en-US"/>
        </a:p>
      </dgm:t>
    </dgm:pt>
    <dgm:pt modelId="{B1A485EC-DC9E-47C6-BA80-FF942015EB96}" type="sibTrans" cxnId="{827898EE-A68E-4CE9-8B2C-33A1FF3DCFC4}">
      <dgm:prSet/>
      <dgm:spPr/>
      <dgm:t>
        <a:bodyPr/>
        <a:lstStyle/>
        <a:p>
          <a:endParaRPr lang="en-US"/>
        </a:p>
      </dgm:t>
    </dgm:pt>
    <dgm:pt modelId="{BA4645BD-C73B-4E6C-B609-5366110323E6}">
      <dgm:prSet/>
      <dgm:spPr/>
      <dgm:t>
        <a:bodyPr/>
        <a:lstStyle/>
        <a:p>
          <a:pPr rtl="0"/>
          <a:r>
            <a:rPr lang="en-US" dirty="0" smtClean="0"/>
            <a:t>Indicates which group the validation is part of.</a:t>
          </a:r>
          <a:endParaRPr lang="en-US" dirty="0"/>
        </a:p>
      </dgm:t>
    </dgm:pt>
    <dgm:pt modelId="{B0991C20-2153-4504-82DA-CC63FDE4F7B7}" type="parTrans" cxnId="{329C8B81-3DEF-4537-BC78-4DABCBF95643}">
      <dgm:prSet/>
      <dgm:spPr/>
      <dgm:t>
        <a:bodyPr/>
        <a:lstStyle/>
        <a:p>
          <a:endParaRPr lang="en-US"/>
        </a:p>
      </dgm:t>
    </dgm:pt>
    <dgm:pt modelId="{BCDB22F2-5528-4A06-8E45-2B74FD655B07}" type="sibTrans" cxnId="{329C8B81-3DEF-4537-BC78-4DABCBF95643}">
      <dgm:prSet/>
      <dgm:spPr/>
      <dgm:t>
        <a:bodyPr/>
        <a:lstStyle/>
        <a:p>
          <a:endParaRPr lang="en-US"/>
        </a:p>
      </dgm:t>
    </dgm:pt>
    <dgm:pt modelId="{23510069-B3CF-4B39-85B3-3C2AC5BDF11D}">
      <dgm:prSet/>
      <dgm:spPr/>
      <dgm:t>
        <a:bodyPr/>
        <a:lstStyle/>
        <a:p>
          <a:pPr rtl="0"/>
          <a:r>
            <a:rPr lang="en-US" dirty="0" err="1" smtClean="0"/>
            <a:t>IsValid</a:t>
          </a:r>
          <a:r>
            <a:rPr lang="en-US" dirty="0" smtClean="0"/>
            <a:t> </a:t>
          </a:r>
          <a:endParaRPr lang="en-US" dirty="0"/>
        </a:p>
      </dgm:t>
    </dgm:pt>
    <dgm:pt modelId="{15032DE8-8815-44CF-B710-E3950D325A70}" type="parTrans" cxnId="{96C9F2F1-0651-486B-B865-B8799E59EE2B}">
      <dgm:prSet/>
      <dgm:spPr/>
      <dgm:t>
        <a:bodyPr/>
        <a:lstStyle/>
        <a:p>
          <a:endParaRPr lang="en-US"/>
        </a:p>
      </dgm:t>
    </dgm:pt>
    <dgm:pt modelId="{0D484273-CABD-46E3-80AB-135BCF95E1E6}" type="sibTrans" cxnId="{96C9F2F1-0651-486B-B865-B8799E59EE2B}">
      <dgm:prSet/>
      <dgm:spPr/>
      <dgm:t>
        <a:bodyPr/>
        <a:lstStyle/>
        <a:p>
          <a:endParaRPr lang="en-US"/>
        </a:p>
      </dgm:t>
    </dgm:pt>
    <dgm:pt modelId="{81876350-BA91-4EA6-A2D2-92B387FF5832}">
      <dgm:prSet/>
      <dgm:spPr/>
      <dgm:t>
        <a:bodyPr/>
        <a:lstStyle/>
        <a:p>
          <a:pPr rtl="0"/>
          <a:r>
            <a:rPr lang="en-US" dirty="0" smtClean="0"/>
            <a:t>Indicates whether the control passed the validation.</a:t>
          </a:r>
          <a:endParaRPr lang="en-US" dirty="0"/>
        </a:p>
      </dgm:t>
    </dgm:pt>
    <dgm:pt modelId="{4077594D-7855-47EA-A08E-30066C629A7E}" type="parTrans" cxnId="{308D31C7-CE74-4B93-9080-6E20F4F86AFB}">
      <dgm:prSet/>
      <dgm:spPr/>
      <dgm:t>
        <a:bodyPr/>
        <a:lstStyle/>
        <a:p>
          <a:endParaRPr lang="en-US"/>
        </a:p>
      </dgm:t>
    </dgm:pt>
    <dgm:pt modelId="{9A123144-F438-434C-962A-FB1EEF1D3C5A}" type="sibTrans" cxnId="{308D31C7-CE74-4B93-9080-6E20F4F86AFB}">
      <dgm:prSet/>
      <dgm:spPr/>
      <dgm:t>
        <a:bodyPr/>
        <a:lstStyle/>
        <a:p>
          <a:endParaRPr lang="en-US"/>
        </a:p>
      </dgm:t>
    </dgm:pt>
    <dgm:pt modelId="{B8284FF3-AEA9-4D06-9678-F7D92C2A2F96}" type="pres">
      <dgm:prSet presAssocID="{0956C0B2-DCFC-41E7-B494-74A614D25CE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816395-C620-4B4F-9F4E-F4B4ADC2478A}" type="pres">
      <dgm:prSet presAssocID="{B22ED30A-E17A-47FA-9BF1-A7F42835021F}" presName="linNode" presStyleCnt="0"/>
      <dgm:spPr/>
    </dgm:pt>
    <dgm:pt modelId="{807CB49A-24A8-4074-BF2E-A9849D9F6EA6}" type="pres">
      <dgm:prSet presAssocID="{B22ED30A-E17A-47FA-9BF1-A7F42835021F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ECF1E9-EC12-4E24-A256-57221BE0B61D}" type="pres">
      <dgm:prSet presAssocID="{B22ED30A-E17A-47FA-9BF1-A7F42835021F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EDF1EE-106E-49F9-A475-1617512F1C3D}" type="pres">
      <dgm:prSet presAssocID="{BE411342-43E3-4884-B651-616B4A5D3156}" presName="sp" presStyleCnt="0"/>
      <dgm:spPr/>
    </dgm:pt>
    <dgm:pt modelId="{C0DC1A1E-E760-465D-A592-D18A92BADF88}" type="pres">
      <dgm:prSet presAssocID="{8D6CABDF-728D-4D7E-92EF-A6ADCCE5B36D}" presName="linNode" presStyleCnt="0"/>
      <dgm:spPr/>
    </dgm:pt>
    <dgm:pt modelId="{D1AEC435-5C37-4092-9AB6-AB1FA8262FEF}" type="pres">
      <dgm:prSet presAssocID="{8D6CABDF-728D-4D7E-92EF-A6ADCCE5B36D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22F7D-850F-4FA5-9E77-04336221981B}" type="pres">
      <dgm:prSet presAssocID="{8D6CABDF-728D-4D7E-92EF-A6ADCCE5B36D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C7D99-C0F7-4D29-A907-24AEEC72CF0F}" type="pres">
      <dgm:prSet presAssocID="{3669105D-B647-4BFE-B557-573FDB2C72FD}" presName="sp" presStyleCnt="0"/>
      <dgm:spPr/>
    </dgm:pt>
    <dgm:pt modelId="{D68AB5F9-6C8F-43B4-8AA7-41C0DAC3D927}" type="pres">
      <dgm:prSet presAssocID="{E11882ED-A6C1-4243-B214-A88B91258F04}" presName="linNode" presStyleCnt="0"/>
      <dgm:spPr/>
    </dgm:pt>
    <dgm:pt modelId="{2109C639-79DA-4278-ABEF-E4A21381952C}" type="pres">
      <dgm:prSet presAssocID="{E11882ED-A6C1-4243-B214-A88B91258F04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56695E-1C2E-4380-B2C5-21B96D083700}" type="pres">
      <dgm:prSet presAssocID="{E11882ED-A6C1-4243-B214-A88B91258F04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49583E-0256-4EB1-AA61-EB7651BDAE2E}" type="pres">
      <dgm:prSet presAssocID="{B1A485EC-DC9E-47C6-BA80-FF942015EB96}" presName="sp" presStyleCnt="0"/>
      <dgm:spPr/>
    </dgm:pt>
    <dgm:pt modelId="{647409C8-BB1B-4B88-85A7-7921E21CED25}" type="pres">
      <dgm:prSet presAssocID="{23510069-B3CF-4B39-85B3-3C2AC5BDF11D}" presName="linNode" presStyleCnt="0"/>
      <dgm:spPr/>
    </dgm:pt>
    <dgm:pt modelId="{901BE66C-DD0E-4783-8213-69232B660B24}" type="pres">
      <dgm:prSet presAssocID="{23510069-B3CF-4B39-85B3-3C2AC5BDF11D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4EC8FD-3C85-4D1C-A690-BEFE53961B64}" type="pres">
      <dgm:prSet presAssocID="{23510069-B3CF-4B39-85B3-3C2AC5BDF11D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FE8B2E9-554A-42DC-80D8-20331AC279E4}" type="presOf" srcId="{D80FC3AB-4F83-4A0D-A0DB-9467CC18FEF6}" destId="{4DECF1E9-EC12-4E24-A256-57221BE0B61D}" srcOrd="0" destOrd="0" presId="urn:microsoft.com/office/officeart/2005/8/layout/vList5"/>
    <dgm:cxn modelId="{329C8B81-3DEF-4537-BC78-4DABCBF95643}" srcId="{E11882ED-A6C1-4243-B214-A88B91258F04}" destId="{BA4645BD-C73B-4E6C-B609-5366110323E6}" srcOrd="0" destOrd="0" parTransId="{B0991C20-2153-4504-82DA-CC63FDE4F7B7}" sibTransId="{BCDB22F2-5528-4A06-8E45-2B74FD655B07}"/>
    <dgm:cxn modelId="{0F782EDE-24CF-4808-A51B-061D6B455038}" srcId="{0956C0B2-DCFC-41E7-B494-74A614D25CE0}" destId="{B22ED30A-E17A-47FA-9BF1-A7F42835021F}" srcOrd="0" destOrd="0" parTransId="{888BB1DF-CE7F-4844-8BD6-10C59CF79D47}" sibTransId="{BE411342-43E3-4884-B651-616B4A5D3156}"/>
    <dgm:cxn modelId="{E96F146D-F13F-430A-B941-ECC098E3B3B8}" type="presOf" srcId="{BA4645BD-C73B-4E6C-B609-5366110323E6}" destId="{AC56695E-1C2E-4380-B2C5-21B96D083700}" srcOrd="0" destOrd="0" presId="urn:microsoft.com/office/officeart/2005/8/layout/vList5"/>
    <dgm:cxn modelId="{2A22AC51-4D5E-4F28-8932-536349746188}" type="presOf" srcId="{B22ED30A-E17A-47FA-9BF1-A7F42835021F}" destId="{807CB49A-24A8-4074-BF2E-A9849D9F6EA6}" srcOrd="0" destOrd="0" presId="urn:microsoft.com/office/officeart/2005/8/layout/vList5"/>
    <dgm:cxn modelId="{79ABDE23-4E63-4027-A12A-01A73AE9A6CD}" type="presOf" srcId="{0956C0B2-DCFC-41E7-B494-74A614D25CE0}" destId="{B8284FF3-AEA9-4D06-9678-F7D92C2A2F96}" srcOrd="0" destOrd="0" presId="urn:microsoft.com/office/officeart/2005/8/layout/vList5"/>
    <dgm:cxn modelId="{827898EE-A68E-4CE9-8B2C-33A1FF3DCFC4}" srcId="{0956C0B2-DCFC-41E7-B494-74A614D25CE0}" destId="{E11882ED-A6C1-4243-B214-A88B91258F04}" srcOrd="2" destOrd="0" parTransId="{BB9931EE-2DF1-4402-B5CE-7C22FBF1C5AF}" sibTransId="{B1A485EC-DC9E-47C6-BA80-FF942015EB96}"/>
    <dgm:cxn modelId="{ABE4C608-7853-4184-968B-B88A76F38D02}" srcId="{0956C0B2-DCFC-41E7-B494-74A614D25CE0}" destId="{8D6CABDF-728D-4D7E-92EF-A6ADCCE5B36D}" srcOrd="1" destOrd="0" parTransId="{9E74A2BE-096C-4F51-A87B-0D516E884BF0}" sibTransId="{3669105D-B647-4BFE-B557-573FDB2C72FD}"/>
    <dgm:cxn modelId="{B3A60D13-A09F-455C-A2FB-700F3F0E590E}" srcId="{B22ED30A-E17A-47FA-9BF1-A7F42835021F}" destId="{D80FC3AB-4F83-4A0D-A0DB-9467CC18FEF6}" srcOrd="0" destOrd="0" parTransId="{D82688DC-06EF-4022-A202-30B42C2A8596}" sibTransId="{0EBF3061-37A5-44EB-B7E0-3AC77FB2CFEC}"/>
    <dgm:cxn modelId="{E8BA8C2C-7C56-4C50-89D7-A48F9F471AE3}" type="presOf" srcId="{23510069-B3CF-4B39-85B3-3C2AC5BDF11D}" destId="{901BE66C-DD0E-4783-8213-69232B660B24}" srcOrd="0" destOrd="0" presId="urn:microsoft.com/office/officeart/2005/8/layout/vList5"/>
    <dgm:cxn modelId="{308D31C7-CE74-4B93-9080-6E20F4F86AFB}" srcId="{23510069-B3CF-4B39-85B3-3C2AC5BDF11D}" destId="{81876350-BA91-4EA6-A2D2-92B387FF5832}" srcOrd="0" destOrd="0" parTransId="{4077594D-7855-47EA-A08E-30066C629A7E}" sibTransId="{9A123144-F438-434C-962A-FB1EEF1D3C5A}"/>
    <dgm:cxn modelId="{0ACF2F89-A0A2-4977-B7B3-A72A028660B0}" srcId="{8D6CABDF-728D-4D7E-92EF-A6ADCCE5B36D}" destId="{566CBDA2-938F-448C-8F85-FE0F387A58CD}" srcOrd="0" destOrd="0" parTransId="{36D7D45F-C1C7-48B4-A669-9EAE23E00367}" sibTransId="{F7B45A7F-E9E8-4381-8035-E92931B99DF1}"/>
    <dgm:cxn modelId="{5F9A13B0-62D3-4FCE-BBC0-4DC877A8B6D7}" type="presOf" srcId="{E11882ED-A6C1-4243-B214-A88B91258F04}" destId="{2109C639-79DA-4278-ABEF-E4A21381952C}" srcOrd="0" destOrd="0" presId="urn:microsoft.com/office/officeart/2005/8/layout/vList5"/>
    <dgm:cxn modelId="{96C9F2F1-0651-486B-B865-B8799E59EE2B}" srcId="{0956C0B2-DCFC-41E7-B494-74A614D25CE0}" destId="{23510069-B3CF-4B39-85B3-3C2AC5BDF11D}" srcOrd="3" destOrd="0" parTransId="{15032DE8-8815-44CF-B710-E3950D325A70}" sibTransId="{0D484273-CABD-46E3-80AB-135BCF95E1E6}"/>
    <dgm:cxn modelId="{AD28F883-6FD0-4941-8713-46CE1902DAF7}" type="presOf" srcId="{81876350-BA91-4EA6-A2D2-92B387FF5832}" destId="{D14EC8FD-3C85-4D1C-A690-BEFE53961B64}" srcOrd="0" destOrd="0" presId="urn:microsoft.com/office/officeart/2005/8/layout/vList5"/>
    <dgm:cxn modelId="{8C5EE393-36EE-46E6-9BE3-4C47130FF65C}" type="presOf" srcId="{566CBDA2-938F-448C-8F85-FE0F387A58CD}" destId="{06322F7D-850F-4FA5-9E77-04336221981B}" srcOrd="0" destOrd="0" presId="urn:microsoft.com/office/officeart/2005/8/layout/vList5"/>
    <dgm:cxn modelId="{AB8D2772-2CBD-46EB-93FD-B5514BFE46C9}" type="presOf" srcId="{8D6CABDF-728D-4D7E-92EF-A6ADCCE5B36D}" destId="{D1AEC435-5C37-4092-9AB6-AB1FA8262FEF}" srcOrd="0" destOrd="0" presId="urn:microsoft.com/office/officeart/2005/8/layout/vList5"/>
    <dgm:cxn modelId="{8C667C4E-EA3A-4F04-A1AB-155458794FC9}" type="presParOf" srcId="{B8284FF3-AEA9-4D06-9678-F7D92C2A2F96}" destId="{25816395-C620-4B4F-9F4E-F4B4ADC2478A}" srcOrd="0" destOrd="0" presId="urn:microsoft.com/office/officeart/2005/8/layout/vList5"/>
    <dgm:cxn modelId="{FD6F7C96-7303-496F-89A7-63BED7FA9453}" type="presParOf" srcId="{25816395-C620-4B4F-9F4E-F4B4ADC2478A}" destId="{807CB49A-24A8-4074-BF2E-A9849D9F6EA6}" srcOrd="0" destOrd="0" presId="urn:microsoft.com/office/officeart/2005/8/layout/vList5"/>
    <dgm:cxn modelId="{F1371C96-BAE2-4595-8CFA-4C3FD603ACA7}" type="presParOf" srcId="{25816395-C620-4B4F-9F4E-F4B4ADC2478A}" destId="{4DECF1E9-EC12-4E24-A256-57221BE0B61D}" srcOrd="1" destOrd="0" presId="urn:microsoft.com/office/officeart/2005/8/layout/vList5"/>
    <dgm:cxn modelId="{E3FA0AC7-748C-48CD-83D9-267A8C968A11}" type="presParOf" srcId="{B8284FF3-AEA9-4D06-9678-F7D92C2A2F96}" destId="{0FEDF1EE-106E-49F9-A475-1617512F1C3D}" srcOrd="1" destOrd="0" presId="urn:microsoft.com/office/officeart/2005/8/layout/vList5"/>
    <dgm:cxn modelId="{F7223E23-26CE-4A93-A573-494998C65DB0}" type="presParOf" srcId="{B8284FF3-AEA9-4D06-9678-F7D92C2A2F96}" destId="{C0DC1A1E-E760-465D-A592-D18A92BADF88}" srcOrd="2" destOrd="0" presId="urn:microsoft.com/office/officeart/2005/8/layout/vList5"/>
    <dgm:cxn modelId="{7695DEF3-292F-4A8A-B8F1-F3F3D55D8114}" type="presParOf" srcId="{C0DC1A1E-E760-465D-A592-D18A92BADF88}" destId="{D1AEC435-5C37-4092-9AB6-AB1FA8262FEF}" srcOrd="0" destOrd="0" presId="urn:microsoft.com/office/officeart/2005/8/layout/vList5"/>
    <dgm:cxn modelId="{18D0E6C5-A4F9-499A-8745-80A20AEA7E57}" type="presParOf" srcId="{C0DC1A1E-E760-465D-A592-D18A92BADF88}" destId="{06322F7D-850F-4FA5-9E77-04336221981B}" srcOrd="1" destOrd="0" presId="urn:microsoft.com/office/officeart/2005/8/layout/vList5"/>
    <dgm:cxn modelId="{C649F429-F995-44C6-A082-8C1CE7B155BA}" type="presParOf" srcId="{B8284FF3-AEA9-4D06-9678-F7D92C2A2F96}" destId="{57EC7D99-C0F7-4D29-A907-24AEEC72CF0F}" srcOrd="3" destOrd="0" presId="urn:microsoft.com/office/officeart/2005/8/layout/vList5"/>
    <dgm:cxn modelId="{756A2172-75CA-42C3-AA62-6922DC42B6E9}" type="presParOf" srcId="{B8284FF3-AEA9-4D06-9678-F7D92C2A2F96}" destId="{D68AB5F9-6C8F-43B4-8AA7-41C0DAC3D927}" srcOrd="4" destOrd="0" presId="urn:microsoft.com/office/officeart/2005/8/layout/vList5"/>
    <dgm:cxn modelId="{C6E34BD2-30FB-40F6-BA5A-204AA46EEDB1}" type="presParOf" srcId="{D68AB5F9-6C8F-43B4-8AA7-41C0DAC3D927}" destId="{2109C639-79DA-4278-ABEF-E4A21381952C}" srcOrd="0" destOrd="0" presId="urn:microsoft.com/office/officeart/2005/8/layout/vList5"/>
    <dgm:cxn modelId="{1ADE2687-11BC-433D-A2A7-B1EC56292AD4}" type="presParOf" srcId="{D68AB5F9-6C8F-43B4-8AA7-41C0DAC3D927}" destId="{AC56695E-1C2E-4380-B2C5-21B96D083700}" srcOrd="1" destOrd="0" presId="urn:microsoft.com/office/officeart/2005/8/layout/vList5"/>
    <dgm:cxn modelId="{195092EF-5B0F-4C37-8E35-901385418FE7}" type="presParOf" srcId="{B8284FF3-AEA9-4D06-9678-F7D92C2A2F96}" destId="{BC49583E-0256-4EB1-AA61-EB7651BDAE2E}" srcOrd="5" destOrd="0" presId="urn:microsoft.com/office/officeart/2005/8/layout/vList5"/>
    <dgm:cxn modelId="{0B979CE6-63D4-45AC-B662-280E0BD0EF0F}" type="presParOf" srcId="{B8284FF3-AEA9-4D06-9678-F7D92C2A2F96}" destId="{647409C8-BB1B-4B88-85A7-7921E21CED25}" srcOrd="6" destOrd="0" presId="urn:microsoft.com/office/officeart/2005/8/layout/vList5"/>
    <dgm:cxn modelId="{4C328A18-F9AB-4A92-B151-B67A9FEDC504}" type="presParOf" srcId="{647409C8-BB1B-4B88-85A7-7921E21CED25}" destId="{901BE66C-DD0E-4783-8213-69232B660B24}" srcOrd="0" destOrd="0" presId="urn:microsoft.com/office/officeart/2005/8/layout/vList5"/>
    <dgm:cxn modelId="{B9E0B5F1-23A0-49FF-93BE-6390A1C64147}" type="presParOf" srcId="{647409C8-BB1B-4B88-85A7-7921E21CED25}" destId="{D14EC8FD-3C85-4D1C-A690-BEFE53961B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55478A-4DB2-416D-8FBA-C383E85D8FCB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00C87348-633E-47BB-945C-FEAFC625E07D}">
      <dgm:prSet/>
      <dgm:spPr/>
      <dgm:t>
        <a:bodyPr/>
        <a:lstStyle/>
        <a:p>
          <a:pPr rtl="0"/>
          <a:r>
            <a:rPr lang="en-US" dirty="0" err="1" smtClean="0"/>
            <a:t>DisplayMode</a:t>
          </a:r>
          <a:r>
            <a:rPr lang="en-US" dirty="0" smtClean="0"/>
            <a:t> </a:t>
          </a:r>
          <a:endParaRPr lang="en-US" dirty="0"/>
        </a:p>
      </dgm:t>
    </dgm:pt>
    <dgm:pt modelId="{ACF8EBC7-BEE6-4619-B2FC-C53B5F1A9EC8}" type="parTrans" cxnId="{E9570BE0-1E85-462B-A824-F4C425EA4465}">
      <dgm:prSet/>
      <dgm:spPr/>
      <dgm:t>
        <a:bodyPr/>
        <a:lstStyle/>
        <a:p>
          <a:endParaRPr lang="en-US"/>
        </a:p>
      </dgm:t>
    </dgm:pt>
    <dgm:pt modelId="{4874CF2E-90A6-4F83-B66F-5E787184225F}" type="sibTrans" cxnId="{E9570BE0-1E85-462B-A824-F4C425EA4465}">
      <dgm:prSet/>
      <dgm:spPr/>
      <dgm:t>
        <a:bodyPr/>
        <a:lstStyle/>
        <a:p>
          <a:endParaRPr lang="en-US"/>
        </a:p>
      </dgm:t>
    </dgm:pt>
    <dgm:pt modelId="{86F916A1-212E-432B-96A9-B7D1B47EE6B0}">
      <dgm:prSet/>
      <dgm:spPr/>
      <dgm:t>
        <a:bodyPr/>
        <a:lstStyle/>
        <a:p>
          <a:pPr rtl="0"/>
          <a:r>
            <a:rPr lang="en-US" dirty="0" smtClean="0"/>
            <a:t>Specifies how the error messages from the validation controls are to be displayed.</a:t>
          </a:r>
          <a:endParaRPr lang="en-US" dirty="0"/>
        </a:p>
      </dgm:t>
    </dgm:pt>
    <dgm:pt modelId="{F84C1D5E-4868-4E13-9AA8-3768B3E28CCA}" type="parTrans" cxnId="{30334FF1-E2EB-4E1C-9E64-D938EA9DF6D7}">
      <dgm:prSet/>
      <dgm:spPr/>
      <dgm:t>
        <a:bodyPr/>
        <a:lstStyle/>
        <a:p>
          <a:endParaRPr lang="en-US"/>
        </a:p>
      </dgm:t>
    </dgm:pt>
    <dgm:pt modelId="{D42F6555-CCEF-4B17-A79B-A077B3AB4236}" type="sibTrans" cxnId="{30334FF1-E2EB-4E1C-9E64-D938EA9DF6D7}">
      <dgm:prSet/>
      <dgm:spPr/>
      <dgm:t>
        <a:bodyPr/>
        <a:lstStyle/>
        <a:p>
          <a:endParaRPr lang="en-US"/>
        </a:p>
      </dgm:t>
    </dgm:pt>
    <dgm:pt modelId="{651DCD36-1A5C-4795-BB1E-50F348981B90}">
      <dgm:prSet/>
      <dgm:spPr/>
      <dgm:t>
        <a:bodyPr/>
        <a:lstStyle/>
        <a:p>
          <a:pPr rtl="0"/>
          <a:r>
            <a:rPr lang="en-US" dirty="0" err="1" smtClean="0"/>
            <a:t>HeaderText</a:t>
          </a:r>
          <a:r>
            <a:rPr lang="en-US" dirty="0" smtClean="0"/>
            <a:t> </a:t>
          </a:r>
          <a:endParaRPr lang="en-US" dirty="0"/>
        </a:p>
      </dgm:t>
    </dgm:pt>
    <dgm:pt modelId="{FD7A0033-BE41-4CD6-AC5B-3BD459BDB63B}" type="parTrans" cxnId="{DD990595-BB59-41D1-A1DC-F7453B8ADA2D}">
      <dgm:prSet/>
      <dgm:spPr/>
      <dgm:t>
        <a:bodyPr/>
        <a:lstStyle/>
        <a:p>
          <a:endParaRPr lang="en-US"/>
        </a:p>
      </dgm:t>
    </dgm:pt>
    <dgm:pt modelId="{A656DD11-F7C9-44FC-BA44-953743B190B0}" type="sibTrans" cxnId="{DD990595-BB59-41D1-A1DC-F7453B8ADA2D}">
      <dgm:prSet/>
      <dgm:spPr/>
      <dgm:t>
        <a:bodyPr/>
        <a:lstStyle/>
        <a:p>
          <a:endParaRPr lang="en-US"/>
        </a:p>
      </dgm:t>
    </dgm:pt>
    <dgm:pt modelId="{4B3CB797-4C4F-45B3-84E4-33AEA2AC3CBD}">
      <dgm:prSet/>
      <dgm:spPr/>
      <dgm:t>
        <a:bodyPr/>
        <a:lstStyle/>
        <a:p>
          <a:pPr rtl="0"/>
          <a:r>
            <a:rPr lang="en-US" dirty="0" smtClean="0"/>
            <a:t>The text that’s displayed before the list of error messages.</a:t>
          </a:r>
          <a:endParaRPr lang="en-US" dirty="0"/>
        </a:p>
      </dgm:t>
    </dgm:pt>
    <dgm:pt modelId="{B619FE60-A1EE-408D-89F5-0324C9091755}" type="parTrans" cxnId="{231E75AC-31A0-4751-91E2-ABFE1FF14B9E}">
      <dgm:prSet/>
      <dgm:spPr/>
      <dgm:t>
        <a:bodyPr/>
        <a:lstStyle/>
        <a:p>
          <a:endParaRPr lang="en-US"/>
        </a:p>
      </dgm:t>
    </dgm:pt>
    <dgm:pt modelId="{69B6AF5B-BE03-40A6-B6E8-91DB6C416A85}" type="sibTrans" cxnId="{231E75AC-31A0-4751-91E2-ABFE1FF14B9E}">
      <dgm:prSet/>
      <dgm:spPr/>
      <dgm:t>
        <a:bodyPr/>
        <a:lstStyle/>
        <a:p>
          <a:endParaRPr lang="en-US"/>
        </a:p>
      </dgm:t>
    </dgm:pt>
    <dgm:pt modelId="{31B7F521-4A13-4741-AFB9-0293371E0250}">
      <dgm:prSet/>
      <dgm:spPr/>
      <dgm:t>
        <a:bodyPr/>
        <a:lstStyle/>
        <a:p>
          <a:pPr rtl="0"/>
          <a:r>
            <a:rPr lang="en-US" dirty="0" err="1" smtClean="0"/>
            <a:t>ShowSummary</a:t>
          </a:r>
          <a:r>
            <a:rPr lang="en-US" dirty="0" smtClean="0"/>
            <a:t> </a:t>
          </a:r>
          <a:endParaRPr lang="en-US" dirty="0"/>
        </a:p>
      </dgm:t>
    </dgm:pt>
    <dgm:pt modelId="{7A71F5B9-D65F-4BD1-B1FF-85AED7161FF5}" type="parTrans" cxnId="{57D44ED2-F930-4A5F-9BE4-ABF83FB6340F}">
      <dgm:prSet/>
      <dgm:spPr/>
      <dgm:t>
        <a:bodyPr/>
        <a:lstStyle/>
        <a:p>
          <a:endParaRPr lang="en-US"/>
        </a:p>
      </dgm:t>
    </dgm:pt>
    <dgm:pt modelId="{5EDDBDC6-B2C2-4700-8875-4B4B1294A469}" type="sibTrans" cxnId="{57D44ED2-F930-4A5F-9BE4-ABF83FB6340F}">
      <dgm:prSet/>
      <dgm:spPr/>
      <dgm:t>
        <a:bodyPr/>
        <a:lstStyle/>
        <a:p>
          <a:endParaRPr lang="en-US"/>
        </a:p>
      </dgm:t>
    </dgm:pt>
    <dgm:pt modelId="{502E7FCC-51CA-4BF5-9759-AF7CAF367BD5}">
      <dgm:prSet/>
      <dgm:spPr/>
      <dgm:t>
        <a:bodyPr/>
        <a:lstStyle/>
        <a:p>
          <a:pPr rtl="0"/>
          <a:r>
            <a:rPr lang="en-US" dirty="0" smtClean="0"/>
            <a:t>A Boolean value that determines whether the validation summary should be displayed on the web page.</a:t>
          </a:r>
          <a:endParaRPr lang="en-US" dirty="0"/>
        </a:p>
      </dgm:t>
    </dgm:pt>
    <dgm:pt modelId="{B5822649-6677-4D6E-8289-E9F9DE0D1A96}" type="parTrans" cxnId="{89E1FA6A-C4EB-47AD-8EA8-F187B1786549}">
      <dgm:prSet/>
      <dgm:spPr/>
      <dgm:t>
        <a:bodyPr/>
        <a:lstStyle/>
        <a:p>
          <a:endParaRPr lang="en-US"/>
        </a:p>
      </dgm:t>
    </dgm:pt>
    <dgm:pt modelId="{58BE4C81-D2F2-41C1-A5C0-A658C539CD77}" type="sibTrans" cxnId="{89E1FA6A-C4EB-47AD-8EA8-F187B1786549}">
      <dgm:prSet/>
      <dgm:spPr/>
      <dgm:t>
        <a:bodyPr/>
        <a:lstStyle/>
        <a:p>
          <a:endParaRPr lang="en-US"/>
        </a:p>
      </dgm:t>
    </dgm:pt>
    <dgm:pt modelId="{931EF782-CD59-46EF-83E8-4F919E0B581F}" type="pres">
      <dgm:prSet presAssocID="{4155478A-4DB2-416D-8FBA-C383E85D8FC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87DD2D7-94BE-4B47-A6F1-8FA26B234044}" type="pres">
      <dgm:prSet presAssocID="{00C87348-633E-47BB-945C-FEAFC625E07D}" presName="linNode" presStyleCnt="0"/>
      <dgm:spPr/>
    </dgm:pt>
    <dgm:pt modelId="{96228113-F823-4655-BD42-7A3177D2A5F5}" type="pres">
      <dgm:prSet presAssocID="{00C87348-633E-47BB-945C-FEAFC625E07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4553CF-C859-4685-BF28-DB04D7143BF7}" type="pres">
      <dgm:prSet presAssocID="{00C87348-633E-47BB-945C-FEAFC625E07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FDE55-6846-44FD-BA2F-9B9B240400BE}" type="pres">
      <dgm:prSet presAssocID="{4874CF2E-90A6-4F83-B66F-5E787184225F}" presName="sp" presStyleCnt="0"/>
      <dgm:spPr/>
    </dgm:pt>
    <dgm:pt modelId="{E04C73EF-9654-43E1-829F-B4A6CB16B3C1}" type="pres">
      <dgm:prSet presAssocID="{651DCD36-1A5C-4795-BB1E-50F348981B90}" presName="linNode" presStyleCnt="0"/>
      <dgm:spPr/>
    </dgm:pt>
    <dgm:pt modelId="{53E98D51-0D17-4222-BBC8-B184A109B7AC}" type="pres">
      <dgm:prSet presAssocID="{651DCD36-1A5C-4795-BB1E-50F348981B9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D9580-4F04-49EB-9909-3C015460E11C}" type="pres">
      <dgm:prSet presAssocID="{651DCD36-1A5C-4795-BB1E-50F348981B9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A23CCB-CA6A-445D-9480-288EFE626FB0}" type="pres">
      <dgm:prSet presAssocID="{A656DD11-F7C9-44FC-BA44-953743B190B0}" presName="sp" presStyleCnt="0"/>
      <dgm:spPr/>
    </dgm:pt>
    <dgm:pt modelId="{5F57609E-A8FE-43AF-B964-D7E769B0F057}" type="pres">
      <dgm:prSet presAssocID="{31B7F521-4A13-4741-AFB9-0293371E0250}" presName="linNode" presStyleCnt="0"/>
      <dgm:spPr/>
    </dgm:pt>
    <dgm:pt modelId="{6E34F07E-5161-42C8-AE34-738C0713743E}" type="pres">
      <dgm:prSet presAssocID="{31B7F521-4A13-4741-AFB9-0293371E0250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BDF8E-4844-4DA2-AD39-2708C1B75C1C}" type="pres">
      <dgm:prSet presAssocID="{31B7F521-4A13-4741-AFB9-0293371E0250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EE0834-264A-4B5B-B9F9-DC9F21E8F079}" type="presOf" srcId="{651DCD36-1A5C-4795-BB1E-50F348981B90}" destId="{53E98D51-0D17-4222-BBC8-B184A109B7AC}" srcOrd="0" destOrd="0" presId="urn:microsoft.com/office/officeart/2005/8/layout/vList5"/>
    <dgm:cxn modelId="{30334FF1-E2EB-4E1C-9E64-D938EA9DF6D7}" srcId="{00C87348-633E-47BB-945C-FEAFC625E07D}" destId="{86F916A1-212E-432B-96A9-B7D1B47EE6B0}" srcOrd="0" destOrd="0" parTransId="{F84C1D5E-4868-4E13-9AA8-3768B3E28CCA}" sibTransId="{D42F6555-CCEF-4B17-A79B-A077B3AB4236}"/>
    <dgm:cxn modelId="{89E1FA6A-C4EB-47AD-8EA8-F187B1786549}" srcId="{31B7F521-4A13-4741-AFB9-0293371E0250}" destId="{502E7FCC-51CA-4BF5-9759-AF7CAF367BD5}" srcOrd="0" destOrd="0" parTransId="{B5822649-6677-4D6E-8289-E9F9DE0D1A96}" sibTransId="{58BE4C81-D2F2-41C1-A5C0-A658C539CD77}"/>
    <dgm:cxn modelId="{A5A1799B-81BE-4AEA-A6EC-16CCA31971D4}" type="presOf" srcId="{00C87348-633E-47BB-945C-FEAFC625E07D}" destId="{96228113-F823-4655-BD42-7A3177D2A5F5}" srcOrd="0" destOrd="0" presId="urn:microsoft.com/office/officeart/2005/8/layout/vList5"/>
    <dgm:cxn modelId="{57D44ED2-F930-4A5F-9BE4-ABF83FB6340F}" srcId="{4155478A-4DB2-416D-8FBA-C383E85D8FCB}" destId="{31B7F521-4A13-4741-AFB9-0293371E0250}" srcOrd="2" destOrd="0" parTransId="{7A71F5B9-D65F-4BD1-B1FF-85AED7161FF5}" sibTransId="{5EDDBDC6-B2C2-4700-8875-4B4B1294A469}"/>
    <dgm:cxn modelId="{DD990595-BB59-41D1-A1DC-F7453B8ADA2D}" srcId="{4155478A-4DB2-416D-8FBA-C383E85D8FCB}" destId="{651DCD36-1A5C-4795-BB1E-50F348981B90}" srcOrd="1" destOrd="0" parTransId="{FD7A0033-BE41-4CD6-AC5B-3BD459BDB63B}" sibTransId="{A656DD11-F7C9-44FC-BA44-953743B190B0}"/>
    <dgm:cxn modelId="{9F16A2E9-CC79-45E1-82DE-89F59DC2E375}" type="presOf" srcId="{31B7F521-4A13-4741-AFB9-0293371E0250}" destId="{6E34F07E-5161-42C8-AE34-738C0713743E}" srcOrd="0" destOrd="0" presId="urn:microsoft.com/office/officeart/2005/8/layout/vList5"/>
    <dgm:cxn modelId="{231E75AC-31A0-4751-91E2-ABFE1FF14B9E}" srcId="{651DCD36-1A5C-4795-BB1E-50F348981B90}" destId="{4B3CB797-4C4F-45B3-84E4-33AEA2AC3CBD}" srcOrd="0" destOrd="0" parTransId="{B619FE60-A1EE-408D-89F5-0324C9091755}" sibTransId="{69B6AF5B-BE03-40A6-B6E8-91DB6C416A85}"/>
    <dgm:cxn modelId="{E9570BE0-1E85-462B-A824-F4C425EA4465}" srcId="{4155478A-4DB2-416D-8FBA-C383E85D8FCB}" destId="{00C87348-633E-47BB-945C-FEAFC625E07D}" srcOrd="0" destOrd="0" parTransId="{ACF8EBC7-BEE6-4619-B2FC-C53B5F1A9EC8}" sibTransId="{4874CF2E-90A6-4F83-B66F-5E787184225F}"/>
    <dgm:cxn modelId="{4D36EB52-AA00-479C-9E80-F4E210357543}" type="presOf" srcId="{4155478A-4DB2-416D-8FBA-C383E85D8FCB}" destId="{931EF782-CD59-46EF-83E8-4F919E0B581F}" srcOrd="0" destOrd="0" presId="urn:microsoft.com/office/officeart/2005/8/layout/vList5"/>
    <dgm:cxn modelId="{8B0E2B23-0C24-4103-8828-2BE2DCDDC963}" type="presOf" srcId="{502E7FCC-51CA-4BF5-9759-AF7CAF367BD5}" destId="{934BDF8E-4844-4DA2-AD39-2708C1B75C1C}" srcOrd="0" destOrd="0" presId="urn:microsoft.com/office/officeart/2005/8/layout/vList5"/>
    <dgm:cxn modelId="{12C96A36-5C11-4440-848F-B8B4BF444FF0}" type="presOf" srcId="{4B3CB797-4C4F-45B3-84E4-33AEA2AC3CBD}" destId="{72BD9580-4F04-49EB-9909-3C015460E11C}" srcOrd="0" destOrd="0" presId="urn:microsoft.com/office/officeart/2005/8/layout/vList5"/>
    <dgm:cxn modelId="{131AE217-72AD-43EE-8AC3-4F66D52D5BB4}" type="presOf" srcId="{86F916A1-212E-432B-96A9-B7D1B47EE6B0}" destId="{044553CF-C859-4685-BF28-DB04D7143BF7}" srcOrd="0" destOrd="0" presId="urn:microsoft.com/office/officeart/2005/8/layout/vList5"/>
    <dgm:cxn modelId="{0A0D1DAC-B981-4284-8A9A-AE398AFCF2E9}" type="presParOf" srcId="{931EF782-CD59-46EF-83E8-4F919E0B581F}" destId="{487DD2D7-94BE-4B47-A6F1-8FA26B234044}" srcOrd="0" destOrd="0" presId="urn:microsoft.com/office/officeart/2005/8/layout/vList5"/>
    <dgm:cxn modelId="{362DB6E6-C93F-406C-AED3-492D04336F4F}" type="presParOf" srcId="{487DD2D7-94BE-4B47-A6F1-8FA26B234044}" destId="{96228113-F823-4655-BD42-7A3177D2A5F5}" srcOrd="0" destOrd="0" presId="urn:microsoft.com/office/officeart/2005/8/layout/vList5"/>
    <dgm:cxn modelId="{9C8075C6-DA95-43E2-AF83-9DC13049E7A1}" type="presParOf" srcId="{487DD2D7-94BE-4B47-A6F1-8FA26B234044}" destId="{044553CF-C859-4685-BF28-DB04D7143BF7}" srcOrd="1" destOrd="0" presId="urn:microsoft.com/office/officeart/2005/8/layout/vList5"/>
    <dgm:cxn modelId="{C4B49ED7-E258-488B-8CC5-DCCCC9F88CDA}" type="presParOf" srcId="{931EF782-CD59-46EF-83E8-4F919E0B581F}" destId="{F83FDE55-6846-44FD-BA2F-9B9B240400BE}" srcOrd="1" destOrd="0" presId="urn:microsoft.com/office/officeart/2005/8/layout/vList5"/>
    <dgm:cxn modelId="{8DEEC8FC-E23D-4D71-BD70-7B37CAEB1C6E}" type="presParOf" srcId="{931EF782-CD59-46EF-83E8-4F919E0B581F}" destId="{E04C73EF-9654-43E1-829F-B4A6CB16B3C1}" srcOrd="2" destOrd="0" presId="urn:microsoft.com/office/officeart/2005/8/layout/vList5"/>
    <dgm:cxn modelId="{C8CEE9AD-3B20-474C-B39D-83B26B01635E}" type="presParOf" srcId="{E04C73EF-9654-43E1-829F-B4A6CB16B3C1}" destId="{53E98D51-0D17-4222-BBC8-B184A109B7AC}" srcOrd="0" destOrd="0" presId="urn:microsoft.com/office/officeart/2005/8/layout/vList5"/>
    <dgm:cxn modelId="{5A6507C0-9C4C-43AE-A915-16DFD6EAA04C}" type="presParOf" srcId="{E04C73EF-9654-43E1-829F-B4A6CB16B3C1}" destId="{72BD9580-4F04-49EB-9909-3C015460E11C}" srcOrd="1" destOrd="0" presId="urn:microsoft.com/office/officeart/2005/8/layout/vList5"/>
    <dgm:cxn modelId="{10C4B003-EE89-451F-8835-9C4F34D0FEA0}" type="presParOf" srcId="{931EF782-CD59-46EF-83E8-4F919E0B581F}" destId="{7BA23CCB-CA6A-445D-9480-288EFE626FB0}" srcOrd="3" destOrd="0" presId="urn:microsoft.com/office/officeart/2005/8/layout/vList5"/>
    <dgm:cxn modelId="{D9F22119-448D-482A-8C2B-15155DF758D4}" type="presParOf" srcId="{931EF782-CD59-46EF-83E8-4F919E0B581F}" destId="{5F57609E-A8FE-43AF-B964-D7E769B0F057}" srcOrd="4" destOrd="0" presId="urn:microsoft.com/office/officeart/2005/8/layout/vList5"/>
    <dgm:cxn modelId="{6B06E24D-1570-4D7B-98E1-B954D6C2BC4B}" type="presParOf" srcId="{5F57609E-A8FE-43AF-B964-D7E769B0F057}" destId="{6E34F07E-5161-42C8-AE34-738C0713743E}" srcOrd="0" destOrd="0" presId="urn:microsoft.com/office/officeart/2005/8/layout/vList5"/>
    <dgm:cxn modelId="{CD1B1B1B-1282-4DDC-A16D-24CD89BF7631}" type="presParOf" srcId="{5F57609E-A8FE-43AF-B964-D7E769B0F057}" destId="{934BDF8E-4844-4DA2-AD39-2708C1B75C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F0CCBC-981A-4357-9F47-E9DB40E83F30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DCD58B12-2479-44DE-BD10-6F23D20AE957}">
      <dgm:prSet/>
      <dgm:spPr/>
      <dgm:t>
        <a:bodyPr/>
        <a:lstStyle/>
        <a:p>
          <a:pPr rtl="0"/>
          <a:r>
            <a:rPr lang="en-US" dirty="0" err="1" smtClean="0"/>
            <a:t>ShowMessageBox</a:t>
          </a:r>
          <a:r>
            <a:rPr lang="en-US" dirty="0" smtClean="0"/>
            <a:t> </a:t>
          </a:r>
          <a:endParaRPr lang="en-US" dirty="0"/>
        </a:p>
      </dgm:t>
    </dgm:pt>
    <dgm:pt modelId="{A58526B0-E5B2-4281-AFC4-B2C12558BA46}" type="parTrans" cxnId="{F9B36415-50C9-41AC-B572-190C049F7657}">
      <dgm:prSet/>
      <dgm:spPr/>
      <dgm:t>
        <a:bodyPr/>
        <a:lstStyle/>
        <a:p>
          <a:endParaRPr lang="en-US"/>
        </a:p>
      </dgm:t>
    </dgm:pt>
    <dgm:pt modelId="{3F90F657-1C3E-45CA-9078-7DF5DE2B6173}" type="sibTrans" cxnId="{F9B36415-50C9-41AC-B572-190C049F7657}">
      <dgm:prSet/>
      <dgm:spPr/>
      <dgm:t>
        <a:bodyPr/>
        <a:lstStyle/>
        <a:p>
          <a:endParaRPr lang="en-US"/>
        </a:p>
      </dgm:t>
    </dgm:pt>
    <dgm:pt modelId="{A3B48FAF-F9E9-48FA-8834-3DA8B079813F}">
      <dgm:prSet/>
      <dgm:spPr/>
      <dgm:t>
        <a:bodyPr/>
        <a:lstStyle/>
        <a:p>
          <a:pPr rtl="0"/>
          <a:r>
            <a:rPr lang="en-US" dirty="0" smtClean="0"/>
            <a:t>A Boolean value that determines whether the validation summary should be displayed in a message box.</a:t>
          </a:r>
          <a:endParaRPr lang="en-US" dirty="0"/>
        </a:p>
      </dgm:t>
    </dgm:pt>
    <dgm:pt modelId="{6A5D2EB9-5EFD-4DBA-AE1F-71C15E9B2295}" type="parTrans" cxnId="{DBA06793-3686-438C-8D43-4E42A70526D9}">
      <dgm:prSet/>
      <dgm:spPr/>
      <dgm:t>
        <a:bodyPr/>
        <a:lstStyle/>
        <a:p>
          <a:endParaRPr lang="en-US"/>
        </a:p>
      </dgm:t>
    </dgm:pt>
    <dgm:pt modelId="{1ADEFBE0-9B5A-410C-9FC7-E48092D9358F}" type="sibTrans" cxnId="{DBA06793-3686-438C-8D43-4E42A70526D9}">
      <dgm:prSet/>
      <dgm:spPr/>
      <dgm:t>
        <a:bodyPr/>
        <a:lstStyle/>
        <a:p>
          <a:endParaRPr lang="en-US"/>
        </a:p>
      </dgm:t>
    </dgm:pt>
    <dgm:pt modelId="{3724A000-CB6E-41EF-A1F1-5AE33321E4DA}" type="pres">
      <dgm:prSet presAssocID="{35F0CCBC-981A-4357-9F47-E9DB40E83F3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3215B0-15E8-4ED0-844E-D33497C97FF9}" type="pres">
      <dgm:prSet presAssocID="{DCD58B12-2479-44DE-BD10-6F23D20AE957}" presName="linNode" presStyleCnt="0"/>
      <dgm:spPr/>
    </dgm:pt>
    <dgm:pt modelId="{7DCF37CD-EA26-425A-A658-05EF696DD3EF}" type="pres">
      <dgm:prSet presAssocID="{DCD58B12-2479-44DE-BD10-6F23D20AE957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9D007-962D-4A5A-BB18-D09CD7FE8B4C}" type="pres">
      <dgm:prSet presAssocID="{DCD58B12-2479-44DE-BD10-6F23D20AE957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C5852C-D35E-4DBA-A77C-76937AFEE0F5}" type="presOf" srcId="{DCD58B12-2479-44DE-BD10-6F23D20AE957}" destId="{7DCF37CD-EA26-425A-A658-05EF696DD3EF}" srcOrd="0" destOrd="0" presId="urn:microsoft.com/office/officeart/2005/8/layout/vList5"/>
    <dgm:cxn modelId="{F9B36415-50C9-41AC-B572-190C049F7657}" srcId="{35F0CCBC-981A-4357-9F47-E9DB40E83F30}" destId="{DCD58B12-2479-44DE-BD10-6F23D20AE957}" srcOrd="0" destOrd="0" parTransId="{A58526B0-E5B2-4281-AFC4-B2C12558BA46}" sibTransId="{3F90F657-1C3E-45CA-9078-7DF5DE2B6173}"/>
    <dgm:cxn modelId="{789C3794-7287-413D-8E6F-480C19B728A6}" type="presOf" srcId="{A3B48FAF-F9E9-48FA-8834-3DA8B079813F}" destId="{95C9D007-962D-4A5A-BB18-D09CD7FE8B4C}" srcOrd="0" destOrd="0" presId="urn:microsoft.com/office/officeart/2005/8/layout/vList5"/>
    <dgm:cxn modelId="{DBA06793-3686-438C-8D43-4E42A70526D9}" srcId="{DCD58B12-2479-44DE-BD10-6F23D20AE957}" destId="{A3B48FAF-F9E9-48FA-8834-3DA8B079813F}" srcOrd="0" destOrd="0" parTransId="{6A5D2EB9-5EFD-4DBA-AE1F-71C15E9B2295}" sibTransId="{1ADEFBE0-9B5A-410C-9FC7-E48092D9358F}"/>
    <dgm:cxn modelId="{9C88F495-7F4C-42F5-8C87-B4902407C2EF}" type="presOf" srcId="{35F0CCBC-981A-4357-9F47-E9DB40E83F30}" destId="{3724A000-CB6E-41EF-A1F1-5AE33321E4DA}" srcOrd="0" destOrd="0" presId="urn:microsoft.com/office/officeart/2005/8/layout/vList5"/>
    <dgm:cxn modelId="{31AFFA1A-62B8-4CC5-ABEF-0BCD412CAD50}" type="presParOf" srcId="{3724A000-CB6E-41EF-A1F1-5AE33321E4DA}" destId="{E43215B0-15E8-4ED0-844E-D33497C97FF9}" srcOrd="0" destOrd="0" presId="urn:microsoft.com/office/officeart/2005/8/layout/vList5"/>
    <dgm:cxn modelId="{49242765-96D6-440B-A280-AC711F2870B3}" type="presParOf" srcId="{E43215B0-15E8-4ED0-844E-D33497C97FF9}" destId="{7DCF37CD-EA26-425A-A658-05EF696DD3EF}" srcOrd="0" destOrd="0" presId="urn:microsoft.com/office/officeart/2005/8/layout/vList5"/>
    <dgm:cxn modelId="{36948E68-7106-42CA-9FBC-15799C75BD31}" type="presParOf" srcId="{E43215B0-15E8-4ED0-844E-D33497C97FF9}" destId="{95C9D007-962D-4A5A-BB18-D09CD7FE8B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41EF6D-3AF5-4579-AE4E-331C046DF5D0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A551CB8-3EE4-4EC2-A609-57A304524D4F}">
      <dgm:prSet/>
      <dgm:spPr/>
      <dgm:t>
        <a:bodyPr/>
        <a:lstStyle/>
        <a:p>
          <a:pPr rtl="0"/>
          <a:r>
            <a:rPr lang="en-US" dirty="0" err="1" smtClean="0"/>
            <a:t>InitialValue</a:t>
          </a:r>
          <a:r>
            <a:rPr lang="en-US" dirty="0" smtClean="0"/>
            <a:t> </a:t>
          </a:r>
          <a:endParaRPr lang="en-US" dirty="0"/>
        </a:p>
      </dgm:t>
    </dgm:pt>
    <dgm:pt modelId="{586F6680-8F44-4252-B854-56CF07E632C4}" type="parTrans" cxnId="{9BC2A3D2-3450-4ECD-93C4-A5A03ABD7674}">
      <dgm:prSet/>
      <dgm:spPr/>
      <dgm:t>
        <a:bodyPr/>
        <a:lstStyle/>
        <a:p>
          <a:endParaRPr lang="en-US"/>
        </a:p>
      </dgm:t>
    </dgm:pt>
    <dgm:pt modelId="{F8D1377A-89C4-4511-8355-DF68A68A5BBD}" type="sibTrans" cxnId="{9BC2A3D2-3450-4ECD-93C4-A5A03ABD7674}">
      <dgm:prSet/>
      <dgm:spPr/>
      <dgm:t>
        <a:bodyPr/>
        <a:lstStyle/>
        <a:p>
          <a:endParaRPr lang="en-US"/>
        </a:p>
      </dgm:t>
    </dgm:pt>
    <dgm:pt modelId="{152B83B3-A87B-4688-9EB6-E78B076A5234}">
      <dgm:prSet/>
      <dgm:spPr/>
      <dgm:t>
        <a:bodyPr/>
        <a:lstStyle/>
        <a:p>
          <a:pPr rtl="0"/>
          <a:r>
            <a:rPr lang="en-US" dirty="0" smtClean="0"/>
            <a:t>The initial value of the control that’s validated. If this value isn’t changed, the validation fails. </a:t>
          </a:r>
          <a:endParaRPr lang="en-US" dirty="0"/>
        </a:p>
      </dgm:t>
    </dgm:pt>
    <dgm:pt modelId="{2B0F4B62-91DF-4556-873F-3B0AD932BB9E}" type="parTrans" cxnId="{AF622FAE-D6D8-46A9-823F-B851A5F4640E}">
      <dgm:prSet/>
      <dgm:spPr/>
      <dgm:t>
        <a:bodyPr/>
        <a:lstStyle/>
        <a:p>
          <a:endParaRPr lang="en-US"/>
        </a:p>
      </dgm:t>
    </dgm:pt>
    <dgm:pt modelId="{D3B91495-F50C-4287-9B15-42201DBE5BA4}" type="sibTrans" cxnId="{AF622FAE-D6D8-46A9-823F-B851A5F4640E}">
      <dgm:prSet/>
      <dgm:spPr/>
      <dgm:t>
        <a:bodyPr/>
        <a:lstStyle/>
        <a:p>
          <a:endParaRPr lang="en-US"/>
        </a:p>
      </dgm:t>
    </dgm:pt>
    <dgm:pt modelId="{4DA58445-9F47-4A6D-8D93-D66385B398AB}">
      <dgm:prSet/>
      <dgm:spPr/>
      <dgm:t>
        <a:bodyPr/>
        <a:lstStyle/>
        <a:p>
          <a:pPr rtl="0"/>
          <a:r>
            <a:rPr lang="en-US" dirty="0" smtClean="0"/>
            <a:t>The default is an empty string.</a:t>
          </a:r>
          <a:endParaRPr lang="en-US" dirty="0"/>
        </a:p>
      </dgm:t>
    </dgm:pt>
    <dgm:pt modelId="{0BDDEE1D-BAD4-483F-AD4C-DBB3A24BDC87}" type="parTrans" cxnId="{A7A56572-CB94-4E9A-BA5A-6D51A0B52009}">
      <dgm:prSet/>
      <dgm:spPr/>
      <dgm:t>
        <a:bodyPr/>
        <a:lstStyle/>
        <a:p>
          <a:endParaRPr lang="en-US"/>
        </a:p>
      </dgm:t>
    </dgm:pt>
    <dgm:pt modelId="{98886E97-B75B-4C5F-AF6E-DE077684AB5B}" type="sibTrans" cxnId="{A7A56572-CB94-4E9A-BA5A-6D51A0B52009}">
      <dgm:prSet/>
      <dgm:spPr/>
      <dgm:t>
        <a:bodyPr/>
        <a:lstStyle/>
        <a:p>
          <a:endParaRPr lang="en-US"/>
        </a:p>
      </dgm:t>
    </dgm:pt>
    <dgm:pt modelId="{8A922E6A-47EE-4FB5-8855-43E2AB78E401}" type="pres">
      <dgm:prSet presAssocID="{5341EF6D-3AF5-4579-AE4E-331C046DF5D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264814-559B-4DF6-A779-0B0ACA5C65B6}" type="pres">
      <dgm:prSet presAssocID="{8A551CB8-3EE4-4EC2-A609-57A304524D4F}" presName="linNode" presStyleCnt="0"/>
      <dgm:spPr/>
    </dgm:pt>
    <dgm:pt modelId="{EDBB0845-3E9D-48D3-850C-81612EA6E1BF}" type="pres">
      <dgm:prSet presAssocID="{8A551CB8-3EE4-4EC2-A609-57A304524D4F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9869E-F5E0-4846-91A3-9E149C2B4DFD}" type="pres">
      <dgm:prSet presAssocID="{8A551CB8-3EE4-4EC2-A609-57A304524D4F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8E82E-62AF-4C92-96A9-CA4703E16AFD}" type="presOf" srcId="{152B83B3-A87B-4688-9EB6-E78B076A5234}" destId="{10F9869E-F5E0-4846-91A3-9E149C2B4DFD}" srcOrd="0" destOrd="0" presId="urn:microsoft.com/office/officeart/2005/8/layout/vList5"/>
    <dgm:cxn modelId="{1D3872EE-13C6-4313-BCEB-F57963D75063}" type="presOf" srcId="{4DA58445-9F47-4A6D-8D93-D66385B398AB}" destId="{10F9869E-F5E0-4846-91A3-9E149C2B4DFD}" srcOrd="0" destOrd="1" presId="urn:microsoft.com/office/officeart/2005/8/layout/vList5"/>
    <dgm:cxn modelId="{9BC2A3D2-3450-4ECD-93C4-A5A03ABD7674}" srcId="{5341EF6D-3AF5-4579-AE4E-331C046DF5D0}" destId="{8A551CB8-3EE4-4EC2-A609-57A304524D4F}" srcOrd="0" destOrd="0" parTransId="{586F6680-8F44-4252-B854-56CF07E632C4}" sibTransId="{F8D1377A-89C4-4511-8355-DF68A68A5BBD}"/>
    <dgm:cxn modelId="{53B307E5-6F41-40C4-8268-F17BB2CE4403}" type="presOf" srcId="{5341EF6D-3AF5-4579-AE4E-331C046DF5D0}" destId="{8A922E6A-47EE-4FB5-8855-43E2AB78E401}" srcOrd="0" destOrd="0" presId="urn:microsoft.com/office/officeart/2005/8/layout/vList5"/>
    <dgm:cxn modelId="{AF622FAE-D6D8-46A9-823F-B851A5F4640E}" srcId="{8A551CB8-3EE4-4EC2-A609-57A304524D4F}" destId="{152B83B3-A87B-4688-9EB6-E78B076A5234}" srcOrd="0" destOrd="0" parTransId="{2B0F4B62-91DF-4556-873F-3B0AD932BB9E}" sibTransId="{D3B91495-F50C-4287-9B15-42201DBE5BA4}"/>
    <dgm:cxn modelId="{4E540C0E-141F-4924-9D40-F32DF0CFD180}" type="presOf" srcId="{8A551CB8-3EE4-4EC2-A609-57A304524D4F}" destId="{EDBB0845-3E9D-48D3-850C-81612EA6E1BF}" srcOrd="0" destOrd="0" presId="urn:microsoft.com/office/officeart/2005/8/layout/vList5"/>
    <dgm:cxn modelId="{A7A56572-CB94-4E9A-BA5A-6D51A0B52009}" srcId="{8A551CB8-3EE4-4EC2-A609-57A304524D4F}" destId="{4DA58445-9F47-4A6D-8D93-D66385B398AB}" srcOrd="1" destOrd="0" parTransId="{0BDDEE1D-BAD4-483F-AD4C-DBB3A24BDC87}" sibTransId="{98886E97-B75B-4C5F-AF6E-DE077684AB5B}"/>
    <dgm:cxn modelId="{B1507F4B-A8F1-41EF-A561-CFFE4C71D808}" type="presParOf" srcId="{8A922E6A-47EE-4FB5-8855-43E2AB78E401}" destId="{41264814-559B-4DF6-A779-0B0ACA5C65B6}" srcOrd="0" destOrd="0" presId="urn:microsoft.com/office/officeart/2005/8/layout/vList5"/>
    <dgm:cxn modelId="{9E9F3BF0-60E9-4F9D-9ADF-E2F4C694C51D}" type="presParOf" srcId="{41264814-559B-4DF6-A779-0B0ACA5C65B6}" destId="{EDBB0845-3E9D-48D3-850C-81612EA6E1BF}" srcOrd="0" destOrd="0" presId="urn:microsoft.com/office/officeart/2005/8/layout/vList5"/>
    <dgm:cxn modelId="{E3B23940-0422-4AF9-B535-673FC18DB54E}" type="presParOf" srcId="{41264814-559B-4DF6-A779-0B0ACA5C65B6}" destId="{10F9869E-F5E0-4846-91A3-9E149C2B4D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A32091B-84A3-4E1C-B9BE-F10972908851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50FF193-152F-4844-8C13-BF7CCEA6AE06}">
      <dgm:prSet/>
      <dgm:spPr/>
      <dgm:t>
        <a:bodyPr/>
        <a:lstStyle/>
        <a:p>
          <a:pPr rtl="0"/>
          <a:r>
            <a:rPr lang="en-US" dirty="0" err="1" smtClean="0"/>
            <a:t>ValueToCompare</a:t>
          </a:r>
          <a:endParaRPr lang="en-US" dirty="0"/>
        </a:p>
      </dgm:t>
    </dgm:pt>
    <dgm:pt modelId="{1143898E-07E0-4054-AF90-E0B12567DC65}" type="parTrans" cxnId="{EC7B98D5-E3B2-4470-9965-90DB22AE881D}">
      <dgm:prSet/>
      <dgm:spPr/>
      <dgm:t>
        <a:bodyPr/>
        <a:lstStyle/>
        <a:p>
          <a:endParaRPr lang="en-US"/>
        </a:p>
      </dgm:t>
    </dgm:pt>
    <dgm:pt modelId="{5DB47538-4121-4E49-B724-C10C76CAA616}" type="sibTrans" cxnId="{EC7B98D5-E3B2-4470-9965-90DB22AE881D}">
      <dgm:prSet/>
      <dgm:spPr/>
      <dgm:t>
        <a:bodyPr/>
        <a:lstStyle/>
        <a:p>
          <a:endParaRPr lang="en-US"/>
        </a:p>
      </dgm:t>
    </dgm:pt>
    <dgm:pt modelId="{A7A6DE8B-477E-4941-8944-25658FB55C9C}">
      <dgm:prSet/>
      <dgm:spPr/>
      <dgm:t>
        <a:bodyPr/>
        <a:lstStyle/>
        <a:p>
          <a:pPr rtl="0"/>
          <a:r>
            <a:rPr lang="en-US" dirty="0" smtClean="0"/>
            <a:t>The value that the control specified in the </a:t>
          </a:r>
          <a:r>
            <a:rPr lang="en-US" dirty="0" err="1" smtClean="0"/>
            <a:t>ControlToValidate</a:t>
          </a:r>
          <a:r>
            <a:rPr lang="en-US" dirty="0" smtClean="0"/>
            <a:t> property should be compared to.</a:t>
          </a:r>
          <a:endParaRPr lang="en-US" dirty="0"/>
        </a:p>
      </dgm:t>
    </dgm:pt>
    <dgm:pt modelId="{CC129CE2-D38C-47EB-932B-9546EAAF7B0F}" type="parTrans" cxnId="{D6482606-025F-4D0B-A665-6EA25C262567}">
      <dgm:prSet/>
      <dgm:spPr/>
      <dgm:t>
        <a:bodyPr/>
        <a:lstStyle/>
        <a:p>
          <a:endParaRPr lang="en-US"/>
        </a:p>
      </dgm:t>
    </dgm:pt>
    <dgm:pt modelId="{1C7CE4C2-46AB-4671-993F-346C7F240BDB}" type="sibTrans" cxnId="{D6482606-025F-4D0B-A665-6EA25C262567}">
      <dgm:prSet/>
      <dgm:spPr/>
      <dgm:t>
        <a:bodyPr/>
        <a:lstStyle/>
        <a:p>
          <a:endParaRPr lang="en-US"/>
        </a:p>
      </dgm:t>
    </dgm:pt>
    <dgm:pt modelId="{80550ACB-01BE-4C66-92ED-8DCFD15A2318}">
      <dgm:prSet/>
      <dgm:spPr/>
      <dgm:t>
        <a:bodyPr/>
        <a:lstStyle/>
        <a:p>
          <a:pPr rtl="0"/>
          <a:r>
            <a:rPr lang="en-US" dirty="0" smtClean="0"/>
            <a:t>Operator </a:t>
          </a:r>
          <a:endParaRPr lang="en-US" dirty="0"/>
        </a:p>
      </dgm:t>
    </dgm:pt>
    <dgm:pt modelId="{A44578CA-CE7A-4AFC-9390-CA5414E071AF}" type="parTrans" cxnId="{1C7C17A6-D64A-4A07-99CB-F1F309015EF5}">
      <dgm:prSet/>
      <dgm:spPr/>
      <dgm:t>
        <a:bodyPr/>
        <a:lstStyle/>
        <a:p>
          <a:endParaRPr lang="en-US"/>
        </a:p>
      </dgm:t>
    </dgm:pt>
    <dgm:pt modelId="{F49521D7-D457-4824-B9E1-E762D92D6A7C}" type="sibTrans" cxnId="{1C7C17A6-D64A-4A07-99CB-F1F309015EF5}">
      <dgm:prSet/>
      <dgm:spPr/>
      <dgm:t>
        <a:bodyPr/>
        <a:lstStyle/>
        <a:p>
          <a:endParaRPr lang="en-US"/>
        </a:p>
      </dgm:t>
    </dgm:pt>
    <dgm:pt modelId="{348D7FC9-E15C-48D2-B7EA-16A575434621}">
      <dgm:prSet/>
      <dgm:spPr/>
      <dgm:t>
        <a:bodyPr/>
        <a:lstStyle/>
        <a:p>
          <a:pPr rtl="0"/>
          <a:r>
            <a:rPr lang="en-US" dirty="0" smtClean="0"/>
            <a:t>The type of comparison to perform.</a:t>
          </a:r>
          <a:endParaRPr lang="en-US" dirty="0"/>
        </a:p>
      </dgm:t>
    </dgm:pt>
    <dgm:pt modelId="{53B11240-87A6-45A2-AF8C-C0A3E9BDE8A2}" type="parTrans" cxnId="{574A6B3D-31E6-4579-B038-4C6A1C073B3B}">
      <dgm:prSet/>
      <dgm:spPr/>
      <dgm:t>
        <a:bodyPr/>
        <a:lstStyle/>
        <a:p>
          <a:endParaRPr lang="en-US"/>
        </a:p>
      </dgm:t>
    </dgm:pt>
    <dgm:pt modelId="{63D5F84A-D6DD-4511-93FB-398D0DA881AC}" type="sibTrans" cxnId="{574A6B3D-31E6-4579-B038-4C6A1C073B3B}">
      <dgm:prSet/>
      <dgm:spPr/>
      <dgm:t>
        <a:bodyPr/>
        <a:lstStyle/>
        <a:p>
          <a:endParaRPr lang="en-US"/>
        </a:p>
      </dgm:t>
    </dgm:pt>
    <dgm:pt modelId="{2555037D-90BF-40FD-B7B2-851531756592}">
      <dgm:prSet/>
      <dgm:spPr/>
      <dgm:t>
        <a:bodyPr/>
        <a:lstStyle/>
        <a:p>
          <a:pPr rtl="0"/>
          <a:r>
            <a:rPr lang="en-US" dirty="0" smtClean="0"/>
            <a:t>Type </a:t>
          </a:r>
          <a:endParaRPr lang="en-US" dirty="0"/>
        </a:p>
      </dgm:t>
    </dgm:pt>
    <dgm:pt modelId="{37868512-2CCF-420E-B0F8-0B8E35EAB2AD}" type="parTrans" cxnId="{3AC6139B-6089-4CD7-9704-1B99C3290E3B}">
      <dgm:prSet/>
      <dgm:spPr/>
      <dgm:t>
        <a:bodyPr/>
        <a:lstStyle/>
        <a:p>
          <a:endParaRPr lang="en-US"/>
        </a:p>
      </dgm:t>
    </dgm:pt>
    <dgm:pt modelId="{1AB48375-9E0B-4B31-B1D6-BF2A7EB89ED3}" type="sibTrans" cxnId="{3AC6139B-6089-4CD7-9704-1B99C3290E3B}">
      <dgm:prSet/>
      <dgm:spPr/>
      <dgm:t>
        <a:bodyPr/>
        <a:lstStyle/>
        <a:p>
          <a:endParaRPr lang="en-US"/>
        </a:p>
      </dgm:t>
    </dgm:pt>
    <dgm:pt modelId="{BBA742C9-9CA6-475A-AE4C-DB03ED490ACC}">
      <dgm:prSet/>
      <dgm:spPr/>
      <dgm:t>
        <a:bodyPr/>
        <a:lstStyle/>
        <a:p>
          <a:pPr rtl="0"/>
          <a:r>
            <a:rPr lang="en-US" dirty="0" smtClean="0"/>
            <a:t>The data type to use for the comparison.</a:t>
          </a:r>
          <a:endParaRPr lang="en-US" dirty="0"/>
        </a:p>
      </dgm:t>
    </dgm:pt>
    <dgm:pt modelId="{CACF7598-0202-4271-A910-5ED858901FCF}" type="parTrans" cxnId="{6D8040E2-1C06-4894-9DE0-BF351C412025}">
      <dgm:prSet/>
      <dgm:spPr/>
      <dgm:t>
        <a:bodyPr/>
        <a:lstStyle/>
        <a:p>
          <a:endParaRPr lang="en-US"/>
        </a:p>
      </dgm:t>
    </dgm:pt>
    <dgm:pt modelId="{EAFA1842-DCAB-4D01-AF0E-2C74D5ADA21D}" type="sibTrans" cxnId="{6D8040E2-1C06-4894-9DE0-BF351C412025}">
      <dgm:prSet/>
      <dgm:spPr/>
      <dgm:t>
        <a:bodyPr/>
        <a:lstStyle/>
        <a:p>
          <a:endParaRPr lang="en-US"/>
        </a:p>
      </dgm:t>
    </dgm:pt>
    <dgm:pt modelId="{F508D51B-BE92-42A7-92FC-E9CC62C8E122}">
      <dgm:prSet/>
      <dgm:spPr/>
      <dgm:t>
        <a:bodyPr/>
        <a:lstStyle/>
        <a:p>
          <a:pPr rtl="0"/>
          <a:r>
            <a:rPr lang="en-US" dirty="0" smtClean="0"/>
            <a:t>Value = String, Double, Integer, Date or Currency</a:t>
          </a:r>
          <a:endParaRPr lang="en-US" dirty="0"/>
        </a:p>
      </dgm:t>
    </dgm:pt>
    <dgm:pt modelId="{FACC486C-DA5B-4888-BF9F-D7C92D4E2DF6}" type="parTrans" cxnId="{B21173EE-725F-431A-9508-92BEFE39C6DE}">
      <dgm:prSet/>
      <dgm:spPr/>
      <dgm:t>
        <a:bodyPr/>
        <a:lstStyle/>
        <a:p>
          <a:endParaRPr lang="en-US"/>
        </a:p>
      </dgm:t>
    </dgm:pt>
    <dgm:pt modelId="{C4AABBCA-16CE-461B-814E-5BF7D83042FE}" type="sibTrans" cxnId="{B21173EE-725F-431A-9508-92BEFE39C6DE}">
      <dgm:prSet/>
      <dgm:spPr/>
      <dgm:t>
        <a:bodyPr/>
        <a:lstStyle/>
        <a:p>
          <a:endParaRPr lang="en-US"/>
        </a:p>
      </dgm:t>
    </dgm:pt>
    <dgm:pt modelId="{BFC10B30-0BF6-4AC8-824E-F5762405445E}">
      <dgm:prSet/>
      <dgm:spPr/>
      <dgm:t>
        <a:bodyPr/>
        <a:lstStyle/>
        <a:p>
          <a:pPr rtl="0"/>
          <a:r>
            <a:rPr lang="en-US" dirty="0" smtClean="0"/>
            <a:t>value = Equal, </a:t>
          </a:r>
          <a:r>
            <a:rPr lang="en-US" dirty="0" err="1" smtClean="0"/>
            <a:t>NotEqual</a:t>
          </a:r>
          <a:r>
            <a:rPr lang="en-US" dirty="0" smtClean="0"/>
            <a:t>, </a:t>
          </a:r>
          <a:r>
            <a:rPr lang="en-US" dirty="0" err="1" smtClean="0"/>
            <a:t>LessThan</a:t>
          </a:r>
          <a:r>
            <a:rPr lang="en-US" dirty="0" smtClean="0"/>
            <a:t>, </a:t>
          </a:r>
          <a:r>
            <a:rPr lang="en-US" dirty="0" err="1" smtClean="0"/>
            <a:t>GreaterThan</a:t>
          </a:r>
          <a:r>
            <a:rPr lang="en-US" dirty="0" smtClean="0"/>
            <a:t>, </a:t>
          </a:r>
          <a:r>
            <a:rPr lang="en-US" dirty="0" err="1" smtClean="0"/>
            <a:t>LessThanEqual,GreaterThanEqual</a:t>
          </a:r>
          <a:r>
            <a:rPr lang="en-US" dirty="0" smtClean="0"/>
            <a:t> or </a:t>
          </a:r>
          <a:r>
            <a:rPr lang="en-US" dirty="0" err="1" smtClean="0"/>
            <a:t>DataTypeCheck</a:t>
          </a:r>
          <a:endParaRPr lang="en-US" dirty="0"/>
        </a:p>
      </dgm:t>
    </dgm:pt>
    <dgm:pt modelId="{33716B3B-2701-4C66-B7B7-D5217DCE9109}" type="parTrans" cxnId="{9B18B888-3BC8-44B9-9CF3-013D58F8D951}">
      <dgm:prSet/>
      <dgm:spPr/>
      <dgm:t>
        <a:bodyPr/>
        <a:lstStyle/>
        <a:p>
          <a:endParaRPr lang="en-US"/>
        </a:p>
      </dgm:t>
    </dgm:pt>
    <dgm:pt modelId="{2C2FC2A8-8FD2-435A-AF74-06D4FB46AAF5}" type="sibTrans" cxnId="{9B18B888-3BC8-44B9-9CF3-013D58F8D951}">
      <dgm:prSet/>
      <dgm:spPr/>
      <dgm:t>
        <a:bodyPr/>
        <a:lstStyle/>
        <a:p>
          <a:endParaRPr lang="en-US"/>
        </a:p>
      </dgm:t>
    </dgm:pt>
    <dgm:pt modelId="{3BE94B1C-0E7E-44E5-B3F0-9F559140F87F}" type="pres">
      <dgm:prSet presAssocID="{9A32091B-84A3-4E1C-B9BE-F1097290885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1041E2-1E89-4C3D-A9BE-2E3B51C2668F}" type="pres">
      <dgm:prSet presAssocID="{D50FF193-152F-4844-8C13-BF7CCEA6AE06}" presName="linNode" presStyleCnt="0"/>
      <dgm:spPr/>
    </dgm:pt>
    <dgm:pt modelId="{6993C99C-0ED6-4BC2-9265-AF4FF6684AA6}" type="pres">
      <dgm:prSet presAssocID="{D50FF193-152F-4844-8C13-BF7CCEA6AE0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64B82B-AFBB-4F79-B094-94EB0394D935}" type="pres">
      <dgm:prSet presAssocID="{D50FF193-152F-4844-8C13-BF7CCEA6AE0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702EC-73A3-4BBD-A3A1-3B51C95822C0}" type="pres">
      <dgm:prSet presAssocID="{5DB47538-4121-4E49-B724-C10C76CAA616}" presName="sp" presStyleCnt="0"/>
      <dgm:spPr/>
    </dgm:pt>
    <dgm:pt modelId="{C9B1876E-B887-48F4-95D8-2B6F6FA59202}" type="pres">
      <dgm:prSet presAssocID="{80550ACB-01BE-4C66-92ED-8DCFD15A2318}" presName="linNode" presStyleCnt="0"/>
      <dgm:spPr/>
    </dgm:pt>
    <dgm:pt modelId="{206E1F51-E39F-4418-A815-1ADF1CFFD53D}" type="pres">
      <dgm:prSet presAssocID="{80550ACB-01BE-4C66-92ED-8DCFD15A231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8BA6F2-CDAC-419B-993F-486581445346}" type="pres">
      <dgm:prSet presAssocID="{80550ACB-01BE-4C66-92ED-8DCFD15A231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A0C5BF-D6EE-4AA2-BDF9-10D02522B745}" type="pres">
      <dgm:prSet presAssocID="{F49521D7-D457-4824-B9E1-E762D92D6A7C}" presName="sp" presStyleCnt="0"/>
      <dgm:spPr/>
    </dgm:pt>
    <dgm:pt modelId="{225ABEF5-F648-45E2-9226-1ACF847F4F2C}" type="pres">
      <dgm:prSet presAssocID="{2555037D-90BF-40FD-B7B2-851531756592}" presName="linNode" presStyleCnt="0"/>
      <dgm:spPr/>
    </dgm:pt>
    <dgm:pt modelId="{A5254D36-840D-40AE-995F-C4E9D7D249A1}" type="pres">
      <dgm:prSet presAssocID="{2555037D-90BF-40FD-B7B2-85153175659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07D14-B717-49D9-B226-843344CAB629}" type="pres">
      <dgm:prSet presAssocID="{2555037D-90BF-40FD-B7B2-85153175659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74A6B3D-31E6-4579-B038-4C6A1C073B3B}" srcId="{80550ACB-01BE-4C66-92ED-8DCFD15A2318}" destId="{348D7FC9-E15C-48D2-B7EA-16A575434621}" srcOrd="0" destOrd="0" parTransId="{53B11240-87A6-45A2-AF8C-C0A3E9BDE8A2}" sibTransId="{63D5F84A-D6DD-4511-93FB-398D0DA881AC}"/>
    <dgm:cxn modelId="{1C7C17A6-D64A-4A07-99CB-F1F309015EF5}" srcId="{9A32091B-84A3-4E1C-B9BE-F10972908851}" destId="{80550ACB-01BE-4C66-92ED-8DCFD15A2318}" srcOrd="1" destOrd="0" parTransId="{A44578CA-CE7A-4AFC-9390-CA5414E071AF}" sibTransId="{F49521D7-D457-4824-B9E1-E762D92D6A7C}"/>
    <dgm:cxn modelId="{9B18B888-3BC8-44B9-9CF3-013D58F8D951}" srcId="{80550ACB-01BE-4C66-92ED-8DCFD15A2318}" destId="{BFC10B30-0BF6-4AC8-824E-F5762405445E}" srcOrd="1" destOrd="0" parTransId="{33716B3B-2701-4C66-B7B7-D5217DCE9109}" sibTransId="{2C2FC2A8-8FD2-435A-AF74-06D4FB46AAF5}"/>
    <dgm:cxn modelId="{DB379E55-5EF4-4446-B610-89A1DBE931C0}" type="presOf" srcId="{9A32091B-84A3-4E1C-B9BE-F10972908851}" destId="{3BE94B1C-0E7E-44E5-B3F0-9F559140F87F}" srcOrd="0" destOrd="0" presId="urn:microsoft.com/office/officeart/2005/8/layout/vList5"/>
    <dgm:cxn modelId="{C1976FE4-BB2D-4498-B484-FBF5A7F832E7}" type="presOf" srcId="{A7A6DE8B-477E-4941-8944-25658FB55C9C}" destId="{C064B82B-AFBB-4F79-B094-94EB0394D935}" srcOrd="0" destOrd="0" presId="urn:microsoft.com/office/officeart/2005/8/layout/vList5"/>
    <dgm:cxn modelId="{EC7B98D5-E3B2-4470-9965-90DB22AE881D}" srcId="{9A32091B-84A3-4E1C-B9BE-F10972908851}" destId="{D50FF193-152F-4844-8C13-BF7CCEA6AE06}" srcOrd="0" destOrd="0" parTransId="{1143898E-07E0-4054-AF90-E0B12567DC65}" sibTransId="{5DB47538-4121-4E49-B724-C10C76CAA616}"/>
    <dgm:cxn modelId="{79F6D0B5-0D11-4782-B845-30663166F94A}" type="presOf" srcId="{80550ACB-01BE-4C66-92ED-8DCFD15A2318}" destId="{206E1F51-E39F-4418-A815-1ADF1CFFD53D}" srcOrd="0" destOrd="0" presId="urn:microsoft.com/office/officeart/2005/8/layout/vList5"/>
    <dgm:cxn modelId="{4F9832BE-45C9-4F0A-921C-70A4796F13FC}" type="presOf" srcId="{BFC10B30-0BF6-4AC8-824E-F5762405445E}" destId="{978BA6F2-CDAC-419B-993F-486581445346}" srcOrd="0" destOrd="1" presId="urn:microsoft.com/office/officeart/2005/8/layout/vList5"/>
    <dgm:cxn modelId="{D6482606-025F-4D0B-A665-6EA25C262567}" srcId="{D50FF193-152F-4844-8C13-BF7CCEA6AE06}" destId="{A7A6DE8B-477E-4941-8944-25658FB55C9C}" srcOrd="0" destOrd="0" parTransId="{CC129CE2-D38C-47EB-932B-9546EAAF7B0F}" sibTransId="{1C7CE4C2-46AB-4671-993F-346C7F240BDB}"/>
    <dgm:cxn modelId="{2BED1544-50D4-465E-A51E-EDE7667FA8EA}" type="presOf" srcId="{D50FF193-152F-4844-8C13-BF7CCEA6AE06}" destId="{6993C99C-0ED6-4BC2-9265-AF4FF6684AA6}" srcOrd="0" destOrd="0" presId="urn:microsoft.com/office/officeart/2005/8/layout/vList5"/>
    <dgm:cxn modelId="{277C0B5E-0AFE-4D44-94D8-58A5AD367424}" type="presOf" srcId="{2555037D-90BF-40FD-B7B2-851531756592}" destId="{A5254D36-840D-40AE-995F-C4E9D7D249A1}" srcOrd="0" destOrd="0" presId="urn:microsoft.com/office/officeart/2005/8/layout/vList5"/>
    <dgm:cxn modelId="{82C72822-C5FC-4E5E-9590-ADA6456AF8E0}" type="presOf" srcId="{BBA742C9-9CA6-475A-AE4C-DB03ED490ACC}" destId="{51607D14-B717-49D9-B226-843344CAB629}" srcOrd="0" destOrd="0" presId="urn:microsoft.com/office/officeart/2005/8/layout/vList5"/>
    <dgm:cxn modelId="{B21173EE-725F-431A-9508-92BEFE39C6DE}" srcId="{2555037D-90BF-40FD-B7B2-851531756592}" destId="{F508D51B-BE92-42A7-92FC-E9CC62C8E122}" srcOrd="1" destOrd="0" parTransId="{FACC486C-DA5B-4888-BF9F-D7C92D4E2DF6}" sibTransId="{C4AABBCA-16CE-461B-814E-5BF7D83042FE}"/>
    <dgm:cxn modelId="{6D8040E2-1C06-4894-9DE0-BF351C412025}" srcId="{2555037D-90BF-40FD-B7B2-851531756592}" destId="{BBA742C9-9CA6-475A-AE4C-DB03ED490ACC}" srcOrd="0" destOrd="0" parTransId="{CACF7598-0202-4271-A910-5ED858901FCF}" sibTransId="{EAFA1842-DCAB-4D01-AF0E-2C74D5ADA21D}"/>
    <dgm:cxn modelId="{835BAE11-B52B-4863-AACD-B12EF5EAF9AB}" type="presOf" srcId="{348D7FC9-E15C-48D2-B7EA-16A575434621}" destId="{978BA6F2-CDAC-419B-993F-486581445346}" srcOrd="0" destOrd="0" presId="urn:microsoft.com/office/officeart/2005/8/layout/vList5"/>
    <dgm:cxn modelId="{A72791AF-7690-46B3-BB6A-3A36C63549B1}" type="presOf" srcId="{F508D51B-BE92-42A7-92FC-E9CC62C8E122}" destId="{51607D14-B717-49D9-B226-843344CAB629}" srcOrd="0" destOrd="1" presId="urn:microsoft.com/office/officeart/2005/8/layout/vList5"/>
    <dgm:cxn modelId="{3AC6139B-6089-4CD7-9704-1B99C3290E3B}" srcId="{9A32091B-84A3-4E1C-B9BE-F10972908851}" destId="{2555037D-90BF-40FD-B7B2-851531756592}" srcOrd="2" destOrd="0" parTransId="{37868512-2CCF-420E-B0F8-0B8E35EAB2AD}" sibTransId="{1AB48375-9E0B-4B31-B1D6-BF2A7EB89ED3}"/>
    <dgm:cxn modelId="{2391037A-AE91-488B-B50B-739D74BA38A9}" type="presParOf" srcId="{3BE94B1C-0E7E-44E5-B3F0-9F559140F87F}" destId="{4B1041E2-1E89-4C3D-A9BE-2E3B51C2668F}" srcOrd="0" destOrd="0" presId="urn:microsoft.com/office/officeart/2005/8/layout/vList5"/>
    <dgm:cxn modelId="{7A5E7FAD-5C7A-4A09-BCB5-1F3096D11C9A}" type="presParOf" srcId="{4B1041E2-1E89-4C3D-A9BE-2E3B51C2668F}" destId="{6993C99C-0ED6-4BC2-9265-AF4FF6684AA6}" srcOrd="0" destOrd="0" presId="urn:microsoft.com/office/officeart/2005/8/layout/vList5"/>
    <dgm:cxn modelId="{AAFAEF82-3CBF-49EB-B5FC-48C0F1015B67}" type="presParOf" srcId="{4B1041E2-1E89-4C3D-A9BE-2E3B51C2668F}" destId="{C064B82B-AFBB-4F79-B094-94EB0394D935}" srcOrd="1" destOrd="0" presId="urn:microsoft.com/office/officeart/2005/8/layout/vList5"/>
    <dgm:cxn modelId="{F703965D-DA50-4271-8B1D-7DF9BCE6D1EF}" type="presParOf" srcId="{3BE94B1C-0E7E-44E5-B3F0-9F559140F87F}" destId="{ACC702EC-73A3-4BBD-A3A1-3B51C95822C0}" srcOrd="1" destOrd="0" presId="urn:microsoft.com/office/officeart/2005/8/layout/vList5"/>
    <dgm:cxn modelId="{4D8926C2-33B7-4183-B09D-D4AD234E189F}" type="presParOf" srcId="{3BE94B1C-0E7E-44E5-B3F0-9F559140F87F}" destId="{C9B1876E-B887-48F4-95D8-2B6F6FA59202}" srcOrd="2" destOrd="0" presId="urn:microsoft.com/office/officeart/2005/8/layout/vList5"/>
    <dgm:cxn modelId="{077C1E38-E100-415C-8D86-47D3EAEC8CC1}" type="presParOf" srcId="{C9B1876E-B887-48F4-95D8-2B6F6FA59202}" destId="{206E1F51-E39F-4418-A815-1ADF1CFFD53D}" srcOrd="0" destOrd="0" presId="urn:microsoft.com/office/officeart/2005/8/layout/vList5"/>
    <dgm:cxn modelId="{0F44C70A-8BEA-4295-81A3-B48EC6521C43}" type="presParOf" srcId="{C9B1876E-B887-48F4-95D8-2B6F6FA59202}" destId="{978BA6F2-CDAC-419B-993F-486581445346}" srcOrd="1" destOrd="0" presId="urn:microsoft.com/office/officeart/2005/8/layout/vList5"/>
    <dgm:cxn modelId="{86E665A8-9E04-4F65-AAF4-32646003BD74}" type="presParOf" srcId="{3BE94B1C-0E7E-44E5-B3F0-9F559140F87F}" destId="{95A0C5BF-D6EE-4AA2-BDF9-10D02522B745}" srcOrd="3" destOrd="0" presId="urn:microsoft.com/office/officeart/2005/8/layout/vList5"/>
    <dgm:cxn modelId="{7A2E6BD3-A8B2-48BF-84A7-A7211B310309}" type="presParOf" srcId="{3BE94B1C-0E7E-44E5-B3F0-9F559140F87F}" destId="{225ABEF5-F648-45E2-9226-1ACF847F4F2C}" srcOrd="4" destOrd="0" presId="urn:microsoft.com/office/officeart/2005/8/layout/vList5"/>
    <dgm:cxn modelId="{50C20F2C-CD4B-4AC5-AFBD-86D6FFB65B2E}" type="presParOf" srcId="{225ABEF5-F648-45E2-9226-1ACF847F4F2C}" destId="{A5254D36-840D-40AE-995F-C4E9D7D249A1}" srcOrd="0" destOrd="0" presId="urn:microsoft.com/office/officeart/2005/8/layout/vList5"/>
    <dgm:cxn modelId="{B5693B4E-1165-4358-9A41-3F276962AF90}" type="presParOf" srcId="{225ABEF5-F648-45E2-9226-1ACF847F4F2C}" destId="{51607D14-B717-49D9-B226-843344CAB6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3CA2BD1-459A-416D-9FAA-D00E650A0345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E7729C1D-8FAE-46CA-8A4E-38A3852CB5D4}">
      <dgm:prSet/>
      <dgm:spPr/>
      <dgm:t>
        <a:bodyPr/>
        <a:lstStyle/>
        <a:p>
          <a:pPr rtl="0"/>
          <a:r>
            <a:rPr lang="en-US" dirty="0" err="1" smtClean="0"/>
            <a:t>ControlToCompare</a:t>
          </a:r>
          <a:r>
            <a:rPr lang="en-US" dirty="0" smtClean="0"/>
            <a:t> </a:t>
          </a:r>
          <a:endParaRPr lang="en-US" dirty="0"/>
        </a:p>
      </dgm:t>
    </dgm:pt>
    <dgm:pt modelId="{517F7BD4-5B5B-4FE4-A88A-2A149D975445}" type="parTrans" cxnId="{BDCF4B99-9711-4C3E-9389-413739F6204F}">
      <dgm:prSet/>
      <dgm:spPr/>
      <dgm:t>
        <a:bodyPr/>
        <a:lstStyle/>
        <a:p>
          <a:endParaRPr lang="en-US"/>
        </a:p>
      </dgm:t>
    </dgm:pt>
    <dgm:pt modelId="{159CCD8E-ED0F-4F3B-A94E-7C315DFC2C4A}" type="sibTrans" cxnId="{BDCF4B99-9711-4C3E-9389-413739F6204F}">
      <dgm:prSet/>
      <dgm:spPr/>
      <dgm:t>
        <a:bodyPr/>
        <a:lstStyle/>
        <a:p>
          <a:endParaRPr lang="en-US"/>
        </a:p>
      </dgm:t>
    </dgm:pt>
    <dgm:pt modelId="{FD34A8B6-E0D4-4062-ADB5-94A62F9C9522}">
      <dgm:prSet/>
      <dgm:spPr/>
      <dgm:t>
        <a:bodyPr/>
        <a:lstStyle/>
        <a:p>
          <a:pPr rtl="0"/>
          <a:r>
            <a:rPr lang="en-US" dirty="0" smtClean="0"/>
            <a:t>The ID of the control that the value of the control specified in the </a:t>
          </a:r>
          <a:r>
            <a:rPr lang="en-US" dirty="0" err="1" smtClean="0"/>
            <a:t>ControlToValidate</a:t>
          </a:r>
          <a:r>
            <a:rPr lang="en-US" dirty="0" smtClean="0"/>
            <a:t> property should be compared to.</a:t>
          </a:r>
          <a:endParaRPr lang="en-US" dirty="0"/>
        </a:p>
      </dgm:t>
    </dgm:pt>
    <dgm:pt modelId="{C984A81F-0F19-41D1-B4EE-2EE2890FE6A0}" type="parTrans" cxnId="{37202C16-2E80-4864-B9FA-D0200388B46B}">
      <dgm:prSet/>
      <dgm:spPr/>
      <dgm:t>
        <a:bodyPr/>
        <a:lstStyle/>
        <a:p>
          <a:endParaRPr lang="en-US"/>
        </a:p>
      </dgm:t>
    </dgm:pt>
    <dgm:pt modelId="{FD097FAB-8C43-450F-ABF3-4655A062486D}" type="sibTrans" cxnId="{37202C16-2E80-4864-B9FA-D0200388B46B}">
      <dgm:prSet/>
      <dgm:spPr/>
      <dgm:t>
        <a:bodyPr/>
        <a:lstStyle/>
        <a:p>
          <a:endParaRPr lang="en-US"/>
        </a:p>
      </dgm:t>
    </dgm:pt>
    <dgm:pt modelId="{2A3549DD-6ECA-497B-9FF7-294AB6F00261}" type="pres">
      <dgm:prSet presAssocID="{F3CA2BD1-459A-416D-9FAA-D00E650A034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48FF42-CCDC-4AFB-BE4A-0CA3038C717D}" type="pres">
      <dgm:prSet presAssocID="{E7729C1D-8FAE-46CA-8A4E-38A3852CB5D4}" presName="linNode" presStyleCnt="0"/>
      <dgm:spPr/>
    </dgm:pt>
    <dgm:pt modelId="{1848865F-D799-41F0-BD2E-06D826D489D2}" type="pres">
      <dgm:prSet presAssocID="{E7729C1D-8FAE-46CA-8A4E-38A3852CB5D4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1AD6CC-2AC4-400A-BB96-4C88B577CBFB}" type="pres">
      <dgm:prSet presAssocID="{E7729C1D-8FAE-46CA-8A4E-38A3852CB5D4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CF4B99-9711-4C3E-9389-413739F6204F}" srcId="{F3CA2BD1-459A-416D-9FAA-D00E650A0345}" destId="{E7729C1D-8FAE-46CA-8A4E-38A3852CB5D4}" srcOrd="0" destOrd="0" parTransId="{517F7BD4-5B5B-4FE4-A88A-2A149D975445}" sibTransId="{159CCD8E-ED0F-4F3B-A94E-7C315DFC2C4A}"/>
    <dgm:cxn modelId="{99D3AF1F-D0A3-4842-8BA5-8308A5E1ABC8}" type="presOf" srcId="{F3CA2BD1-459A-416D-9FAA-D00E650A0345}" destId="{2A3549DD-6ECA-497B-9FF7-294AB6F00261}" srcOrd="0" destOrd="0" presId="urn:microsoft.com/office/officeart/2005/8/layout/vList5"/>
    <dgm:cxn modelId="{BFB19149-1B28-454E-B96E-F3E1B750A854}" type="presOf" srcId="{E7729C1D-8FAE-46CA-8A4E-38A3852CB5D4}" destId="{1848865F-D799-41F0-BD2E-06D826D489D2}" srcOrd="0" destOrd="0" presId="urn:microsoft.com/office/officeart/2005/8/layout/vList5"/>
    <dgm:cxn modelId="{1CB5FB8F-0DEB-4E5D-97B1-98648548C883}" type="presOf" srcId="{FD34A8B6-E0D4-4062-ADB5-94A62F9C9522}" destId="{5D1AD6CC-2AC4-400A-BB96-4C88B577CBFB}" srcOrd="0" destOrd="0" presId="urn:microsoft.com/office/officeart/2005/8/layout/vList5"/>
    <dgm:cxn modelId="{37202C16-2E80-4864-B9FA-D0200388B46B}" srcId="{E7729C1D-8FAE-46CA-8A4E-38A3852CB5D4}" destId="{FD34A8B6-E0D4-4062-ADB5-94A62F9C9522}" srcOrd="0" destOrd="0" parTransId="{C984A81F-0F19-41D1-B4EE-2EE2890FE6A0}" sibTransId="{FD097FAB-8C43-450F-ABF3-4655A062486D}"/>
    <dgm:cxn modelId="{6D74FD10-4ABF-4498-8116-AB5FDFEF03D2}" type="presParOf" srcId="{2A3549DD-6ECA-497B-9FF7-294AB6F00261}" destId="{5948FF42-CCDC-4AFB-BE4A-0CA3038C717D}" srcOrd="0" destOrd="0" presId="urn:microsoft.com/office/officeart/2005/8/layout/vList5"/>
    <dgm:cxn modelId="{ABE1A436-87D4-41D0-AFBD-B57D4D273FAD}" type="presParOf" srcId="{5948FF42-CCDC-4AFB-BE4A-0CA3038C717D}" destId="{1848865F-D799-41F0-BD2E-06D826D489D2}" srcOrd="0" destOrd="0" presId="urn:microsoft.com/office/officeart/2005/8/layout/vList5"/>
    <dgm:cxn modelId="{07AB05E3-A3FC-4E92-9D7C-63D8F5A3787C}" type="presParOf" srcId="{5948FF42-CCDC-4AFB-BE4A-0CA3038C717D}" destId="{5D1AD6CC-2AC4-400A-BB96-4C88B577CB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34AB547-CF35-4240-AF72-60ABD89C575D}">
      <dsp:nvSpPr>
        <dsp:cNvPr id="0" name=""/>
        <dsp:cNvSpPr/>
      </dsp:nvSpPr>
      <dsp:spPr>
        <a:xfrm rot="5400000">
          <a:off x="4986846" y="-1892374"/>
          <a:ext cx="1160309" cy="523953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Ensures that a field is not left empty</a:t>
          </a:r>
          <a:endParaRPr lang="en-US" sz="2100" kern="1200" dirty="0"/>
        </a:p>
      </dsp:txBody>
      <dsp:txXfrm rot="5400000">
        <a:off x="4986846" y="-1892374"/>
        <a:ext cx="1160309" cy="5239530"/>
      </dsp:txXfrm>
    </dsp:sp>
    <dsp:sp modelId="{BD642C00-A8C8-4FDD-ACDE-E0B4542273C1}">
      <dsp:nvSpPr>
        <dsp:cNvPr id="0" name=""/>
        <dsp:cNvSpPr/>
      </dsp:nvSpPr>
      <dsp:spPr>
        <a:xfrm>
          <a:off x="0" y="2197"/>
          <a:ext cx="2947235" cy="1450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RequiredFieldValidator</a:t>
          </a:r>
          <a:endParaRPr lang="en-US" sz="2100" kern="1200" dirty="0"/>
        </a:p>
      </dsp:txBody>
      <dsp:txXfrm>
        <a:off x="0" y="2197"/>
        <a:ext cx="2947235" cy="1450386"/>
      </dsp:txXfrm>
    </dsp:sp>
    <dsp:sp modelId="{E1572F98-3788-4B35-938A-507505B6B708}">
      <dsp:nvSpPr>
        <dsp:cNvPr id="0" name=""/>
        <dsp:cNvSpPr/>
      </dsp:nvSpPr>
      <dsp:spPr>
        <a:xfrm rot="5400000">
          <a:off x="4986846" y="-369468"/>
          <a:ext cx="1160309" cy="523953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Compares the entered text with a value or with another control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Check data type</a:t>
          </a:r>
          <a:endParaRPr lang="en-US" sz="2100" kern="1200" dirty="0"/>
        </a:p>
      </dsp:txBody>
      <dsp:txXfrm rot="5400000">
        <a:off x="4986846" y="-369468"/>
        <a:ext cx="1160309" cy="5239530"/>
      </dsp:txXfrm>
    </dsp:sp>
    <dsp:sp modelId="{B77EC524-7148-4588-8E8D-9F034AE6B534}">
      <dsp:nvSpPr>
        <dsp:cNvPr id="0" name=""/>
        <dsp:cNvSpPr/>
      </dsp:nvSpPr>
      <dsp:spPr>
        <a:xfrm>
          <a:off x="0" y="1525103"/>
          <a:ext cx="2947235" cy="14503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CompareValidator</a:t>
          </a:r>
          <a:endParaRPr lang="en-US" sz="2100" kern="1200" dirty="0"/>
        </a:p>
      </dsp:txBody>
      <dsp:txXfrm>
        <a:off x="0" y="1525103"/>
        <a:ext cx="2947235" cy="1450386"/>
      </dsp:txXfrm>
    </dsp:sp>
    <dsp:sp modelId="{AE87EBC3-A34E-4ABB-B708-9764119A41D5}">
      <dsp:nvSpPr>
        <dsp:cNvPr id="0" name=""/>
        <dsp:cNvSpPr/>
      </dsp:nvSpPr>
      <dsp:spPr>
        <a:xfrm rot="5400000">
          <a:off x="4986846" y="1153437"/>
          <a:ext cx="1160309" cy="523953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Ensures the entered text is within a specified range</a:t>
          </a:r>
          <a:endParaRPr lang="en-US" sz="2100" kern="1200" dirty="0"/>
        </a:p>
      </dsp:txBody>
      <dsp:txXfrm rot="5400000">
        <a:off x="4986846" y="1153437"/>
        <a:ext cx="1160309" cy="5239530"/>
      </dsp:txXfrm>
    </dsp:sp>
    <dsp:sp modelId="{B3396287-B9C4-45B8-95DC-B814380A1582}">
      <dsp:nvSpPr>
        <dsp:cNvPr id="0" name=""/>
        <dsp:cNvSpPr/>
      </dsp:nvSpPr>
      <dsp:spPr>
        <a:xfrm>
          <a:off x="0" y="3048009"/>
          <a:ext cx="2947235" cy="14503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RangeValidator</a:t>
          </a:r>
          <a:endParaRPr lang="en-US" sz="2100" kern="1200" dirty="0"/>
        </a:p>
      </dsp:txBody>
      <dsp:txXfrm>
        <a:off x="0" y="3048009"/>
        <a:ext cx="2947235" cy="1450386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898AB5-A222-44C6-87F9-7E0830E8ACD3}">
      <dsp:nvSpPr>
        <dsp:cNvPr id="0" name=""/>
        <dsp:cNvSpPr/>
      </dsp:nvSpPr>
      <dsp:spPr>
        <a:xfrm rot="5400000">
          <a:off x="4986846" y="-1892374"/>
          <a:ext cx="1160309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The minimum value allowed for the control.</a:t>
          </a:r>
          <a:endParaRPr lang="en-US" sz="3300" kern="1200" dirty="0"/>
        </a:p>
      </dsp:txBody>
      <dsp:txXfrm rot="5400000">
        <a:off x="4986846" y="-1892374"/>
        <a:ext cx="1160309" cy="5239530"/>
      </dsp:txXfrm>
    </dsp:sp>
    <dsp:sp modelId="{CCE3749A-DE48-484F-AEB3-754696096530}">
      <dsp:nvSpPr>
        <dsp:cNvPr id="0" name=""/>
        <dsp:cNvSpPr/>
      </dsp:nvSpPr>
      <dsp:spPr>
        <a:xfrm>
          <a:off x="0" y="2197"/>
          <a:ext cx="2947235" cy="14503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MinimumValue</a:t>
          </a:r>
          <a:r>
            <a:rPr lang="en-US" sz="3000" kern="1200" dirty="0" smtClean="0"/>
            <a:t> </a:t>
          </a:r>
          <a:endParaRPr lang="en-US" sz="3000" kern="1200" dirty="0"/>
        </a:p>
      </dsp:txBody>
      <dsp:txXfrm>
        <a:off x="0" y="2197"/>
        <a:ext cx="2947235" cy="1450386"/>
      </dsp:txXfrm>
    </dsp:sp>
    <dsp:sp modelId="{68B8D08B-3A2E-4616-9901-FF5485813EC1}">
      <dsp:nvSpPr>
        <dsp:cNvPr id="0" name=""/>
        <dsp:cNvSpPr/>
      </dsp:nvSpPr>
      <dsp:spPr>
        <a:xfrm rot="5400000">
          <a:off x="4986846" y="-369468"/>
          <a:ext cx="1160309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The maximum value allowed for the control.</a:t>
          </a:r>
          <a:endParaRPr lang="en-US" sz="3300" kern="1200" dirty="0"/>
        </a:p>
      </dsp:txBody>
      <dsp:txXfrm rot="5400000">
        <a:off x="4986846" y="-369468"/>
        <a:ext cx="1160309" cy="5239530"/>
      </dsp:txXfrm>
    </dsp:sp>
    <dsp:sp modelId="{26032016-86D0-4CDC-AAF6-B07A12AF358A}">
      <dsp:nvSpPr>
        <dsp:cNvPr id="0" name=""/>
        <dsp:cNvSpPr/>
      </dsp:nvSpPr>
      <dsp:spPr>
        <a:xfrm>
          <a:off x="0" y="1525103"/>
          <a:ext cx="2947235" cy="14503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err="1" smtClean="0"/>
            <a:t>MaximumValue</a:t>
          </a:r>
          <a:r>
            <a:rPr lang="en-US" sz="3000" kern="1200" dirty="0" smtClean="0"/>
            <a:t> </a:t>
          </a:r>
          <a:endParaRPr lang="en-US" sz="3000" kern="1200" dirty="0"/>
        </a:p>
      </dsp:txBody>
      <dsp:txXfrm>
        <a:off x="0" y="1525103"/>
        <a:ext cx="2947235" cy="1450386"/>
      </dsp:txXfrm>
    </dsp:sp>
    <dsp:sp modelId="{28E97E09-5779-4996-8E50-D3E1EEC29BF7}">
      <dsp:nvSpPr>
        <dsp:cNvPr id="0" name=""/>
        <dsp:cNvSpPr/>
      </dsp:nvSpPr>
      <dsp:spPr>
        <a:xfrm rot="5400000">
          <a:off x="4986846" y="1153437"/>
          <a:ext cx="1160309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The data type to use for the comparison.</a:t>
          </a:r>
          <a:endParaRPr lang="en-US" sz="3300" kern="1200" dirty="0"/>
        </a:p>
      </dsp:txBody>
      <dsp:txXfrm rot="5400000">
        <a:off x="4986846" y="1153437"/>
        <a:ext cx="1160309" cy="5239530"/>
      </dsp:txXfrm>
    </dsp:sp>
    <dsp:sp modelId="{17569E0B-8D99-44A1-9568-B9602AE24CDB}">
      <dsp:nvSpPr>
        <dsp:cNvPr id="0" name=""/>
        <dsp:cNvSpPr/>
      </dsp:nvSpPr>
      <dsp:spPr>
        <a:xfrm>
          <a:off x="0" y="3048009"/>
          <a:ext cx="2947235" cy="14503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Type </a:t>
          </a:r>
          <a:endParaRPr lang="en-US" sz="3000" kern="1200" dirty="0"/>
        </a:p>
      </dsp:txBody>
      <dsp:txXfrm>
        <a:off x="0" y="3048009"/>
        <a:ext cx="2947235" cy="1450386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ED8090-348F-4BE3-9213-A2C4478E5B62}">
      <dsp:nvSpPr>
        <dsp:cNvPr id="0" name=""/>
        <dsp:cNvSpPr/>
      </dsp:nvSpPr>
      <dsp:spPr>
        <a:xfrm rot="5400000">
          <a:off x="5133642" y="-2075815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Ordinary character – Matches any character/string</a:t>
          </a:r>
          <a:endParaRPr lang="en-US" sz="2400" kern="1200" dirty="0"/>
        </a:p>
      </dsp:txBody>
      <dsp:txXfrm rot="5400000">
        <a:off x="5133642" y="-2075815"/>
        <a:ext cx="866715" cy="5239530"/>
      </dsp:txXfrm>
    </dsp:sp>
    <dsp:sp modelId="{ED17F22A-0B95-4282-9407-B5F2B87AD9DD}">
      <dsp:nvSpPr>
        <dsp:cNvPr id="0" name=""/>
        <dsp:cNvSpPr/>
      </dsp:nvSpPr>
      <dsp:spPr>
        <a:xfrm>
          <a:off x="0" y="2252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. </a:t>
          </a:r>
          <a:endParaRPr lang="en-US" sz="5500" kern="1200" dirty="0"/>
        </a:p>
      </dsp:txBody>
      <dsp:txXfrm>
        <a:off x="0" y="2252"/>
        <a:ext cx="2947235" cy="1083394"/>
      </dsp:txXfrm>
    </dsp:sp>
    <dsp:sp modelId="{0B6D16F5-CE74-444D-B4BA-74853009BB71}">
      <dsp:nvSpPr>
        <dsp:cNvPr id="0" name=""/>
        <dsp:cNvSpPr/>
      </dsp:nvSpPr>
      <dsp:spPr>
        <a:xfrm rot="5400000">
          <a:off x="5133642" y="-938250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Matches the character that follows.</a:t>
          </a:r>
          <a:endParaRPr lang="en-US" sz="2400" kern="1200" dirty="0"/>
        </a:p>
      </dsp:txBody>
      <dsp:txXfrm rot="5400000">
        <a:off x="5133642" y="-938250"/>
        <a:ext cx="866715" cy="5239530"/>
      </dsp:txXfrm>
    </dsp:sp>
    <dsp:sp modelId="{6511B068-B42E-443C-937B-F7E56691AB76}">
      <dsp:nvSpPr>
        <dsp:cNvPr id="0" name=""/>
        <dsp:cNvSpPr/>
      </dsp:nvSpPr>
      <dsp:spPr>
        <a:xfrm>
          <a:off x="0" y="1139817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\ </a:t>
          </a:r>
          <a:endParaRPr lang="en-US" sz="5500" kern="1200" dirty="0"/>
        </a:p>
      </dsp:txBody>
      <dsp:txXfrm>
        <a:off x="0" y="1139817"/>
        <a:ext cx="2947235" cy="1083394"/>
      </dsp:txXfrm>
    </dsp:sp>
    <dsp:sp modelId="{2BFC9D95-9053-4A4B-8E7C-5AE71B700AC0}">
      <dsp:nvSpPr>
        <dsp:cNvPr id="0" name=""/>
        <dsp:cNvSpPr/>
      </dsp:nvSpPr>
      <dsp:spPr>
        <a:xfrm rot="5400000">
          <a:off x="5133642" y="199314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Matches any decimal digit (0-9).</a:t>
          </a:r>
          <a:endParaRPr lang="en-US" sz="2400" kern="1200" dirty="0"/>
        </a:p>
      </dsp:txBody>
      <dsp:txXfrm rot="5400000">
        <a:off x="5133642" y="199314"/>
        <a:ext cx="866715" cy="5239530"/>
      </dsp:txXfrm>
    </dsp:sp>
    <dsp:sp modelId="{056F0BF2-A7CE-47B0-BFE5-ECD71EA1D0EA}">
      <dsp:nvSpPr>
        <dsp:cNvPr id="0" name=""/>
        <dsp:cNvSpPr/>
      </dsp:nvSpPr>
      <dsp:spPr>
        <a:xfrm>
          <a:off x="0" y="2277381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\d </a:t>
          </a:r>
          <a:endParaRPr lang="en-US" sz="5500" kern="1200" dirty="0"/>
        </a:p>
      </dsp:txBody>
      <dsp:txXfrm>
        <a:off x="0" y="2277381"/>
        <a:ext cx="2947235" cy="1083394"/>
      </dsp:txXfrm>
    </dsp:sp>
    <dsp:sp modelId="{A24B966E-1B47-43BA-9D85-1C81D7DCA3C0}">
      <dsp:nvSpPr>
        <dsp:cNvPr id="0" name=""/>
        <dsp:cNvSpPr/>
      </dsp:nvSpPr>
      <dsp:spPr>
        <a:xfrm rot="5400000">
          <a:off x="5133642" y="1336878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Matches any character other than a decimal digit.</a:t>
          </a:r>
          <a:endParaRPr lang="en-US" sz="2400" kern="1200" dirty="0"/>
        </a:p>
      </dsp:txBody>
      <dsp:txXfrm rot="5400000">
        <a:off x="5133642" y="1336878"/>
        <a:ext cx="866715" cy="5239530"/>
      </dsp:txXfrm>
    </dsp:sp>
    <dsp:sp modelId="{CBDAEE6C-DE92-4EA3-A75F-B9C42557E026}">
      <dsp:nvSpPr>
        <dsp:cNvPr id="0" name=""/>
        <dsp:cNvSpPr/>
      </dsp:nvSpPr>
      <dsp:spPr>
        <a:xfrm>
          <a:off x="0" y="3414946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\D </a:t>
          </a:r>
          <a:endParaRPr lang="en-US" sz="5500" kern="1200" dirty="0"/>
        </a:p>
      </dsp:txBody>
      <dsp:txXfrm>
        <a:off x="0" y="3414946"/>
        <a:ext cx="2947235" cy="1083394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CCFAF58-4B32-4509-A5CD-77B4E01B80FB}">
      <dsp:nvSpPr>
        <dsp:cNvPr id="0" name=""/>
        <dsp:cNvSpPr/>
      </dsp:nvSpPr>
      <dsp:spPr>
        <a:xfrm rot="5400000">
          <a:off x="5133642" y="-2075815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Matches any word character (a-z, A-Z, and 0-9).</a:t>
          </a:r>
          <a:endParaRPr lang="en-US" sz="2400" kern="1200" dirty="0"/>
        </a:p>
      </dsp:txBody>
      <dsp:txXfrm rot="5400000">
        <a:off x="5133642" y="-2075815"/>
        <a:ext cx="866715" cy="5239530"/>
      </dsp:txXfrm>
    </dsp:sp>
    <dsp:sp modelId="{1FF0DF5B-C8F2-46C6-97FC-53FC5ECDD40E}">
      <dsp:nvSpPr>
        <dsp:cNvPr id="0" name=""/>
        <dsp:cNvSpPr/>
      </dsp:nvSpPr>
      <dsp:spPr>
        <a:xfrm>
          <a:off x="0" y="2252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\w </a:t>
          </a:r>
          <a:endParaRPr lang="en-US" sz="5500" kern="1200" dirty="0"/>
        </a:p>
      </dsp:txBody>
      <dsp:txXfrm>
        <a:off x="0" y="2252"/>
        <a:ext cx="2947235" cy="1083394"/>
      </dsp:txXfrm>
    </dsp:sp>
    <dsp:sp modelId="{CC7C414D-5B09-4B42-950B-634F13AEB112}">
      <dsp:nvSpPr>
        <dsp:cNvPr id="0" name=""/>
        <dsp:cNvSpPr/>
      </dsp:nvSpPr>
      <dsp:spPr>
        <a:xfrm rot="5400000">
          <a:off x="5133642" y="-938250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Matches any character other than a word character.</a:t>
          </a:r>
          <a:endParaRPr lang="en-US" sz="2400" kern="1200" dirty="0"/>
        </a:p>
      </dsp:txBody>
      <dsp:txXfrm rot="5400000">
        <a:off x="5133642" y="-938250"/>
        <a:ext cx="866715" cy="5239530"/>
      </dsp:txXfrm>
    </dsp:sp>
    <dsp:sp modelId="{19DFAB55-2AB3-4D00-B1C9-49041976BDFD}">
      <dsp:nvSpPr>
        <dsp:cNvPr id="0" name=""/>
        <dsp:cNvSpPr/>
      </dsp:nvSpPr>
      <dsp:spPr>
        <a:xfrm>
          <a:off x="0" y="1139817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\W </a:t>
          </a:r>
          <a:endParaRPr lang="en-US" sz="5500" kern="1200" dirty="0"/>
        </a:p>
      </dsp:txBody>
      <dsp:txXfrm>
        <a:off x="0" y="1139817"/>
        <a:ext cx="2947235" cy="1083394"/>
      </dsp:txXfrm>
    </dsp:sp>
    <dsp:sp modelId="{63D3EEE5-9774-4C5C-AF4B-FB21D31C8CC5}">
      <dsp:nvSpPr>
        <dsp:cNvPr id="0" name=""/>
        <dsp:cNvSpPr/>
      </dsp:nvSpPr>
      <dsp:spPr>
        <a:xfrm rot="5400000">
          <a:off x="5133642" y="199314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Matches any white space character (space, tab, new line, etc.).</a:t>
          </a:r>
          <a:endParaRPr lang="en-US" sz="2400" kern="1200" dirty="0"/>
        </a:p>
      </dsp:txBody>
      <dsp:txXfrm rot="5400000">
        <a:off x="5133642" y="199314"/>
        <a:ext cx="866715" cy="5239530"/>
      </dsp:txXfrm>
    </dsp:sp>
    <dsp:sp modelId="{91DC85CA-2506-4A46-BA59-276947B26E3D}">
      <dsp:nvSpPr>
        <dsp:cNvPr id="0" name=""/>
        <dsp:cNvSpPr/>
      </dsp:nvSpPr>
      <dsp:spPr>
        <a:xfrm>
          <a:off x="0" y="2277381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\s </a:t>
          </a:r>
          <a:endParaRPr lang="en-US" sz="5500" kern="1200" dirty="0"/>
        </a:p>
      </dsp:txBody>
      <dsp:txXfrm>
        <a:off x="0" y="2277381"/>
        <a:ext cx="2947235" cy="1083394"/>
      </dsp:txXfrm>
    </dsp:sp>
    <dsp:sp modelId="{77753EE8-2851-40B3-A239-FA02D39DE1AD}">
      <dsp:nvSpPr>
        <dsp:cNvPr id="0" name=""/>
        <dsp:cNvSpPr/>
      </dsp:nvSpPr>
      <dsp:spPr>
        <a:xfrm rot="5400000">
          <a:off x="5133642" y="1336878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Matches any character other than a whitespace character.</a:t>
          </a:r>
          <a:endParaRPr lang="en-US" sz="2400" kern="1200" dirty="0"/>
        </a:p>
      </dsp:txBody>
      <dsp:txXfrm rot="5400000">
        <a:off x="5133642" y="1336878"/>
        <a:ext cx="866715" cy="5239530"/>
      </dsp:txXfrm>
    </dsp:sp>
    <dsp:sp modelId="{B00215F1-7E8D-40BD-84D8-14CAFABCE3F7}">
      <dsp:nvSpPr>
        <dsp:cNvPr id="0" name=""/>
        <dsp:cNvSpPr/>
      </dsp:nvSpPr>
      <dsp:spPr>
        <a:xfrm>
          <a:off x="0" y="3414946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\S </a:t>
          </a:r>
          <a:endParaRPr lang="en-US" sz="5500" kern="1200" dirty="0"/>
        </a:p>
      </dsp:txBody>
      <dsp:txXfrm>
        <a:off x="0" y="3414946"/>
        <a:ext cx="2947235" cy="1083394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359968-1D20-4BC3-91B0-E0C96ED98FC6}">
      <dsp:nvSpPr>
        <dsp:cNvPr id="0" name=""/>
        <dsp:cNvSpPr/>
      </dsp:nvSpPr>
      <dsp:spPr>
        <a:xfrm rot="5400000">
          <a:off x="5133642" y="-2075815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Matches any character included between the brackets.</a:t>
          </a:r>
          <a:endParaRPr lang="en-US" sz="2400" kern="1200" dirty="0"/>
        </a:p>
      </dsp:txBody>
      <dsp:txXfrm rot="5400000">
        <a:off x="5133642" y="-2075815"/>
        <a:ext cx="866715" cy="5239530"/>
      </dsp:txXfrm>
    </dsp:sp>
    <dsp:sp modelId="{57ED982C-031A-4FCA-BFC7-B54077D70DF1}">
      <dsp:nvSpPr>
        <dsp:cNvPr id="0" name=""/>
        <dsp:cNvSpPr/>
      </dsp:nvSpPr>
      <dsp:spPr>
        <a:xfrm>
          <a:off x="0" y="2252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[</a:t>
          </a:r>
          <a:r>
            <a:rPr lang="en-US" sz="5500" kern="1200" dirty="0" err="1" smtClean="0"/>
            <a:t>abcd</a:t>
          </a:r>
          <a:r>
            <a:rPr lang="en-US" sz="5500" kern="1200" dirty="0" smtClean="0"/>
            <a:t>] </a:t>
          </a:r>
          <a:endParaRPr lang="en-US" sz="5500" kern="1200" dirty="0"/>
        </a:p>
      </dsp:txBody>
      <dsp:txXfrm>
        <a:off x="0" y="2252"/>
        <a:ext cx="2947235" cy="1083394"/>
      </dsp:txXfrm>
    </dsp:sp>
    <dsp:sp modelId="{0CCFB24C-3F38-4C75-A65D-036E51F58EC5}">
      <dsp:nvSpPr>
        <dsp:cNvPr id="0" name=""/>
        <dsp:cNvSpPr/>
      </dsp:nvSpPr>
      <dsp:spPr>
        <a:xfrm rot="5400000">
          <a:off x="5133642" y="-938250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Matches any character that is not included between the brackets.</a:t>
          </a:r>
          <a:endParaRPr lang="en-US" sz="2400" kern="1200" dirty="0"/>
        </a:p>
      </dsp:txBody>
      <dsp:txXfrm rot="5400000">
        <a:off x="5133642" y="-938250"/>
        <a:ext cx="866715" cy="5239530"/>
      </dsp:txXfrm>
    </dsp:sp>
    <dsp:sp modelId="{E12EF404-726B-475D-9352-6C872B2FA36F}">
      <dsp:nvSpPr>
        <dsp:cNvPr id="0" name=""/>
        <dsp:cNvSpPr/>
      </dsp:nvSpPr>
      <dsp:spPr>
        <a:xfrm>
          <a:off x="0" y="1139817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[^</a:t>
          </a:r>
          <a:r>
            <a:rPr lang="en-US" sz="5500" kern="1200" dirty="0" err="1" smtClean="0"/>
            <a:t>abcd</a:t>
          </a:r>
          <a:r>
            <a:rPr lang="en-US" sz="5500" kern="1200" dirty="0" smtClean="0"/>
            <a:t>] </a:t>
          </a:r>
          <a:endParaRPr lang="en-US" sz="5500" kern="1200" dirty="0"/>
        </a:p>
      </dsp:txBody>
      <dsp:txXfrm>
        <a:off x="0" y="1139817"/>
        <a:ext cx="2947235" cy="1083394"/>
      </dsp:txXfrm>
    </dsp:sp>
    <dsp:sp modelId="{0A62708C-740D-4D5B-A5CC-89C8743E528B}">
      <dsp:nvSpPr>
        <dsp:cNvPr id="0" name=""/>
        <dsp:cNvSpPr/>
      </dsp:nvSpPr>
      <dsp:spPr>
        <a:xfrm rot="5400000">
          <a:off x="5133642" y="199314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Matches any characters in the indicated range.</a:t>
          </a:r>
          <a:endParaRPr lang="en-US" sz="2400" kern="1200" dirty="0"/>
        </a:p>
      </dsp:txBody>
      <dsp:txXfrm rot="5400000">
        <a:off x="5133642" y="199314"/>
        <a:ext cx="866715" cy="5239530"/>
      </dsp:txXfrm>
    </dsp:sp>
    <dsp:sp modelId="{2A5E8356-FA7D-4174-B64E-6E91DBA053D1}">
      <dsp:nvSpPr>
        <dsp:cNvPr id="0" name=""/>
        <dsp:cNvSpPr/>
      </dsp:nvSpPr>
      <dsp:spPr>
        <a:xfrm>
          <a:off x="0" y="2277381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[a-z] </a:t>
          </a:r>
          <a:endParaRPr lang="en-US" sz="5500" kern="1200" dirty="0"/>
        </a:p>
      </dsp:txBody>
      <dsp:txXfrm>
        <a:off x="0" y="2277381"/>
        <a:ext cx="2947235" cy="1083394"/>
      </dsp:txXfrm>
    </dsp:sp>
    <dsp:sp modelId="{ABA33811-8163-4C5E-AEBC-171D9C4E5D7A}">
      <dsp:nvSpPr>
        <dsp:cNvPr id="0" name=""/>
        <dsp:cNvSpPr/>
      </dsp:nvSpPr>
      <dsp:spPr>
        <a:xfrm rot="5400000">
          <a:off x="5133642" y="1336878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Matches exactly </a:t>
          </a:r>
          <a:r>
            <a:rPr lang="en-US" sz="2400" i="1" kern="1200" dirty="0" smtClean="0"/>
            <a:t>n</a:t>
          </a:r>
          <a:r>
            <a:rPr lang="en-US" sz="2400" kern="1200" dirty="0" smtClean="0"/>
            <a:t> occurrences of the preceding element or group.</a:t>
          </a:r>
          <a:endParaRPr lang="en-US" sz="2400" kern="1200" dirty="0"/>
        </a:p>
      </dsp:txBody>
      <dsp:txXfrm rot="5400000">
        <a:off x="5133642" y="1336878"/>
        <a:ext cx="866715" cy="5239530"/>
      </dsp:txXfrm>
    </dsp:sp>
    <dsp:sp modelId="{1FC5AAC0-E3CA-41FD-B842-649E41D49625}">
      <dsp:nvSpPr>
        <dsp:cNvPr id="0" name=""/>
        <dsp:cNvSpPr/>
      </dsp:nvSpPr>
      <dsp:spPr>
        <a:xfrm>
          <a:off x="0" y="3414946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{n} </a:t>
          </a:r>
          <a:endParaRPr lang="en-US" sz="5500" kern="1200" dirty="0"/>
        </a:p>
      </dsp:txBody>
      <dsp:txXfrm>
        <a:off x="0" y="3414946"/>
        <a:ext cx="2947235" cy="1083394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9F668E-2199-4E8B-876B-17040598B966}">
      <dsp:nvSpPr>
        <dsp:cNvPr id="0" name=""/>
        <dsp:cNvSpPr/>
      </dsp:nvSpPr>
      <dsp:spPr>
        <a:xfrm rot="5400000">
          <a:off x="5133642" y="-2075815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Matches at least </a:t>
          </a:r>
          <a:r>
            <a:rPr lang="en-US" sz="1900" i="1" kern="1200" dirty="0" smtClean="0"/>
            <a:t>n</a:t>
          </a:r>
          <a:r>
            <a:rPr lang="en-US" sz="1900" kern="1200" dirty="0" smtClean="0"/>
            <a:t> occurrences of the preceding element or group.</a:t>
          </a:r>
          <a:endParaRPr lang="en-US" sz="1900" kern="1200" dirty="0"/>
        </a:p>
      </dsp:txBody>
      <dsp:txXfrm rot="5400000">
        <a:off x="5133642" y="-2075815"/>
        <a:ext cx="866715" cy="5239530"/>
      </dsp:txXfrm>
    </dsp:sp>
    <dsp:sp modelId="{3226A057-C247-48E9-841C-D7018853A525}">
      <dsp:nvSpPr>
        <dsp:cNvPr id="0" name=""/>
        <dsp:cNvSpPr/>
      </dsp:nvSpPr>
      <dsp:spPr>
        <a:xfrm>
          <a:off x="0" y="2252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{n,} </a:t>
          </a:r>
          <a:endParaRPr lang="en-US" sz="5500" kern="1200" dirty="0"/>
        </a:p>
      </dsp:txBody>
      <dsp:txXfrm>
        <a:off x="0" y="2252"/>
        <a:ext cx="2947235" cy="1083394"/>
      </dsp:txXfrm>
    </dsp:sp>
    <dsp:sp modelId="{AB4CA5FB-61E5-4063-AE8B-127878183B83}">
      <dsp:nvSpPr>
        <dsp:cNvPr id="0" name=""/>
        <dsp:cNvSpPr/>
      </dsp:nvSpPr>
      <dsp:spPr>
        <a:xfrm rot="5400000">
          <a:off x="5133642" y="-938250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Matches at least </a:t>
          </a:r>
          <a:r>
            <a:rPr lang="en-US" sz="1900" i="1" kern="1200" dirty="0" smtClean="0"/>
            <a:t>n</a:t>
          </a:r>
          <a:r>
            <a:rPr lang="en-US" sz="1900" kern="1200" dirty="0" smtClean="0"/>
            <a:t> but no more than </a:t>
          </a:r>
          <a:r>
            <a:rPr lang="en-US" sz="1900" i="1" kern="1200" dirty="0" smtClean="0"/>
            <a:t>m</a:t>
          </a:r>
          <a:r>
            <a:rPr lang="en-US" sz="1900" kern="1200" dirty="0" smtClean="0"/>
            <a:t> occurrences of the preceding element or group.</a:t>
          </a:r>
          <a:endParaRPr lang="en-US" sz="1900" kern="1200" dirty="0"/>
        </a:p>
      </dsp:txBody>
      <dsp:txXfrm rot="5400000">
        <a:off x="5133642" y="-938250"/>
        <a:ext cx="866715" cy="5239530"/>
      </dsp:txXfrm>
    </dsp:sp>
    <dsp:sp modelId="{763D3DF4-81DD-44A1-923C-C2B20E274D4F}">
      <dsp:nvSpPr>
        <dsp:cNvPr id="0" name=""/>
        <dsp:cNvSpPr/>
      </dsp:nvSpPr>
      <dsp:spPr>
        <a:xfrm>
          <a:off x="0" y="1139817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{</a:t>
          </a:r>
          <a:r>
            <a:rPr lang="en-US" sz="5500" kern="1200" dirty="0" err="1" smtClean="0"/>
            <a:t>n,m</a:t>
          </a:r>
          <a:r>
            <a:rPr lang="en-US" sz="5500" kern="1200" dirty="0" smtClean="0"/>
            <a:t>} </a:t>
          </a:r>
          <a:endParaRPr lang="en-US" sz="5500" kern="1200" dirty="0"/>
        </a:p>
      </dsp:txBody>
      <dsp:txXfrm>
        <a:off x="0" y="1139817"/>
        <a:ext cx="2947235" cy="1083394"/>
      </dsp:txXfrm>
    </dsp:sp>
    <dsp:sp modelId="{9B7B87C1-CDB3-4254-8E45-D21AA69AF257}">
      <dsp:nvSpPr>
        <dsp:cNvPr id="0" name=""/>
        <dsp:cNvSpPr/>
      </dsp:nvSpPr>
      <dsp:spPr>
        <a:xfrm rot="5400000">
          <a:off x="5133642" y="199314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Matches zero or more occurrences of the preceding element.</a:t>
          </a:r>
          <a:endParaRPr lang="en-US" sz="1900" kern="1200" dirty="0"/>
        </a:p>
      </dsp:txBody>
      <dsp:txXfrm rot="5400000">
        <a:off x="5133642" y="199314"/>
        <a:ext cx="866715" cy="5239530"/>
      </dsp:txXfrm>
    </dsp:sp>
    <dsp:sp modelId="{CAB0A9D0-3E33-4926-9219-DF8C6FF83366}">
      <dsp:nvSpPr>
        <dsp:cNvPr id="0" name=""/>
        <dsp:cNvSpPr/>
      </dsp:nvSpPr>
      <dsp:spPr>
        <a:xfrm>
          <a:off x="0" y="2277381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* </a:t>
          </a:r>
          <a:endParaRPr lang="en-US" sz="5500" kern="1200" dirty="0"/>
        </a:p>
      </dsp:txBody>
      <dsp:txXfrm>
        <a:off x="0" y="2277381"/>
        <a:ext cx="2947235" cy="1083394"/>
      </dsp:txXfrm>
    </dsp:sp>
    <dsp:sp modelId="{3098F1B3-E19F-4F07-B0CD-FF33E663DEA9}">
      <dsp:nvSpPr>
        <dsp:cNvPr id="0" name=""/>
        <dsp:cNvSpPr/>
      </dsp:nvSpPr>
      <dsp:spPr>
        <a:xfrm rot="5400000">
          <a:off x="5133642" y="1336878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Matches zero or one occurrences of the preceding element.</a:t>
          </a:r>
          <a:endParaRPr lang="en-US" sz="1900" kern="1200" dirty="0"/>
        </a:p>
      </dsp:txBody>
      <dsp:txXfrm rot="5400000">
        <a:off x="5133642" y="1336878"/>
        <a:ext cx="866715" cy="5239530"/>
      </dsp:txXfrm>
    </dsp:sp>
    <dsp:sp modelId="{19F4542C-037F-4AFC-B1BD-0C727642C7BD}">
      <dsp:nvSpPr>
        <dsp:cNvPr id="0" name=""/>
        <dsp:cNvSpPr/>
      </dsp:nvSpPr>
      <dsp:spPr>
        <a:xfrm>
          <a:off x="0" y="3414946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lvl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? </a:t>
          </a:r>
          <a:endParaRPr lang="en-US" sz="5500" kern="1200" dirty="0"/>
        </a:p>
      </dsp:txBody>
      <dsp:txXfrm>
        <a:off x="0" y="3414946"/>
        <a:ext cx="2947235" cy="1083394"/>
      </dsp:txXfrm>
    </dsp:sp>
  </dsp:spTree>
</dsp:drawing>
</file>

<file path=ppt/diagrams/drawing1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61D0DF-3119-4011-AE3E-4A958F4407EE}">
      <dsp:nvSpPr>
        <dsp:cNvPr id="0" name=""/>
        <dsp:cNvSpPr/>
      </dsp:nvSpPr>
      <dsp:spPr>
        <a:xfrm rot="5400000">
          <a:off x="4986846" y="-1892374"/>
          <a:ext cx="1160309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Matches one or more occurrences of the preceding element.</a:t>
          </a:r>
          <a:endParaRPr lang="en-US" sz="2600" kern="1200" dirty="0"/>
        </a:p>
      </dsp:txBody>
      <dsp:txXfrm rot="5400000">
        <a:off x="4986846" y="-1892374"/>
        <a:ext cx="1160309" cy="5239530"/>
      </dsp:txXfrm>
    </dsp:sp>
    <dsp:sp modelId="{964B86FE-4BE6-4439-A106-57C24E668E15}">
      <dsp:nvSpPr>
        <dsp:cNvPr id="0" name=""/>
        <dsp:cNvSpPr/>
      </dsp:nvSpPr>
      <dsp:spPr>
        <a:xfrm>
          <a:off x="0" y="2197"/>
          <a:ext cx="2947235" cy="14503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+ </a:t>
          </a:r>
          <a:endParaRPr lang="en-US" sz="6500" kern="1200" dirty="0"/>
        </a:p>
      </dsp:txBody>
      <dsp:txXfrm>
        <a:off x="0" y="2197"/>
        <a:ext cx="2947235" cy="1450386"/>
      </dsp:txXfrm>
    </dsp:sp>
    <dsp:sp modelId="{A2ED021B-980B-4832-938B-0567700C0806}">
      <dsp:nvSpPr>
        <dsp:cNvPr id="0" name=""/>
        <dsp:cNvSpPr/>
      </dsp:nvSpPr>
      <dsp:spPr>
        <a:xfrm rot="5400000">
          <a:off x="4986846" y="-369468"/>
          <a:ext cx="1160309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Matches any of the elements separated by the vertical bar.</a:t>
          </a:r>
          <a:endParaRPr lang="en-US" sz="2600" kern="1200" dirty="0"/>
        </a:p>
      </dsp:txBody>
      <dsp:txXfrm rot="5400000">
        <a:off x="4986846" y="-369468"/>
        <a:ext cx="1160309" cy="5239530"/>
      </dsp:txXfrm>
    </dsp:sp>
    <dsp:sp modelId="{3863DB64-EDEC-446B-BB11-1B2360429AB4}">
      <dsp:nvSpPr>
        <dsp:cNvPr id="0" name=""/>
        <dsp:cNvSpPr/>
      </dsp:nvSpPr>
      <dsp:spPr>
        <a:xfrm>
          <a:off x="0" y="1525103"/>
          <a:ext cx="2947235" cy="14503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| </a:t>
          </a:r>
          <a:endParaRPr lang="en-US" sz="6500" kern="1200" dirty="0"/>
        </a:p>
      </dsp:txBody>
      <dsp:txXfrm>
        <a:off x="0" y="1525103"/>
        <a:ext cx="2947235" cy="1450386"/>
      </dsp:txXfrm>
    </dsp:sp>
    <dsp:sp modelId="{00C8EC0C-C8DB-4C16-A9BB-6080EEDADAE9}">
      <dsp:nvSpPr>
        <dsp:cNvPr id="0" name=""/>
        <dsp:cNvSpPr/>
      </dsp:nvSpPr>
      <dsp:spPr>
        <a:xfrm rot="5400000">
          <a:off x="4986846" y="1153437"/>
          <a:ext cx="1160309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Groups the elements that appear between the parentheses.</a:t>
          </a:r>
          <a:endParaRPr lang="en-US" sz="2600" kern="1200" dirty="0"/>
        </a:p>
      </dsp:txBody>
      <dsp:txXfrm rot="5400000">
        <a:off x="4986846" y="1153437"/>
        <a:ext cx="1160309" cy="5239530"/>
      </dsp:txXfrm>
    </dsp:sp>
    <dsp:sp modelId="{EFAD45A7-24D5-46EF-8FD7-A054B1313E66}">
      <dsp:nvSpPr>
        <dsp:cNvPr id="0" name=""/>
        <dsp:cNvSpPr/>
      </dsp:nvSpPr>
      <dsp:spPr>
        <a:xfrm>
          <a:off x="0" y="3048009"/>
          <a:ext cx="2947235" cy="14503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( ) </a:t>
          </a:r>
          <a:endParaRPr lang="en-US" sz="6500" kern="1200" dirty="0"/>
        </a:p>
      </dsp:txBody>
      <dsp:txXfrm>
        <a:off x="0" y="3048009"/>
        <a:ext cx="2947235" cy="1450386"/>
      </dsp:txXfrm>
    </dsp:sp>
  </dsp:spTree>
</dsp:drawing>
</file>

<file path=ppt/diagrams/drawing1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C02084A-CB4A-4173-8B0E-C0DDE79F62D6}">
      <dsp:nvSpPr>
        <dsp:cNvPr id="0" name=""/>
        <dsp:cNvSpPr/>
      </dsp:nvSpPr>
      <dsp:spPr>
        <a:xfrm>
          <a:off x="0" y="100646"/>
          <a:ext cx="8186766" cy="959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(AB|SB)-\d{1,5} </a:t>
          </a:r>
          <a:endParaRPr lang="en-US" sz="4000" kern="1200" dirty="0"/>
        </a:p>
      </dsp:txBody>
      <dsp:txXfrm>
        <a:off x="0" y="100646"/>
        <a:ext cx="8186766" cy="959400"/>
      </dsp:txXfrm>
    </dsp:sp>
    <dsp:sp modelId="{52BE0E0F-3196-4429-9C17-E264074ED9E4}">
      <dsp:nvSpPr>
        <dsp:cNvPr id="0" name=""/>
        <dsp:cNvSpPr/>
      </dsp:nvSpPr>
      <dsp:spPr>
        <a:xfrm>
          <a:off x="0" y="1060046"/>
          <a:ext cx="8186766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30" tIns="50800" rIns="284480" bIns="5080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kern="1200" dirty="0" smtClean="0"/>
            <a:t>The letters AB or SB, followed by hyphen and a one- to five-digit number. (e.g. SB-3276)</a:t>
          </a:r>
          <a:endParaRPr lang="en-US" sz="3100" kern="1200" dirty="0"/>
        </a:p>
      </dsp:txBody>
      <dsp:txXfrm>
        <a:off x="0" y="1060046"/>
        <a:ext cx="8186766" cy="972900"/>
      </dsp:txXfrm>
    </dsp:sp>
    <dsp:sp modelId="{F52546B6-00DD-46F3-8703-1D6320412063}">
      <dsp:nvSpPr>
        <dsp:cNvPr id="0" name=""/>
        <dsp:cNvSpPr/>
      </dsp:nvSpPr>
      <dsp:spPr>
        <a:xfrm>
          <a:off x="0" y="2032947"/>
          <a:ext cx="8186766" cy="959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\d{5}(-\d{4})? </a:t>
          </a:r>
          <a:endParaRPr lang="en-US" sz="4000" kern="1200" dirty="0"/>
        </a:p>
      </dsp:txBody>
      <dsp:txXfrm>
        <a:off x="0" y="2032947"/>
        <a:ext cx="8186766" cy="959400"/>
      </dsp:txXfrm>
    </dsp:sp>
    <dsp:sp modelId="{F48DB128-2132-4214-BF13-098E0E60AAB9}">
      <dsp:nvSpPr>
        <dsp:cNvPr id="0" name=""/>
        <dsp:cNvSpPr/>
      </dsp:nvSpPr>
      <dsp:spPr>
        <a:xfrm>
          <a:off x="0" y="2992347"/>
          <a:ext cx="8186766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30" tIns="50800" rIns="284480" bIns="5080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kern="1200" dirty="0" smtClean="0"/>
            <a:t>A five-digit number, optionally followed by a hyphen and a four-digit number. (93711-2765)</a:t>
          </a:r>
          <a:endParaRPr lang="en-US" sz="3100" kern="1200" dirty="0"/>
        </a:p>
      </dsp:txBody>
      <dsp:txXfrm>
        <a:off x="0" y="2992347"/>
        <a:ext cx="8186766" cy="1407600"/>
      </dsp:txXfrm>
    </dsp:sp>
  </dsp:spTree>
</dsp:drawing>
</file>

<file path=ppt/diagrams/drawing1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8FAB6E0-2CC4-4C1F-972C-E001450F3755}">
      <dsp:nvSpPr>
        <dsp:cNvPr id="0" name=""/>
        <dsp:cNvSpPr/>
      </dsp:nvSpPr>
      <dsp:spPr>
        <a:xfrm>
          <a:off x="0" y="4331"/>
          <a:ext cx="8186738" cy="1103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\w*\d\w* </a:t>
          </a:r>
          <a:endParaRPr lang="en-US" sz="4600" kern="1200" dirty="0"/>
        </a:p>
      </dsp:txBody>
      <dsp:txXfrm>
        <a:off x="0" y="4331"/>
        <a:ext cx="8186738" cy="1103310"/>
      </dsp:txXfrm>
    </dsp:sp>
    <dsp:sp modelId="{92B25F0F-1964-4FA2-AB6F-FC29C34A55D4}">
      <dsp:nvSpPr>
        <dsp:cNvPr id="0" name=""/>
        <dsp:cNvSpPr/>
      </dsp:nvSpPr>
      <dsp:spPr>
        <a:xfrm>
          <a:off x="0" y="1107641"/>
          <a:ext cx="8186738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29" tIns="58420" rIns="327152" bIns="58420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smtClean="0"/>
            <a:t>A text entry that contains at least one numeral. (arm01)</a:t>
          </a:r>
          <a:endParaRPr lang="en-US" sz="3600" kern="1200" dirty="0"/>
        </a:p>
      </dsp:txBody>
      <dsp:txXfrm>
        <a:off x="0" y="1107641"/>
        <a:ext cx="8186738" cy="1142640"/>
      </dsp:txXfrm>
    </dsp:sp>
    <dsp:sp modelId="{9608301E-7CFB-4DC0-AF1F-0B76BC42CE8C}">
      <dsp:nvSpPr>
        <dsp:cNvPr id="0" name=""/>
        <dsp:cNvSpPr/>
      </dsp:nvSpPr>
      <dsp:spPr>
        <a:xfrm>
          <a:off x="0" y="2250281"/>
          <a:ext cx="8186738" cy="11033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[xyz]\d{3} </a:t>
          </a:r>
          <a:endParaRPr lang="en-US" sz="4600" kern="1200" dirty="0"/>
        </a:p>
      </dsp:txBody>
      <dsp:txXfrm>
        <a:off x="0" y="2250281"/>
        <a:ext cx="8186738" cy="1103310"/>
      </dsp:txXfrm>
    </dsp:sp>
    <dsp:sp modelId="{9A6CE564-FED9-4AB9-9B33-39C41010823A}">
      <dsp:nvSpPr>
        <dsp:cNvPr id="0" name=""/>
        <dsp:cNvSpPr/>
      </dsp:nvSpPr>
      <dsp:spPr>
        <a:xfrm>
          <a:off x="0" y="3353591"/>
          <a:ext cx="8186738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929" tIns="58420" rIns="327152" bIns="58420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600" kern="1200" dirty="0" smtClean="0"/>
            <a:t>The letter x, y, or z, followed by a three-digit number. (x023)</a:t>
          </a:r>
          <a:endParaRPr lang="en-US" sz="3600" kern="1200" dirty="0"/>
        </a:p>
      </dsp:txBody>
      <dsp:txXfrm>
        <a:off x="0" y="3353591"/>
        <a:ext cx="8186738" cy="1142640"/>
      </dsp:txXfrm>
    </dsp:sp>
  </dsp:spTree>
</dsp:drawing>
</file>

<file path=ppt/diagrams/drawing1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3D349B-4DBA-4706-9155-4E6CBE4A18DB}">
      <dsp:nvSpPr>
        <dsp:cNvPr id="0" name=""/>
        <dsp:cNvSpPr/>
      </dsp:nvSpPr>
      <dsp:spPr>
        <a:xfrm rot="5400000">
          <a:off x="4688857" y="-1522031"/>
          <a:ext cx="1756286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To specify the client-side validation function that should be called to perform the validation at client. </a:t>
          </a:r>
          <a:endParaRPr lang="en-US" sz="2600" kern="1200" dirty="0"/>
        </a:p>
      </dsp:txBody>
      <dsp:txXfrm rot="5400000">
        <a:off x="4688857" y="-1522031"/>
        <a:ext cx="1756286" cy="5239530"/>
      </dsp:txXfrm>
    </dsp:sp>
    <dsp:sp modelId="{67CE171E-04FD-4E29-AEBB-814109ADAB61}">
      <dsp:nvSpPr>
        <dsp:cNvPr id="0" name=""/>
        <dsp:cNvSpPr/>
      </dsp:nvSpPr>
      <dsp:spPr>
        <a:xfrm>
          <a:off x="0" y="54"/>
          <a:ext cx="2947235" cy="21953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ClientValidation</a:t>
          </a:r>
          <a:r>
            <a:rPr lang="en-US" sz="2700" kern="1200" dirty="0" smtClean="0"/>
            <a:t> Function </a:t>
          </a:r>
          <a:endParaRPr lang="en-US" sz="2700" kern="1200" dirty="0"/>
        </a:p>
      </dsp:txBody>
      <dsp:txXfrm>
        <a:off x="0" y="54"/>
        <a:ext cx="2947235" cy="2195358"/>
      </dsp:txXfrm>
    </dsp:sp>
    <dsp:sp modelId="{B854406A-4136-491E-9B81-C386F6829BE7}">
      <dsp:nvSpPr>
        <dsp:cNvPr id="0" name=""/>
        <dsp:cNvSpPr/>
      </dsp:nvSpPr>
      <dsp:spPr>
        <a:xfrm rot="5400000">
          <a:off x="4688857" y="783094"/>
          <a:ext cx="1756286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To specify the server side event handler that should be called when server side validation is performed.</a:t>
          </a:r>
          <a:endParaRPr lang="en-US" sz="2600" kern="1200" dirty="0"/>
        </a:p>
      </dsp:txBody>
      <dsp:txXfrm rot="5400000">
        <a:off x="4688857" y="783094"/>
        <a:ext cx="1756286" cy="5239530"/>
      </dsp:txXfrm>
    </dsp:sp>
    <dsp:sp modelId="{7595F739-1A7E-4FA2-A4B7-FE170FBFF8D9}">
      <dsp:nvSpPr>
        <dsp:cNvPr id="0" name=""/>
        <dsp:cNvSpPr/>
      </dsp:nvSpPr>
      <dsp:spPr>
        <a:xfrm>
          <a:off x="0" y="2305180"/>
          <a:ext cx="2947235" cy="21953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OnServerValidate</a:t>
          </a:r>
          <a:r>
            <a:rPr lang="en-US" sz="2700" kern="1200" dirty="0" smtClean="0"/>
            <a:t>  </a:t>
          </a:r>
          <a:endParaRPr lang="en-US" sz="2700" kern="1200" dirty="0"/>
        </a:p>
      </dsp:txBody>
      <dsp:txXfrm>
        <a:off x="0" y="2305180"/>
        <a:ext cx="2947235" cy="2195358"/>
      </dsp:txXfrm>
    </dsp:sp>
  </dsp:spTree>
</dsp:drawing>
</file>

<file path=ppt/diagrams/drawing1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363FBB-2602-4DE2-B5B1-36F24F922BA0}">
      <dsp:nvSpPr>
        <dsp:cNvPr id="0" name=""/>
        <dsp:cNvSpPr/>
      </dsp:nvSpPr>
      <dsp:spPr>
        <a:xfrm rot="5400000">
          <a:off x="5057771" y="-1983196"/>
          <a:ext cx="1018458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the text string to be validated.</a:t>
          </a:r>
          <a:endParaRPr lang="en-US" sz="2000" kern="1200" dirty="0"/>
        </a:p>
      </dsp:txBody>
      <dsp:txXfrm rot="5400000">
        <a:off x="5057771" y="-1983196"/>
        <a:ext cx="1018458" cy="5239530"/>
      </dsp:txXfrm>
    </dsp:sp>
    <dsp:sp modelId="{8ACEA9F8-2D5B-44A3-A1AD-A96203BCF5E9}">
      <dsp:nvSpPr>
        <dsp:cNvPr id="0" name=""/>
        <dsp:cNvSpPr/>
      </dsp:nvSpPr>
      <dsp:spPr>
        <a:xfrm>
          <a:off x="0" y="31"/>
          <a:ext cx="2947235" cy="12730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lvl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smtClean="0"/>
            <a:t>Value </a:t>
          </a:r>
          <a:endParaRPr lang="en-US" sz="6400" kern="1200" dirty="0"/>
        </a:p>
      </dsp:txBody>
      <dsp:txXfrm>
        <a:off x="0" y="31"/>
        <a:ext cx="2947235" cy="1273072"/>
      </dsp:txXfrm>
    </dsp:sp>
    <dsp:sp modelId="{EB516983-0D24-4A49-AD36-919C8D5CE54E}">
      <dsp:nvSpPr>
        <dsp:cNvPr id="0" name=""/>
        <dsp:cNvSpPr/>
      </dsp:nvSpPr>
      <dsp:spPr>
        <a:xfrm rot="5400000">
          <a:off x="5057771" y="-646470"/>
          <a:ext cx="1018458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 Boolean property that you set to True if the value passes the validation test or to False otherwise.</a:t>
          </a:r>
          <a:endParaRPr lang="en-US" sz="2000" kern="1200" dirty="0"/>
        </a:p>
      </dsp:txBody>
      <dsp:txXfrm rot="5400000">
        <a:off x="5057771" y="-646470"/>
        <a:ext cx="1018458" cy="5239530"/>
      </dsp:txXfrm>
    </dsp:sp>
    <dsp:sp modelId="{8DCD688C-9BF0-47FD-8F30-0E7999D92E83}">
      <dsp:nvSpPr>
        <dsp:cNvPr id="0" name=""/>
        <dsp:cNvSpPr/>
      </dsp:nvSpPr>
      <dsp:spPr>
        <a:xfrm>
          <a:off x="0" y="1336758"/>
          <a:ext cx="2947235" cy="12730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121920" rIns="243840" bIns="121920" numCol="1" spcCol="1270" anchor="ctr" anchorCtr="0">
          <a:noAutofit/>
        </a:bodyPr>
        <a:lstStyle/>
        <a:p>
          <a:pPr lvl="0" algn="ctr" defTabSz="2844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400" kern="1200" dirty="0" err="1" smtClean="0"/>
            <a:t>IsValid</a:t>
          </a:r>
          <a:r>
            <a:rPr lang="en-US" sz="6400" kern="1200" dirty="0" smtClean="0"/>
            <a:t> </a:t>
          </a:r>
          <a:endParaRPr lang="en-US" sz="6400" kern="1200" dirty="0"/>
        </a:p>
      </dsp:txBody>
      <dsp:txXfrm>
        <a:off x="0" y="1336758"/>
        <a:ext cx="2947235" cy="127307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3D946A-2E2A-4309-8B9E-494FC07C7569}">
      <dsp:nvSpPr>
        <dsp:cNvPr id="0" name=""/>
        <dsp:cNvSpPr/>
      </dsp:nvSpPr>
      <dsp:spPr>
        <a:xfrm rot="5400000">
          <a:off x="4986846" y="-1892374"/>
          <a:ext cx="1160309" cy="523953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Matches the entered text against a specified pattern</a:t>
          </a:r>
          <a:endParaRPr lang="en-US" sz="3300" kern="1200" dirty="0"/>
        </a:p>
      </dsp:txBody>
      <dsp:txXfrm rot="5400000">
        <a:off x="4986846" y="-1892374"/>
        <a:ext cx="1160309" cy="5239530"/>
      </dsp:txXfrm>
    </dsp:sp>
    <dsp:sp modelId="{D5026C34-AFC4-4FA3-9783-DC806C692E62}">
      <dsp:nvSpPr>
        <dsp:cNvPr id="0" name=""/>
        <dsp:cNvSpPr/>
      </dsp:nvSpPr>
      <dsp:spPr>
        <a:xfrm>
          <a:off x="0" y="2197"/>
          <a:ext cx="2947235" cy="1450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RegularExpression</a:t>
          </a:r>
          <a:r>
            <a:rPr lang="en-US" sz="2400" kern="1200" dirty="0" smtClean="0"/>
            <a:t> </a:t>
          </a:r>
          <a:r>
            <a:rPr lang="en-US" sz="2400" kern="1200" dirty="0" err="1" smtClean="0"/>
            <a:t>Validator</a:t>
          </a:r>
          <a:endParaRPr lang="en-US" sz="2400" kern="1200" dirty="0"/>
        </a:p>
      </dsp:txBody>
      <dsp:txXfrm>
        <a:off x="0" y="2197"/>
        <a:ext cx="2947235" cy="1450386"/>
      </dsp:txXfrm>
    </dsp:sp>
    <dsp:sp modelId="{8212A862-1D16-4528-9AB7-4BEDB709117F}">
      <dsp:nvSpPr>
        <dsp:cNvPr id="0" name=""/>
        <dsp:cNvSpPr/>
      </dsp:nvSpPr>
      <dsp:spPr>
        <a:xfrm rot="5400000">
          <a:off x="4986846" y="-369468"/>
          <a:ext cx="1160309" cy="523953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Runs custom code to validate the entered text</a:t>
          </a:r>
          <a:endParaRPr lang="en-US" sz="3300" kern="1200" dirty="0"/>
        </a:p>
      </dsp:txBody>
      <dsp:txXfrm rot="5400000">
        <a:off x="4986846" y="-369468"/>
        <a:ext cx="1160309" cy="5239530"/>
      </dsp:txXfrm>
    </dsp:sp>
    <dsp:sp modelId="{F4359441-604C-4DFC-8E20-957EADA7C583}">
      <dsp:nvSpPr>
        <dsp:cNvPr id="0" name=""/>
        <dsp:cNvSpPr/>
      </dsp:nvSpPr>
      <dsp:spPr>
        <a:xfrm>
          <a:off x="0" y="1525103"/>
          <a:ext cx="2947235" cy="14503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CustomValidator</a:t>
          </a:r>
          <a:endParaRPr lang="en-US" sz="2400" kern="1200" dirty="0"/>
        </a:p>
      </dsp:txBody>
      <dsp:txXfrm>
        <a:off x="0" y="1525103"/>
        <a:ext cx="2947235" cy="1450386"/>
      </dsp:txXfrm>
    </dsp:sp>
    <dsp:sp modelId="{B155015D-A0CE-4CE2-8849-E311926B2A46}">
      <dsp:nvSpPr>
        <dsp:cNvPr id="0" name=""/>
        <dsp:cNvSpPr/>
      </dsp:nvSpPr>
      <dsp:spPr>
        <a:xfrm rot="5400000">
          <a:off x="4986846" y="1153437"/>
          <a:ext cx="1160309" cy="523953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300" kern="1200" dirty="0" smtClean="0"/>
            <a:t>Provides a place to summarize error messages</a:t>
          </a:r>
          <a:endParaRPr lang="en-US" sz="3300" kern="1200" dirty="0"/>
        </a:p>
      </dsp:txBody>
      <dsp:txXfrm rot="5400000">
        <a:off x="4986846" y="1153437"/>
        <a:ext cx="1160309" cy="5239530"/>
      </dsp:txXfrm>
    </dsp:sp>
    <dsp:sp modelId="{B6666597-3BE8-4A1B-B864-3AD0FF583CCE}">
      <dsp:nvSpPr>
        <dsp:cNvPr id="0" name=""/>
        <dsp:cNvSpPr/>
      </dsp:nvSpPr>
      <dsp:spPr>
        <a:xfrm>
          <a:off x="0" y="3048009"/>
          <a:ext cx="2947235" cy="14503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ValidationSummary</a:t>
          </a:r>
          <a:endParaRPr lang="en-US" sz="2400" kern="1200" dirty="0"/>
        </a:p>
      </dsp:txBody>
      <dsp:txXfrm>
        <a:off x="0" y="3048009"/>
        <a:ext cx="2947235" cy="145038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DD9EAF-B10A-44A6-81B6-A7280E8F9269}">
      <dsp:nvSpPr>
        <dsp:cNvPr id="0" name=""/>
        <dsp:cNvSpPr/>
      </dsp:nvSpPr>
      <dsp:spPr>
        <a:xfrm rot="5400000">
          <a:off x="5133642" y="-2075815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ID of the control to be validated.</a:t>
          </a:r>
          <a:endParaRPr lang="en-US" sz="1700" kern="1200" dirty="0"/>
        </a:p>
      </dsp:txBody>
      <dsp:txXfrm rot="5400000">
        <a:off x="5133642" y="-2075815"/>
        <a:ext cx="866715" cy="5239530"/>
      </dsp:txXfrm>
    </dsp:sp>
    <dsp:sp modelId="{B52115C4-0F37-45D5-93E6-0837E6C57B3E}">
      <dsp:nvSpPr>
        <dsp:cNvPr id="0" name=""/>
        <dsp:cNvSpPr/>
      </dsp:nvSpPr>
      <dsp:spPr>
        <a:xfrm>
          <a:off x="0" y="2252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ControlToValidate</a:t>
          </a: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0" y="2252"/>
        <a:ext cx="2947235" cy="1083394"/>
      </dsp:txXfrm>
    </dsp:sp>
    <dsp:sp modelId="{8C8DA05A-09DC-4B14-B713-45C9F30BFE32}">
      <dsp:nvSpPr>
        <dsp:cNvPr id="0" name=""/>
        <dsp:cNvSpPr/>
      </dsp:nvSpPr>
      <dsp:spPr>
        <a:xfrm rot="5400000">
          <a:off x="5133642" y="-938250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Determine how the error message is to be displayed.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Value = none, static or dynamic.</a:t>
          </a:r>
          <a:endParaRPr lang="en-US" sz="1700" kern="1200" dirty="0"/>
        </a:p>
      </dsp:txBody>
      <dsp:txXfrm rot="5400000">
        <a:off x="5133642" y="-938250"/>
        <a:ext cx="866715" cy="5239530"/>
      </dsp:txXfrm>
    </dsp:sp>
    <dsp:sp modelId="{4B8D5368-6F64-482B-9CCB-89F620B24377}">
      <dsp:nvSpPr>
        <dsp:cNvPr id="0" name=""/>
        <dsp:cNvSpPr/>
      </dsp:nvSpPr>
      <dsp:spPr>
        <a:xfrm>
          <a:off x="0" y="1139817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Display </a:t>
          </a:r>
          <a:endParaRPr lang="en-US" sz="2600" kern="1200" dirty="0"/>
        </a:p>
      </dsp:txBody>
      <dsp:txXfrm>
        <a:off x="0" y="1139817"/>
        <a:ext cx="2947235" cy="1083394"/>
      </dsp:txXfrm>
    </dsp:sp>
    <dsp:sp modelId="{46C291B4-7435-4EF6-AFA9-E77292164B6B}">
      <dsp:nvSpPr>
        <dsp:cNvPr id="0" name=""/>
        <dsp:cNvSpPr/>
      </dsp:nvSpPr>
      <dsp:spPr>
        <a:xfrm rot="5400000">
          <a:off x="5133642" y="199314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message that’s displayed in the </a:t>
          </a:r>
          <a:r>
            <a:rPr lang="en-US" sz="1700" kern="1200" dirty="0" err="1" smtClean="0"/>
            <a:t>validator</a:t>
          </a:r>
          <a:r>
            <a:rPr lang="en-US" sz="1700" kern="1200" dirty="0" smtClean="0"/>
            <a:t> and/or the </a:t>
          </a:r>
          <a:r>
            <a:rPr lang="en-US" sz="1700" kern="1200" dirty="0" err="1" smtClean="0"/>
            <a:t>ValidationSummary</a:t>
          </a:r>
          <a:r>
            <a:rPr lang="en-US" sz="1700" kern="1200" dirty="0" smtClean="0"/>
            <a:t> control when the validation fails.</a:t>
          </a:r>
          <a:endParaRPr lang="en-US" sz="1700" kern="1200" dirty="0"/>
        </a:p>
      </dsp:txBody>
      <dsp:txXfrm rot="5400000">
        <a:off x="5133642" y="199314"/>
        <a:ext cx="866715" cy="5239530"/>
      </dsp:txXfrm>
    </dsp:sp>
    <dsp:sp modelId="{81213069-0158-4266-9253-6E6A44AD071C}">
      <dsp:nvSpPr>
        <dsp:cNvPr id="0" name=""/>
        <dsp:cNvSpPr/>
      </dsp:nvSpPr>
      <dsp:spPr>
        <a:xfrm>
          <a:off x="0" y="2277381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ErrorMessage</a:t>
          </a: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0" y="2277381"/>
        <a:ext cx="2947235" cy="1083394"/>
      </dsp:txXfrm>
    </dsp:sp>
    <dsp:sp modelId="{BEC232DB-916F-44D5-9BA0-2041005C2D6D}">
      <dsp:nvSpPr>
        <dsp:cNvPr id="0" name=""/>
        <dsp:cNvSpPr/>
      </dsp:nvSpPr>
      <dsp:spPr>
        <a:xfrm rot="5400000">
          <a:off x="5133642" y="1336878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The message that’s displayed in the </a:t>
          </a:r>
          <a:r>
            <a:rPr lang="en-US" sz="1700" kern="1200" dirty="0" err="1" smtClean="0"/>
            <a:t>validator</a:t>
          </a:r>
          <a:r>
            <a:rPr lang="en-US" sz="1700" kern="1200" dirty="0" smtClean="0"/>
            <a:t>.</a:t>
          </a:r>
          <a:endParaRPr lang="en-US" sz="1700" kern="1200" dirty="0"/>
        </a:p>
      </dsp:txBody>
      <dsp:txXfrm rot="5400000">
        <a:off x="5133642" y="1336878"/>
        <a:ext cx="866715" cy="5239530"/>
      </dsp:txXfrm>
    </dsp:sp>
    <dsp:sp modelId="{AC3083CA-A61F-4251-A631-58221F4BA7EC}">
      <dsp:nvSpPr>
        <dsp:cNvPr id="0" name=""/>
        <dsp:cNvSpPr/>
      </dsp:nvSpPr>
      <dsp:spPr>
        <a:xfrm>
          <a:off x="0" y="3414946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Text </a:t>
          </a:r>
          <a:endParaRPr lang="en-US" sz="2600" kern="1200" dirty="0"/>
        </a:p>
      </dsp:txBody>
      <dsp:txXfrm>
        <a:off x="0" y="3414946"/>
        <a:ext cx="2947235" cy="108339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ECF1E9-EC12-4E24-A256-57221BE0B61D}">
      <dsp:nvSpPr>
        <dsp:cNvPr id="0" name=""/>
        <dsp:cNvSpPr/>
      </dsp:nvSpPr>
      <dsp:spPr>
        <a:xfrm rot="5400000">
          <a:off x="5133642" y="-2075815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Indicates whether the validation control is enabled.</a:t>
          </a:r>
          <a:endParaRPr lang="en-US" sz="2400" kern="1200" dirty="0"/>
        </a:p>
      </dsp:txBody>
      <dsp:txXfrm rot="5400000">
        <a:off x="5133642" y="-2075815"/>
        <a:ext cx="866715" cy="5239530"/>
      </dsp:txXfrm>
    </dsp:sp>
    <dsp:sp modelId="{807CB49A-24A8-4074-BF2E-A9849D9F6EA6}">
      <dsp:nvSpPr>
        <dsp:cNvPr id="0" name=""/>
        <dsp:cNvSpPr/>
      </dsp:nvSpPr>
      <dsp:spPr>
        <a:xfrm>
          <a:off x="0" y="2252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Enabled </a:t>
          </a:r>
          <a:endParaRPr lang="en-US" sz="2600" kern="1200" dirty="0"/>
        </a:p>
      </dsp:txBody>
      <dsp:txXfrm>
        <a:off x="0" y="2252"/>
        <a:ext cx="2947235" cy="1083394"/>
      </dsp:txXfrm>
    </dsp:sp>
    <dsp:sp modelId="{06322F7D-850F-4FA5-9E77-04336221981B}">
      <dsp:nvSpPr>
        <dsp:cNvPr id="0" name=""/>
        <dsp:cNvSpPr/>
      </dsp:nvSpPr>
      <dsp:spPr>
        <a:xfrm rot="5400000">
          <a:off x="5133642" y="-938250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Indicates whether the validation will be done on the client.</a:t>
          </a:r>
          <a:endParaRPr lang="en-US" sz="2400" kern="1200" dirty="0"/>
        </a:p>
      </dsp:txBody>
      <dsp:txXfrm rot="5400000">
        <a:off x="5133642" y="-938250"/>
        <a:ext cx="866715" cy="5239530"/>
      </dsp:txXfrm>
    </dsp:sp>
    <dsp:sp modelId="{D1AEC435-5C37-4092-9AB6-AB1FA8262FEF}">
      <dsp:nvSpPr>
        <dsp:cNvPr id="0" name=""/>
        <dsp:cNvSpPr/>
      </dsp:nvSpPr>
      <dsp:spPr>
        <a:xfrm>
          <a:off x="0" y="1139817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EnableClientScript</a:t>
          </a: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0" y="1139817"/>
        <a:ext cx="2947235" cy="1083394"/>
      </dsp:txXfrm>
    </dsp:sp>
    <dsp:sp modelId="{AC56695E-1C2E-4380-B2C5-21B96D083700}">
      <dsp:nvSpPr>
        <dsp:cNvPr id="0" name=""/>
        <dsp:cNvSpPr/>
      </dsp:nvSpPr>
      <dsp:spPr>
        <a:xfrm rot="5400000">
          <a:off x="5133642" y="199314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Indicates which group the validation is part of.</a:t>
          </a:r>
          <a:endParaRPr lang="en-US" sz="2400" kern="1200" dirty="0"/>
        </a:p>
      </dsp:txBody>
      <dsp:txXfrm rot="5400000">
        <a:off x="5133642" y="199314"/>
        <a:ext cx="866715" cy="5239530"/>
      </dsp:txXfrm>
    </dsp:sp>
    <dsp:sp modelId="{2109C639-79DA-4278-ABEF-E4A21381952C}">
      <dsp:nvSpPr>
        <dsp:cNvPr id="0" name=""/>
        <dsp:cNvSpPr/>
      </dsp:nvSpPr>
      <dsp:spPr>
        <a:xfrm>
          <a:off x="0" y="2277381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ValidationGroup</a:t>
          </a: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0" y="2277381"/>
        <a:ext cx="2947235" cy="1083394"/>
      </dsp:txXfrm>
    </dsp:sp>
    <dsp:sp modelId="{D14EC8FD-3C85-4D1C-A690-BEFE53961B64}">
      <dsp:nvSpPr>
        <dsp:cNvPr id="0" name=""/>
        <dsp:cNvSpPr/>
      </dsp:nvSpPr>
      <dsp:spPr>
        <a:xfrm rot="5400000">
          <a:off x="5133642" y="1336878"/>
          <a:ext cx="866715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Indicates whether the control passed the validation.</a:t>
          </a:r>
          <a:endParaRPr lang="en-US" sz="2400" kern="1200" dirty="0"/>
        </a:p>
      </dsp:txBody>
      <dsp:txXfrm rot="5400000">
        <a:off x="5133642" y="1336878"/>
        <a:ext cx="866715" cy="5239530"/>
      </dsp:txXfrm>
    </dsp:sp>
    <dsp:sp modelId="{901BE66C-DD0E-4783-8213-69232B660B24}">
      <dsp:nvSpPr>
        <dsp:cNvPr id="0" name=""/>
        <dsp:cNvSpPr/>
      </dsp:nvSpPr>
      <dsp:spPr>
        <a:xfrm>
          <a:off x="0" y="3414946"/>
          <a:ext cx="2947235" cy="108339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IsValid</a:t>
          </a: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0" y="3414946"/>
        <a:ext cx="2947235" cy="108339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4553CF-C859-4685-BF28-DB04D7143BF7}">
      <dsp:nvSpPr>
        <dsp:cNvPr id="0" name=""/>
        <dsp:cNvSpPr/>
      </dsp:nvSpPr>
      <dsp:spPr>
        <a:xfrm rot="5400000">
          <a:off x="4986846" y="-1892374"/>
          <a:ext cx="1160309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Specifies how the error messages from the validation controls are to be displayed.</a:t>
          </a:r>
          <a:endParaRPr lang="en-US" sz="2200" kern="1200" dirty="0"/>
        </a:p>
      </dsp:txBody>
      <dsp:txXfrm rot="5400000">
        <a:off x="4986846" y="-1892374"/>
        <a:ext cx="1160309" cy="5239530"/>
      </dsp:txXfrm>
    </dsp:sp>
    <dsp:sp modelId="{96228113-F823-4655-BD42-7A3177D2A5F5}">
      <dsp:nvSpPr>
        <dsp:cNvPr id="0" name=""/>
        <dsp:cNvSpPr/>
      </dsp:nvSpPr>
      <dsp:spPr>
        <a:xfrm>
          <a:off x="0" y="2197"/>
          <a:ext cx="2947235" cy="14503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DisplayMode</a:t>
          </a: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0" y="2197"/>
        <a:ext cx="2947235" cy="1450386"/>
      </dsp:txXfrm>
    </dsp:sp>
    <dsp:sp modelId="{72BD9580-4F04-49EB-9909-3C015460E11C}">
      <dsp:nvSpPr>
        <dsp:cNvPr id="0" name=""/>
        <dsp:cNvSpPr/>
      </dsp:nvSpPr>
      <dsp:spPr>
        <a:xfrm rot="5400000">
          <a:off x="4986846" y="-369468"/>
          <a:ext cx="1160309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 text that’s displayed before the list of error messages.</a:t>
          </a:r>
          <a:endParaRPr lang="en-US" sz="2200" kern="1200" dirty="0"/>
        </a:p>
      </dsp:txBody>
      <dsp:txXfrm rot="5400000">
        <a:off x="4986846" y="-369468"/>
        <a:ext cx="1160309" cy="5239530"/>
      </dsp:txXfrm>
    </dsp:sp>
    <dsp:sp modelId="{53E98D51-0D17-4222-BBC8-B184A109B7AC}">
      <dsp:nvSpPr>
        <dsp:cNvPr id="0" name=""/>
        <dsp:cNvSpPr/>
      </dsp:nvSpPr>
      <dsp:spPr>
        <a:xfrm>
          <a:off x="0" y="1525103"/>
          <a:ext cx="2947235" cy="14503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HeaderText</a:t>
          </a: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0" y="1525103"/>
        <a:ext cx="2947235" cy="1450386"/>
      </dsp:txXfrm>
    </dsp:sp>
    <dsp:sp modelId="{934BDF8E-4844-4DA2-AD39-2708C1B75C1C}">
      <dsp:nvSpPr>
        <dsp:cNvPr id="0" name=""/>
        <dsp:cNvSpPr/>
      </dsp:nvSpPr>
      <dsp:spPr>
        <a:xfrm rot="5400000">
          <a:off x="4986846" y="1153437"/>
          <a:ext cx="1160309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A Boolean value that determines whether the validation summary should be displayed on the web page.</a:t>
          </a:r>
          <a:endParaRPr lang="en-US" sz="2200" kern="1200" dirty="0"/>
        </a:p>
      </dsp:txBody>
      <dsp:txXfrm rot="5400000">
        <a:off x="4986846" y="1153437"/>
        <a:ext cx="1160309" cy="5239530"/>
      </dsp:txXfrm>
    </dsp:sp>
    <dsp:sp modelId="{6E34F07E-5161-42C8-AE34-738C0713743E}">
      <dsp:nvSpPr>
        <dsp:cNvPr id="0" name=""/>
        <dsp:cNvSpPr/>
      </dsp:nvSpPr>
      <dsp:spPr>
        <a:xfrm>
          <a:off x="0" y="3048009"/>
          <a:ext cx="2947235" cy="14503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err="1" smtClean="0"/>
            <a:t>ShowSummary</a:t>
          </a:r>
          <a:r>
            <a:rPr lang="en-US" sz="3100" kern="1200" dirty="0" smtClean="0"/>
            <a:t> </a:t>
          </a:r>
          <a:endParaRPr lang="en-US" sz="3100" kern="1200" dirty="0"/>
        </a:p>
      </dsp:txBody>
      <dsp:txXfrm>
        <a:off x="0" y="3048009"/>
        <a:ext cx="2947235" cy="1450386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5C9D007-962D-4A5A-BB18-D09CD7FE8B4C}">
      <dsp:nvSpPr>
        <dsp:cNvPr id="0" name=""/>
        <dsp:cNvSpPr/>
      </dsp:nvSpPr>
      <dsp:spPr>
        <a:xfrm rot="5400000">
          <a:off x="4766895" y="-1619633"/>
          <a:ext cx="1600210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A Boolean value that determines whether the validation summary should be displayed in a message box.</a:t>
          </a:r>
          <a:endParaRPr lang="en-US" sz="2400" kern="1200" dirty="0"/>
        </a:p>
      </dsp:txBody>
      <dsp:txXfrm rot="5400000">
        <a:off x="4766895" y="-1619633"/>
        <a:ext cx="1600210" cy="5239530"/>
      </dsp:txXfrm>
    </dsp:sp>
    <dsp:sp modelId="{7DCF37CD-EA26-425A-A658-05EF696DD3EF}">
      <dsp:nvSpPr>
        <dsp:cNvPr id="0" name=""/>
        <dsp:cNvSpPr/>
      </dsp:nvSpPr>
      <dsp:spPr>
        <a:xfrm>
          <a:off x="0" y="0"/>
          <a:ext cx="2947235" cy="20002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err="1" smtClean="0"/>
            <a:t>ShowMessageBox</a:t>
          </a:r>
          <a:r>
            <a:rPr lang="en-US" sz="2700" kern="1200" dirty="0" smtClean="0"/>
            <a:t> </a:t>
          </a:r>
          <a:endParaRPr lang="en-US" sz="2700" kern="1200" dirty="0"/>
        </a:p>
      </dsp:txBody>
      <dsp:txXfrm>
        <a:off x="0" y="0"/>
        <a:ext cx="2947235" cy="2000263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0F9869E-F5E0-4846-91A3-9E149C2B4DFD}">
      <dsp:nvSpPr>
        <dsp:cNvPr id="0" name=""/>
        <dsp:cNvSpPr/>
      </dsp:nvSpPr>
      <dsp:spPr>
        <a:xfrm rot="5400000">
          <a:off x="4827855" y="-1695833"/>
          <a:ext cx="1478290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The initial value of the control that’s validated. If this value isn’t changed, the validation fails. </a:t>
          </a:r>
          <a:endParaRPr lang="en-US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The default is an empty string.</a:t>
          </a:r>
          <a:endParaRPr lang="en-US" sz="2100" kern="1200" dirty="0"/>
        </a:p>
      </dsp:txBody>
      <dsp:txXfrm rot="5400000">
        <a:off x="4827855" y="-1695833"/>
        <a:ext cx="1478290" cy="5239530"/>
      </dsp:txXfrm>
    </dsp:sp>
    <dsp:sp modelId="{EDBB0845-3E9D-48D3-850C-81612EA6E1BF}">
      <dsp:nvSpPr>
        <dsp:cNvPr id="0" name=""/>
        <dsp:cNvSpPr/>
      </dsp:nvSpPr>
      <dsp:spPr>
        <a:xfrm>
          <a:off x="0" y="0"/>
          <a:ext cx="2947235" cy="18478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lvl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err="1" smtClean="0"/>
            <a:t>InitialValue</a:t>
          </a:r>
          <a:r>
            <a:rPr lang="en-US" sz="4200" kern="1200" dirty="0" smtClean="0"/>
            <a:t> </a:t>
          </a:r>
          <a:endParaRPr lang="en-US" sz="4200" kern="1200" dirty="0"/>
        </a:p>
      </dsp:txBody>
      <dsp:txXfrm>
        <a:off x="0" y="0"/>
        <a:ext cx="2947235" cy="1847863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064B82B-AFBB-4F79-B094-94EB0394D935}">
      <dsp:nvSpPr>
        <dsp:cNvPr id="0" name=""/>
        <dsp:cNvSpPr/>
      </dsp:nvSpPr>
      <dsp:spPr>
        <a:xfrm rot="5400000">
          <a:off x="4986846" y="-1892374"/>
          <a:ext cx="1160309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value that the control specified in the </a:t>
          </a:r>
          <a:r>
            <a:rPr lang="en-US" sz="1800" kern="1200" dirty="0" err="1" smtClean="0"/>
            <a:t>ControlToValidate</a:t>
          </a:r>
          <a:r>
            <a:rPr lang="en-US" sz="1800" kern="1200" dirty="0" smtClean="0"/>
            <a:t> property should be compared to.</a:t>
          </a:r>
          <a:endParaRPr lang="en-US" sz="1800" kern="1200" dirty="0"/>
        </a:p>
      </dsp:txBody>
      <dsp:txXfrm rot="5400000">
        <a:off x="4986846" y="-1892374"/>
        <a:ext cx="1160309" cy="5239530"/>
      </dsp:txXfrm>
    </dsp:sp>
    <dsp:sp modelId="{6993C99C-0ED6-4BC2-9265-AF4FF6684AA6}">
      <dsp:nvSpPr>
        <dsp:cNvPr id="0" name=""/>
        <dsp:cNvSpPr/>
      </dsp:nvSpPr>
      <dsp:spPr>
        <a:xfrm>
          <a:off x="0" y="2197"/>
          <a:ext cx="2947235" cy="14503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ValueToCompare</a:t>
          </a:r>
          <a:endParaRPr lang="en-US" sz="2800" kern="1200" dirty="0"/>
        </a:p>
      </dsp:txBody>
      <dsp:txXfrm>
        <a:off x="0" y="2197"/>
        <a:ext cx="2947235" cy="1450386"/>
      </dsp:txXfrm>
    </dsp:sp>
    <dsp:sp modelId="{978BA6F2-CDAC-419B-993F-486581445346}">
      <dsp:nvSpPr>
        <dsp:cNvPr id="0" name=""/>
        <dsp:cNvSpPr/>
      </dsp:nvSpPr>
      <dsp:spPr>
        <a:xfrm rot="5400000">
          <a:off x="4986846" y="-369468"/>
          <a:ext cx="1160309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type of comparison to perform.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value = Equal, </a:t>
          </a:r>
          <a:r>
            <a:rPr lang="en-US" sz="1800" kern="1200" dirty="0" err="1" smtClean="0"/>
            <a:t>NotEqual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LessThan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GreaterThan</a:t>
          </a:r>
          <a:r>
            <a:rPr lang="en-US" sz="1800" kern="1200" dirty="0" smtClean="0"/>
            <a:t>, </a:t>
          </a:r>
          <a:r>
            <a:rPr lang="en-US" sz="1800" kern="1200" dirty="0" err="1" smtClean="0"/>
            <a:t>LessThanEqual,GreaterThanEqual</a:t>
          </a:r>
          <a:r>
            <a:rPr lang="en-US" sz="1800" kern="1200" dirty="0" smtClean="0"/>
            <a:t> or </a:t>
          </a:r>
          <a:r>
            <a:rPr lang="en-US" sz="1800" kern="1200" dirty="0" err="1" smtClean="0"/>
            <a:t>DataTypeCheck</a:t>
          </a:r>
          <a:endParaRPr lang="en-US" sz="1800" kern="1200" dirty="0"/>
        </a:p>
      </dsp:txBody>
      <dsp:txXfrm rot="5400000">
        <a:off x="4986846" y="-369468"/>
        <a:ext cx="1160309" cy="5239530"/>
      </dsp:txXfrm>
    </dsp:sp>
    <dsp:sp modelId="{206E1F51-E39F-4418-A815-1ADF1CFFD53D}">
      <dsp:nvSpPr>
        <dsp:cNvPr id="0" name=""/>
        <dsp:cNvSpPr/>
      </dsp:nvSpPr>
      <dsp:spPr>
        <a:xfrm>
          <a:off x="0" y="1525103"/>
          <a:ext cx="2947235" cy="14503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Operator </a:t>
          </a:r>
          <a:endParaRPr lang="en-US" sz="2800" kern="1200" dirty="0"/>
        </a:p>
      </dsp:txBody>
      <dsp:txXfrm>
        <a:off x="0" y="1525103"/>
        <a:ext cx="2947235" cy="1450386"/>
      </dsp:txXfrm>
    </dsp:sp>
    <dsp:sp modelId="{51607D14-B717-49D9-B226-843344CAB629}">
      <dsp:nvSpPr>
        <dsp:cNvPr id="0" name=""/>
        <dsp:cNvSpPr/>
      </dsp:nvSpPr>
      <dsp:spPr>
        <a:xfrm rot="5400000">
          <a:off x="4986846" y="1153437"/>
          <a:ext cx="1160309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data type to use for the comparison.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Value = String, Double, Integer, Date or Currency</a:t>
          </a:r>
          <a:endParaRPr lang="en-US" sz="1800" kern="1200" dirty="0"/>
        </a:p>
      </dsp:txBody>
      <dsp:txXfrm rot="5400000">
        <a:off x="4986846" y="1153437"/>
        <a:ext cx="1160309" cy="5239530"/>
      </dsp:txXfrm>
    </dsp:sp>
    <dsp:sp modelId="{A5254D36-840D-40AE-995F-C4E9D7D249A1}">
      <dsp:nvSpPr>
        <dsp:cNvPr id="0" name=""/>
        <dsp:cNvSpPr/>
      </dsp:nvSpPr>
      <dsp:spPr>
        <a:xfrm>
          <a:off x="0" y="3048009"/>
          <a:ext cx="2947235" cy="145038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Type </a:t>
          </a:r>
          <a:endParaRPr lang="en-US" sz="2800" kern="1200" dirty="0"/>
        </a:p>
      </dsp:txBody>
      <dsp:txXfrm>
        <a:off x="0" y="3048009"/>
        <a:ext cx="2947235" cy="1450386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D1AD6CC-2AC4-400A-BB96-4C88B577CBFB}">
      <dsp:nvSpPr>
        <dsp:cNvPr id="0" name=""/>
        <dsp:cNvSpPr/>
      </dsp:nvSpPr>
      <dsp:spPr>
        <a:xfrm rot="5400000">
          <a:off x="4858335" y="-1733933"/>
          <a:ext cx="1417330" cy="523953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The ID of the control that the value of the control specified in the </a:t>
          </a:r>
          <a:r>
            <a:rPr lang="en-US" sz="2200" kern="1200" dirty="0" err="1" smtClean="0"/>
            <a:t>ControlToValidate</a:t>
          </a:r>
          <a:r>
            <a:rPr lang="en-US" sz="2200" kern="1200" dirty="0" smtClean="0"/>
            <a:t> property should be compared to.</a:t>
          </a:r>
          <a:endParaRPr lang="en-US" sz="2200" kern="1200" dirty="0"/>
        </a:p>
      </dsp:txBody>
      <dsp:txXfrm rot="5400000">
        <a:off x="4858335" y="-1733933"/>
        <a:ext cx="1417330" cy="5239530"/>
      </dsp:txXfrm>
    </dsp:sp>
    <dsp:sp modelId="{1848865F-D799-41F0-BD2E-06D826D489D2}">
      <dsp:nvSpPr>
        <dsp:cNvPr id="0" name=""/>
        <dsp:cNvSpPr/>
      </dsp:nvSpPr>
      <dsp:spPr>
        <a:xfrm>
          <a:off x="0" y="0"/>
          <a:ext cx="2947235" cy="177166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ControlToCompare</a:t>
          </a:r>
          <a:r>
            <a:rPr lang="en-US" sz="2600" kern="1200" dirty="0" smtClean="0"/>
            <a:t> </a:t>
          </a:r>
          <a:endParaRPr lang="en-US" sz="2600" kern="1200" dirty="0"/>
        </a:p>
      </dsp:txBody>
      <dsp:txXfrm>
        <a:off x="0" y="0"/>
        <a:ext cx="2947235" cy="1771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979E7-B645-4894-A0C5-5761FC28386E}" type="datetimeFigureOut">
              <a:rPr lang="en-US" smtClean="0"/>
              <a:pPr/>
              <a:t>22/07/2014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FA717-A429-40D2-A7C1-CD530481A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A717-A429-40D2-A7C1-CD530481A97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</a:t>
            </a:r>
            <a:r>
              <a:rPr lang="en-US" baseline="0" dirty="0" smtClean="0"/>
              <a:t> – static (default): the location of the validation control is fixed; dynamic: the location will be placed directly next to the control to validate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A717-A429-40D2-A7C1-CD530481A97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\d{5} – A five</a:t>
            </a:r>
            <a:r>
              <a:rPr lang="en-US" baseline="0" dirty="0" smtClean="0"/>
              <a:t> </a:t>
            </a:r>
            <a:r>
              <a:rPr lang="en-US" dirty="0" smtClean="0"/>
              <a:t>digit number. (53289)</a:t>
            </a:r>
          </a:p>
          <a:p>
            <a:r>
              <a:rPr lang="en-US" dirty="0" smtClean="0"/>
              <a:t>\w{8,} – At least eight characters. (Frankenstein)</a:t>
            </a:r>
          </a:p>
          <a:p>
            <a:r>
              <a:rPr lang="en-US" dirty="0" smtClean="0"/>
              <a:t>\d{3}-\d{7,8} – A three-digit number followed by a hyphen and a seven</a:t>
            </a:r>
            <a:r>
              <a:rPr lang="en-US" baseline="0" dirty="0" smtClean="0"/>
              <a:t> to eight </a:t>
            </a:r>
            <a:r>
              <a:rPr lang="en-US" dirty="0" smtClean="0"/>
              <a:t>digit number. (010-3944333)</a:t>
            </a:r>
          </a:p>
          <a:p>
            <a:r>
              <a:rPr lang="en-US" dirty="0" smtClean="0"/>
              <a:t>\w{1,8}\.[a-z]{13,4} – Up to eight letters or numbers, followed by a period, and min 3 but up to four lower</a:t>
            </a:r>
            <a:r>
              <a:rPr lang="en-US" baseline="0" dirty="0" smtClean="0"/>
              <a:t> </a:t>
            </a:r>
            <a:r>
              <a:rPr lang="en-US" baseline="0" smtClean="0"/>
              <a:t>case alphabets</a:t>
            </a:r>
            <a:r>
              <a:rPr lang="en-US" smtClean="0"/>
              <a:t>(freddy.jpg</a:t>
            </a:r>
            <a:r>
              <a:rPr lang="en-US" dirty="0" smtClean="0"/>
              <a:t>)</a:t>
            </a:r>
          </a:p>
          <a:p>
            <a:r>
              <a:rPr lang="en-US" dirty="0" smtClean="0"/>
              <a:t>(WAD|WAB)\d{8}-WAD or WAB, then followed by exactly</a:t>
            </a:r>
            <a:r>
              <a:rPr lang="en-US" baseline="0" dirty="0" smtClean="0"/>
              <a:t> 8 digits. (WAD20143211)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A717-A429-40D2-A7C1-CD530481A97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ValidationExperssion</a:t>
            </a:r>
            <a:r>
              <a:rPr lang="en-US" dirty="0" smtClean="0"/>
              <a:t> = “.{7,}[\W]+”</a:t>
            </a:r>
          </a:p>
          <a:p>
            <a:r>
              <a:rPr lang="en-US" dirty="0" err="1" smtClean="0"/>
              <a:t>Validation</a:t>
            </a:r>
            <a:r>
              <a:rPr lang="en-US" baseline="0" dirty="0" err="1" smtClean="0"/>
              <a:t>Expression</a:t>
            </a:r>
            <a:r>
              <a:rPr lang="en-US" baseline="0" dirty="0" smtClean="0"/>
              <a:t> = “.{7,}\W”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A717-A429-40D2-A7C1-CD530481A97D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FA717-A429-40D2-A7C1-CD530481A97D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22275" y="6084888"/>
            <a:ext cx="8435975" cy="487362"/>
          </a:xfrm>
          <a:custGeom>
            <a:avLst/>
            <a:gdLst>
              <a:gd name="connsiteX0" fmla="*/ 0 w 8661009"/>
              <a:gd name="connsiteY0" fmla="*/ 400929 h 487680"/>
              <a:gd name="connsiteX1" fmla="*/ 4811151 w 8661009"/>
              <a:gd name="connsiteY1" fmla="*/ 429065 h 487680"/>
              <a:gd name="connsiteX2" fmla="*/ 7469944 w 8661009"/>
              <a:gd name="connsiteY2" fmla="*/ 49237 h 487680"/>
              <a:gd name="connsiteX3" fmla="*/ 8510954 w 8661009"/>
              <a:gd name="connsiteY3" fmla="*/ 133643 h 487680"/>
              <a:gd name="connsiteX4" fmla="*/ 8370277 w 8661009"/>
              <a:gd name="connsiteY4" fmla="*/ 400929 h 487680"/>
              <a:gd name="connsiteX5" fmla="*/ 7891975 w 8661009"/>
              <a:gd name="connsiteY5" fmla="*/ 443132 h 487680"/>
              <a:gd name="connsiteX6" fmla="*/ 7498080 w 8661009"/>
              <a:gd name="connsiteY6" fmla="*/ 330591 h 487680"/>
              <a:gd name="connsiteX7" fmla="*/ 7329267 w 8661009"/>
              <a:gd name="connsiteY7" fmla="*/ 218049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1009" h="487680">
                <a:moveTo>
                  <a:pt x="0" y="400929"/>
                </a:moveTo>
                <a:cubicBezTo>
                  <a:pt x="1783080" y="444304"/>
                  <a:pt x="3566160" y="487680"/>
                  <a:pt x="4811151" y="429065"/>
                </a:cubicBezTo>
                <a:cubicBezTo>
                  <a:pt x="6056142" y="370450"/>
                  <a:pt x="6853310" y="98474"/>
                  <a:pt x="7469944" y="49237"/>
                </a:cubicBezTo>
                <a:cubicBezTo>
                  <a:pt x="8086578" y="0"/>
                  <a:pt x="8360899" y="75028"/>
                  <a:pt x="8510954" y="133643"/>
                </a:cubicBezTo>
                <a:cubicBezTo>
                  <a:pt x="8661009" y="192258"/>
                  <a:pt x="8473440" y="349348"/>
                  <a:pt x="8370277" y="400929"/>
                </a:cubicBezTo>
                <a:cubicBezTo>
                  <a:pt x="8267114" y="452510"/>
                  <a:pt x="8037341" y="454855"/>
                  <a:pt x="7891975" y="443132"/>
                </a:cubicBezTo>
                <a:cubicBezTo>
                  <a:pt x="7746609" y="431409"/>
                  <a:pt x="7591865" y="368105"/>
                  <a:pt x="7498080" y="330591"/>
                </a:cubicBezTo>
                <a:cubicBezTo>
                  <a:pt x="7404295" y="293077"/>
                  <a:pt x="7366781" y="255563"/>
                  <a:pt x="7329267" y="218049"/>
                </a:cubicBezTo>
              </a:path>
            </a:pathLst>
          </a:custGeom>
          <a:ln w="38100">
            <a:solidFill>
              <a:srgbClr val="E8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cxnSp>
        <p:nvCxnSpPr>
          <p:cNvPr id="5" name="Straight Connector 4"/>
          <p:cNvCxnSpPr>
            <a:endCxn id="10" idx="2"/>
          </p:cNvCxnSpPr>
          <p:nvPr/>
        </p:nvCxnSpPr>
        <p:spPr>
          <a:xfrm>
            <a:off x="642938" y="1143000"/>
            <a:ext cx="7358062" cy="0"/>
          </a:xfrm>
          <a:prstGeom prst="line">
            <a:avLst/>
          </a:prstGeom>
          <a:ln w="38100">
            <a:solidFill>
              <a:srgbClr val="E8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8001024" y="928670"/>
            <a:ext cx="500066" cy="428628"/>
          </a:xfrm>
          <a:prstGeom prst="ellipse">
            <a:avLst/>
          </a:prstGeom>
          <a:solidFill>
            <a:srgbClr val="E857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 dirty="0"/>
          </a:p>
        </p:txBody>
      </p:sp>
      <p:sp>
        <p:nvSpPr>
          <p:cNvPr id="7" name="Oval 6"/>
          <p:cNvSpPr/>
          <p:nvPr/>
        </p:nvSpPr>
        <p:spPr>
          <a:xfrm>
            <a:off x="6715125" y="1428750"/>
            <a:ext cx="857250" cy="785813"/>
          </a:xfrm>
          <a:prstGeom prst="ellipse">
            <a:avLst/>
          </a:prstGeom>
          <a:solidFill>
            <a:schemeClr val="accent6">
              <a:lumMod val="5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8" name="Oval 7"/>
          <p:cNvSpPr/>
          <p:nvPr/>
        </p:nvSpPr>
        <p:spPr>
          <a:xfrm>
            <a:off x="7715250" y="2500313"/>
            <a:ext cx="642938" cy="642937"/>
          </a:xfrm>
          <a:prstGeom prst="ellipse">
            <a:avLst/>
          </a:prstGeom>
          <a:solidFill>
            <a:srgbClr val="D9670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9" name="Oval 8"/>
          <p:cNvSpPr/>
          <p:nvPr/>
        </p:nvSpPr>
        <p:spPr>
          <a:xfrm>
            <a:off x="8286750" y="3643313"/>
            <a:ext cx="500063" cy="500062"/>
          </a:xfrm>
          <a:prstGeom prst="ellipse">
            <a:avLst/>
          </a:prstGeom>
          <a:solidFill>
            <a:srgbClr val="F57B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0" name="Oval 9"/>
          <p:cNvSpPr/>
          <p:nvPr/>
        </p:nvSpPr>
        <p:spPr>
          <a:xfrm>
            <a:off x="8501063" y="4643438"/>
            <a:ext cx="428625" cy="428625"/>
          </a:xfrm>
          <a:prstGeom prst="ellipse">
            <a:avLst/>
          </a:prstGeom>
          <a:solidFill>
            <a:srgbClr val="F67B1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1" name="Oval 10"/>
          <p:cNvSpPr/>
          <p:nvPr/>
        </p:nvSpPr>
        <p:spPr>
          <a:xfrm>
            <a:off x="8286750" y="5572125"/>
            <a:ext cx="357188" cy="357188"/>
          </a:xfrm>
          <a:prstGeom prst="ellipse">
            <a:avLst/>
          </a:prstGeom>
          <a:solidFill>
            <a:srgbClr val="F59545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"/>
            <a:ext cx="17526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s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s-MY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29563" y="6143625"/>
            <a:ext cx="5000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BCFD2-10FC-45FC-AAE0-1D6B5963F0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52A0-CEE7-437F-A24D-6C728F6AF0C6}" type="datetimeFigureOut">
              <a:rPr lang="en-US" smtClean="0"/>
              <a:pPr>
                <a:defRPr/>
              </a:pPr>
              <a:t>22/07/2014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C38F4-677E-4618-B6A1-8E4146660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52A0-CEE7-437F-A24D-6C728F6AF0C6}" type="datetimeFigureOut">
              <a:rPr lang="en-US" smtClean="0"/>
              <a:pPr>
                <a:defRPr/>
              </a:pPr>
              <a:t>22/07/2014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C38F4-677E-4618-B6A1-8E4146660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 txBox="1">
            <a:spLocks/>
          </p:cNvSpPr>
          <p:nvPr/>
        </p:nvSpPr>
        <p:spPr>
          <a:xfrm>
            <a:off x="7929563" y="6143625"/>
            <a:ext cx="614362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33A8E5C-2663-4A1F-A314-8D5C4BFD69F9}" type="slidenum">
              <a:rPr lang="ms-MY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ms-MY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</a:t>
            </a:r>
          </a:p>
        </p:txBody>
      </p:sp>
      <p:sp>
        <p:nvSpPr>
          <p:cNvPr id="5" name="Freeform 4"/>
          <p:cNvSpPr/>
          <p:nvPr/>
        </p:nvSpPr>
        <p:spPr>
          <a:xfrm>
            <a:off x="422275" y="6084888"/>
            <a:ext cx="8435975" cy="487362"/>
          </a:xfrm>
          <a:custGeom>
            <a:avLst/>
            <a:gdLst>
              <a:gd name="connsiteX0" fmla="*/ 0 w 8661009"/>
              <a:gd name="connsiteY0" fmla="*/ 400929 h 487680"/>
              <a:gd name="connsiteX1" fmla="*/ 4811151 w 8661009"/>
              <a:gd name="connsiteY1" fmla="*/ 429065 h 487680"/>
              <a:gd name="connsiteX2" fmla="*/ 7469944 w 8661009"/>
              <a:gd name="connsiteY2" fmla="*/ 49237 h 487680"/>
              <a:gd name="connsiteX3" fmla="*/ 8510954 w 8661009"/>
              <a:gd name="connsiteY3" fmla="*/ 133643 h 487680"/>
              <a:gd name="connsiteX4" fmla="*/ 8370277 w 8661009"/>
              <a:gd name="connsiteY4" fmla="*/ 400929 h 487680"/>
              <a:gd name="connsiteX5" fmla="*/ 7891975 w 8661009"/>
              <a:gd name="connsiteY5" fmla="*/ 443132 h 487680"/>
              <a:gd name="connsiteX6" fmla="*/ 7498080 w 8661009"/>
              <a:gd name="connsiteY6" fmla="*/ 330591 h 487680"/>
              <a:gd name="connsiteX7" fmla="*/ 7329267 w 8661009"/>
              <a:gd name="connsiteY7" fmla="*/ 218049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1009" h="487680">
                <a:moveTo>
                  <a:pt x="0" y="400929"/>
                </a:moveTo>
                <a:cubicBezTo>
                  <a:pt x="1783080" y="444304"/>
                  <a:pt x="3566160" y="487680"/>
                  <a:pt x="4811151" y="429065"/>
                </a:cubicBezTo>
                <a:cubicBezTo>
                  <a:pt x="6056142" y="370450"/>
                  <a:pt x="6853310" y="98474"/>
                  <a:pt x="7469944" y="49237"/>
                </a:cubicBezTo>
                <a:cubicBezTo>
                  <a:pt x="8086578" y="0"/>
                  <a:pt x="8360899" y="75028"/>
                  <a:pt x="8510954" y="133643"/>
                </a:cubicBezTo>
                <a:cubicBezTo>
                  <a:pt x="8661009" y="192258"/>
                  <a:pt x="8473440" y="349348"/>
                  <a:pt x="8370277" y="400929"/>
                </a:cubicBezTo>
                <a:cubicBezTo>
                  <a:pt x="8267114" y="452510"/>
                  <a:pt x="8037341" y="454855"/>
                  <a:pt x="7891975" y="443132"/>
                </a:cubicBezTo>
                <a:cubicBezTo>
                  <a:pt x="7746609" y="431409"/>
                  <a:pt x="7591865" y="368105"/>
                  <a:pt x="7498080" y="330591"/>
                </a:cubicBezTo>
                <a:cubicBezTo>
                  <a:pt x="7404295" y="293077"/>
                  <a:pt x="7366781" y="255563"/>
                  <a:pt x="7329267" y="218049"/>
                </a:cubicBezTo>
              </a:path>
            </a:pathLst>
          </a:custGeom>
          <a:ln w="38100">
            <a:solidFill>
              <a:srgbClr val="E8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cxnSp>
        <p:nvCxnSpPr>
          <p:cNvPr id="6" name="Straight Connector 5"/>
          <p:cNvCxnSpPr/>
          <p:nvPr/>
        </p:nvCxnSpPr>
        <p:spPr>
          <a:xfrm>
            <a:off x="642938" y="1143000"/>
            <a:ext cx="7358062" cy="0"/>
          </a:xfrm>
          <a:prstGeom prst="line">
            <a:avLst/>
          </a:prstGeom>
          <a:ln w="38100">
            <a:solidFill>
              <a:srgbClr val="E8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715125" y="1428750"/>
            <a:ext cx="857250" cy="785813"/>
          </a:xfrm>
          <a:prstGeom prst="ellipse">
            <a:avLst/>
          </a:prstGeom>
          <a:solidFill>
            <a:srgbClr val="904406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9" name="Oval 8"/>
          <p:cNvSpPr/>
          <p:nvPr/>
        </p:nvSpPr>
        <p:spPr>
          <a:xfrm>
            <a:off x="7715250" y="2500313"/>
            <a:ext cx="642938" cy="642937"/>
          </a:xfrm>
          <a:prstGeom prst="ellipse">
            <a:avLst/>
          </a:prstGeom>
          <a:solidFill>
            <a:srgbClr val="C85F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0" name="Oval 9"/>
          <p:cNvSpPr/>
          <p:nvPr/>
        </p:nvSpPr>
        <p:spPr>
          <a:xfrm>
            <a:off x="8286750" y="3643313"/>
            <a:ext cx="500063" cy="500062"/>
          </a:xfrm>
          <a:prstGeom prst="ellipse">
            <a:avLst/>
          </a:prstGeom>
          <a:solidFill>
            <a:srgbClr val="F57B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1" name="Oval 10"/>
          <p:cNvSpPr/>
          <p:nvPr/>
        </p:nvSpPr>
        <p:spPr>
          <a:xfrm>
            <a:off x="8501063" y="4643438"/>
            <a:ext cx="428625" cy="428625"/>
          </a:xfrm>
          <a:prstGeom prst="ellipse">
            <a:avLst/>
          </a:prstGeom>
          <a:solidFill>
            <a:srgbClr val="F67B1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2" name="Oval 11"/>
          <p:cNvSpPr/>
          <p:nvPr/>
        </p:nvSpPr>
        <p:spPr>
          <a:xfrm>
            <a:off x="8286750" y="5572125"/>
            <a:ext cx="357188" cy="357188"/>
          </a:xfrm>
          <a:prstGeom prst="ellipse">
            <a:avLst/>
          </a:prstGeom>
          <a:solidFill>
            <a:srgbClr val="F59545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3" name="Oval 12"/>
          <p:cNvSpPr/>
          <p:nvPr/>
        </p:nvSpPr>
        <p:spPr>
          <a:xfrm>
            <a:off x="8001024" y="928670"/>
            <a:ext cx="500066" cy="428628"/>
          </a:xfrm>
          <a:prstGeom prst="ellipse">
            <a:avLst/>
          </a:prstGeom>
          <a:solidFill>
            <a:srgbClr val="E857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501063" y="1143000"/>
            <a:ext cx="285750" cy="0"/>
          </a:xfrm>
          <a:prstGeom prst="line">
            <a:avLst/>
          </a:prstGeom>
          <a:ln>
            <a:solidFill>
              <a:srgbClr val="F690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V="1">
            <a:off x="8482013" y="854075"/>
            <a:ext cx="581025" cy="9525"/>
          </a:xfrm>
          <a:prstGeom prst="line">
            <a:avLst/>
          </a:prstGeom>
          <a:ln>
            <a:solidFill>
              <a:srgbClr val="E8573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7" descr="TARC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2488" y="20638"/>
            <a:ext cx="619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5"/>
            <a:ext cx="8305800" cy="111091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1428737"/>
            <a:ext cx="8186766" cy="45005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/>
        </p:nvSpPr>
        <p:spPr>
          <a:xfrm>
            <a:off x="7929563" y="6143625"/>
            <a:ext cx="500062" cy="365125"/>
          </a:xfrm>
          <a:prstGeom prst="rect">
            <a:avLst/>
          </a:prstGeom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8433E76-4F2A-484D-829F-12DD86E3CDC5}" type="slidenum">
              <a:rPr lang="ms-MY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ms-MY" sz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22275" y="6084888"/>
            <a:ext cx="8435975" cy="487362"/>
          </a:xfrm>
          <a:custGeom>
            <a:avLst/>
            <a:gdLst>
              <a:gd name="connsiteX0" fmla="*/ 0 w 8661009"/>
              <a:gd name="connsiteY0" fmla="*/ 400929 h 487680"/>
              <a:gd name="connsiteX1" fmla="*/ 4811151 w 8661009"/>
              <a:gd name="connsiteY1" fmla="*/ 429065 h 487680"/>
              <a:gd name="connsiteX2" fmla="*/ 7469944 w 8661009"/>
              <a:gd name="connsiteY2" fmla="*/ 49237 h 487680"/>
              <a:gd name="connsiteX3" fmla="*/ 8510954 w 8661009"/>
              <a:gd name="connsiteY3" fmla="*/ 133643 h 487680"/>
              <a:gd name="connsiteX4" fmla="*/ 8370277 w 8661009"/>
              <a:gd name="connsiteY4" fmla="*/ 400929 h 487680"/>
              <a:gd name="connsiteX5" fmla="*/ 7891975 w 8661009"/>
              <a:gd name="connsiteY5" fmla="*/ 443132 h 487680"/>
              <a:gd name="connsiteX6" fmla="*/ 7498080 w 8661009"/>
              <a:gd name="connsiteY6" fmla="*/ 330591 h 487680"/>
              <a:gd name="connsiteX7" fmla="*/ 7329267 w 8661009"/>
              <a:gd name="connsiteY7" fmla="*/ 218049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1009" h="487680">
                <a:moveTo>
                  <a:pt x="0" y="400929"/>
                </a:moveTo>
                <a:cubicBezTo>
                  <a:pt x="1783080" y="444304"/>
                  <a:pt x="3566160" y="487680"/>
                  <a:pt x="4811151" y="429065"/>
                </a:cubicBezTo>
                <a:cubicBezTo>
                  <a:pt x="6056142" y="370450"/>
                  <a:pt x="6853310" y="98474"/>
                  <a:pt x="7469944" y="49237"/>
                </a:cubicBezTo>
                <a:cubicBezTo>
                  <a:pt x="8086578" y="0"/>
                  <a:pt x="8360899" y="75028"/>
                  <a:pt x="8510954" y="133643"/>
                </a:cubicBezTo>
                <a:cubicBezTo>
                  <a:pt x="8661009" y="192258"/>
                  <a:pt x="8473440" y="349348"/>
                  <a:pt x="8370277" y="400929"/>
                </a:cubicBezTo>
                <a:cubicBezTo>
                  <a:pt x="8267114" y="452510"/>
                  <a:pt x="8037341" y="454855"/>
                  <a:pt x="7891975" y="443132"/>
                </a:cubicBezTo>
                <a:cubicBezTo>
                  <a:pt x="7746609" y="431409"/>
                  <a:pt x="7591865" y="368105"/>
                  <a:pt x="7498080" y="330591"/>
                </a:cubicBezTo>
                <a:cubicBezTo>
                  <a:pt x="7404295" y="293077"/>
                  <a:pt x="7366781" y="255563"/>
                  <a:pt x="7329267" y="218049"/>
                </a:cubicBezTo>
              </a:path>
            </a:pathLst>
          </a:custGeom>
          <a:ln w="38100">
            <a:solidFill>
              <a:srgbClr val="F69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cxnSp>
        <p:nvCxnSpPr>
          <p:cNvPr id="6" name="Straight Connector 5"/>
          <p:cNvCxnSpPr>
            <a:endCxn id="11" idx="2"/>
          </p:cNvCxnSpPr>
          <p:nvPr/>
        </p:nvCxnSpPr>
        <p:spPr>
          <a:xfrm>
            <a:off x="642938" y="1143000"/>
            <a:ext cx="7358062" cy="0"/>
          </a:xfrm>
          <a:prstGeom prst="line">
            <a:avLst/>
          </a:prstGeom>
          <a:ln w="38100">
            <a:solidFill>
              <a:srgbClr val="F690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01024" y="928670"/>
            <a:ext cx="500066" cy="428628"/>
          </a:xfrm>
          <a:prstGeom prst="ellipse">
            <a:avLst/>
          </a:prstGeom>
          <a:solidFill>
            <a:srgbClr val="F89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 dirty="0"/>
          </a:p>
        </p:txBody>
      </p:sp>
      <p:sp>
        <p:nvSpPr>
          <p:cNvPr id="8" name="Oval 7"/>
          <p:cNvSpPr/>
          <p:nvPr/>
        </p:nvSpPr>
        <p:spPr>
          <a:xfrm>
            <a:off x="6715125" y="1428750"/>
            <a:ext cx="857250" cy="785813"/>
          </a:xfrm>
          <a:prstGeom prst="ellipse">
            <a:avLst/>
          </a:prstGeom>
          <a:solidFill>
            <a:srgbClr val="904406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9" name="Oval 8"/>
          <p:cNvSpPr/>
          <p:nvPr/>
        </p:nvSpPr>
        <p:spPr>
          <a:xfrm>
            <a:off x="7715250" y="2500313"/>
            <a:ext cx="642938" cy="642937"/>
          </a:xfrm>
          <a:prstGeom prst="ellipse">
            <a:avLst/>
          </a:prstGeom>
          <a:solidFill>
            <a:srgbClr val="C85F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0" name="Oval 9"/>
          <p:cNvSpPr/>
          <p:nvPr/>
        </p:nvSpPr>
        <p:spPr>
          <a:xfrm>
            <a:off x="8286750" y="3643313"/>
            <a:ext cx="500063" cy="500062"/>
          </a:xfrm>
          <a:prstGeom prst="ellipse">
            <a:avLst/>
          </a:prstGeom>
          <a:solidFill>
            <a:srgbClr val="F57B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1" name="Oval 10"/>
          <p:cNvSpPr/>
          <p:nvPr/>
        </p:nvSpPr>
        <p:spPr>
          <a:xfrm>
            <a:off x="8501063" y="4643438"/>
            <a:ext cx="428625" cy="428625"/>
          </a:xfrm>
          <a:prstGeom prst="ellipse">
            <a:avLst/>
          </a:prstGeom>
          <a:solidFill>
            <a:srgbClr val="F67B1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2" name="Oval 11"/>
          <p:cNvSpPr/>
          <p:nvPr/>
        </p:nvSpPr>
        <p:spPr>
          <a:xfrm>
            <a:off x="8286750" y="5572125"/>
            <a:ext cx="357188" cy="357188"/>
          </a:xfrm>
          <a:prstGeom prst="ellipse">
            <a:avLst/>
          </a:prstGeom>
          <a:solidFill>
            <a:srgbClr val="F59545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pic>
        <p:nvPicPr>
          <p:cNvPr id="13" name="Picture 15" descr="tarc logo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28194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429000" y="152400"/>
            <a:ext cx="3048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®</a:t>
            </a:r>
            <a:endParaRPr lang="en-US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52A0-CEE7-437F-A24D-6C728F6AF0C6}" type="datetimeFigureOut">
              <a:rPr lang="en-US" smtClean="0"/>
              <a:pPr>
                <a:defRPr/>
              </a:pPr>
              <a:t>22/07/2014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ms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C38F4-677E-4618-B6A1-8E4146660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 txBox="1">
            <a:spLocks/>
          </p:cNvSpPr>
          <p:nvPr/>
        </p:nvSpPr>
        <p:spPr>
          <a:xfrm>
            <a:off x="7929563" y="6143625"/>
            <a:ext cx="614362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C2C0A451-86F7-42D6-8F6D-4BF959445425}" type="slidenum">
              <a:rPr lang="ms-MY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lang="ms-MY" sz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/1</a:t>
            </a:r>
          </a:p>
        </p:txBody>
      </p:sp>
      <p:sp>
        <p:nvSpPr>
          <p:cNvPr id="8" name="Freeform 10"/>
          <p:cNvSpPr/>
          <p:nvPr/>
        </p:nvSpPr>
        <p:spPr>
          <a:xfrm>
            <a:off x="422275" y="6084888"/>
            <a:ext cx="8435975" cy="487362"/>
          </a:xfrm>
          <a:custGeom>
            <a:avLst/>
            <a:gdLst>
              <a:gd name="connsiteX0" fmla="*/ 0 w 8661009"/>
              <a:gd name="connsiteY0" fmla="*/ 400929 h 487680"/>
              <a:gd name="connsiteX1" fmla="*/ 4811151 w 8661009"/>
              <a:gd name="connsiteY1" fmla="*/ 429065 h 487680"/>
              <a:gd name="connsiteX2" fmla="*/ 7469944 w 8661009"/>
              <a:gd name="connsiteY2" fmla="*/ 49237 h 487680"/>
              <a:gd name="connsiteX3" fmla="*/ 8510954 w 8661009"/>
              <a:gd name="connsiteY3" fmla="*/ 133643 h 487680"/>
              <a:gd name="connsiteX4" fmla="*/ 8370277 w 8661009"/>
              <a:gd name="connsiteY4" fmla="*/ 400929 h 487680"/>
              <a:gd name="connsiteX5" fmla="*/ 7891975 w 8661009"/>
              <a:gd name="connsiteY5" fmla="*/ 443132 h 487680"/>
              <a:gd name="connsiteX6" fmla="*/ 7498080 w 8661009"/>
              <a:gd name="connsiteY6" fmla="*/ 330591 h 487680"/>
              <a:gd name="connsiteX7" fmla="*/ 7329267 w 8661009"/>
              <a:gd name="connsiteY7" fmla="*/ 218049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1009" h="487680">
                <a:moveTo>
                  <a:pt x="0" y="400929"/>
                </a:moveTo>
                <a:cubicBezTo>
                  <a:pt x="1783080" y="444304"/>
                  <a:pt x="3566160" y="487680"/>
                  <a:pt x="4811151" y="429065"/>
                </a:cubicBezTo>
                <a:cubicBezTo>
                  <a:pt x="6056142" y="370450"/>
                  <a:pt x="6853310" y="98474"/>
                  <a:pt x="7469944" y="49237"/>
                </a:cubicBezTo>
                <a:cubicBezTo>
                  <a:pt x="8086578" y="0"/>
                  <a:pt x="8360899" y="75028"/>
                  <a:pt x="8510954" y="133643"/>
                </a:cubicBezTo>
                <a:cubicBezTo>
                  <a:pt x="8661009" y="192258"/>
                  <a:pt x="8473440" y="349348"/>
                  <a:pt x="8370277" y="400929"/>
                </a:cubicBezTo>
                <a:cubicBezTo>
                  <a:pt x="8267114" y="452510"/>
                  <a:pt x="8037341" y="454855"/>
                  <a:pt x="7891975" y="443132"/>
                </a:cubicBezTo>
                <a:cubicBezTo>
                  <a:pt x="7746609" y="431409"/>
                  <a:pt x="7591865" y="368105"/>
                  <a:pt x="7498080" y="330591"/>
                </a:cubicBezTo>
                <a:cubicBezTo>
                  <a:pt x="7404295" y="293077"/>
                  <a:pt x="7366781" y="255563"/>
                  <a:pt x="7329267" y="218049"/>
                </a:cubicBezTo>
              </a:path>
            </a:pathLst>
          </a:custGeom>
          <a:ln w="38100">
            <a:solidFill>
              <a:srgbClr val="E8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cxnSp>
        <p:nvCxnSpPr>
          <p:cNvPr id="9" name="Straight Connector 11"/>
          <p:cNvCxnSpPr/>
          <p:nvPr/>
        </p:nvCxnSpPr>
        <p:spPr>
          <a:xfrm>
            <a:off x="642938" y="1143000"/>
            <a:ext cx="7358062" cy="0"/>
          </a:xfrm>
          <a:prstGeom prst="line">
            <a:avLst/>
          </a:prstGeom>
          <a:ln w="38100">
            <a:solidFill>
              <a:srgbClr val="E857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12"/>
          <p:cNvSpPr/>
          <p:nvPr/>
        </p:nvSpPr>
        <p:spPr>
          <a:xfrm>
            <a:off x="6715125" y="1428750"/>
            <a:ext cx="857250" cy="785813"/>
          </a:xfrm>
          <a:prstGeom prst="ellipse">
            <a:avLst/>
          </a:prstGeom>
          <a:solidFill>
            <a:srgbClr val="904406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1" name="Oval 13"/>
          <p:cNvSpPr/>
          <p:nvPr/>
        </p:nvSpPr>
        <p:spPr>
          <a:xfrm>
            <a:off x="7715250" y="2500313"/>
            <a:ext cx="642938" cy="642937"/>
          </a:xfrm>
          <a:prstGeom prst="ellipse">
            <a:avLst/>
          </a:prstGeom>
          <a:solidFill>
            <a:srgbClr val="C85F0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2" name="Oval 14"/>
          <p:cNvSpPr/>
          <p:nvPr/>
        </p:nvSpPr>
        <p:spPr>
          <a:xfrm>
            <a:off x="8286750" y="3643313"/>
            <a:ext cx="500063" cy="500062"/>
          </a:xfrm>
          <a:prstGeom prst="ellipse">
            <a:avLst/>
          </a:prstGeom>
          <a:solidFill>
            <a:srgbClr val="F57B17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3" name="Oval 15"/>
          <p:cNvSpPr/>
          <p:nvPr/>
        </p:nvSpPr>
        <p:spPr>
          <a:xfrm>
            <a:off x="8501063" y="4643438"/>
            <a:ext cx="428625" cy="428625"/>
          </a:xfrm>
          <a:prstGeom prst="ellipse">
            <a:avLst/>
          </a:prstGeom>
          <a:solidFill>
            <a:srgbClr val="F67B16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4" name="Oval 16"/>
          <p:cNvSpPr/>
          <p:nvPr/>
        </p:nvSpPr>
        <p:spPr>
          <a:xfrm>
            <a:off x="8286750" y="5572125"/>
            <a:ext cx="357188" cy="357188"/>
          </a:xfrm>
          <a:prstGeom prst="ellipse">
            <a:avLst/>
          </a:prstGeom>
          <a:solidFill>
            <a:srgbClr val="F59545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/>
          </a:p>
        </p:txBody>
      </p:sp>
      <p:sp>
        <p:nvSpPr>
          <p:cNvPr id="15" name="Oval 17"/>
          <p:cNvSpPr/>
          <p:nvPr/>
        </p:nvSpPr>
        <p:spPr>
          <a:xfrm>
            <a:off x="8001024" y="928670"/>
            <a:ext cx="500066" cy="428628"/>
          </a:xfrm>
          <a:prstGeom prst="ellipse">
            <a:avLst/>
          </a:prstGeom>
          <a:solidFill>
            <a:srgbClr val="E857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 dirty="0"/>
          </a:p>
        </p:txBody>
      </p:sp>
      <p:cxnSp>
        <p:nvCxnSpPr>
          <p:cNvPr id="16" name="Straight Connector 18"/>
          <p:cNvCxnSpPr/>
          <p:nvPr/>
        </p:nvCxnSpPr>
        <p:spPr>
          <a:xfrm>
            <a:off x="8501063" y="1143000"/>
            <a:ext cx="285750" cy="0"/>
          </a:xfrm>
          <a:prstGeom prst="line">
            <a:avLst/>
          </a:prstGeom>
          <a:ln>
            <a:solidFill>
              <a:srgbClr val="F6903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9"/>
          <p:cNvCxnSpPr/>
          <p:nvPr/>
        </p:nvCxnSpPr>
        <p:spPr>
          <a:xfrm rot="16200000" flipV="1">
            <a:off x="8482013" y="854075"/>
            <a:ext cx="581025" cy="9525"/>
          </a:xfrm>
          <a:prstGeom prst="line">
            <a:avLst/>
          </a:prstGeom>
          <a:ln>
            <a:solidFill>
              <a:srgbClr val="E8573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TARC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72488" y="20638"/>
            <a:ext cx="6191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52A0-CEE7-437F-A24D-6C728F6AF0C6}" type="datetimeFigureOut">
              <a:rPr lang="en-US" smtClean="0"/>
              <a:pPr>
                <a:defRPr/>
              </a:pPr>
              <a:t>22/07/2014</a:t>
            </a:fld>
            <a:endParaRPr lang="en-US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ms-MY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C38F4-677E-4618-B6A1-8E4146660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52A0-CEE7-437F-A24D-6C728F6AF0C6}" type="datetimeFigureOut">
              <a:rPr lang="en-US" smtClean="0"/>
              <a:pPr>
                <a:defRPr/>
              </a:pPr>
              <a:t>22/07/2014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ms-MY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C38F4-677E-4618-B6A1-8E4146660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52A0-CEE7-437F-A24D-6C728F6AF0C6}" type="datetimeFigureOut">
              <a:rPr lang="en-US" smtClean="0"/>
              <a:pPr>
                <a:defRPr/>
              </a:pPr>
              <a:t>22/07/2014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ms-MY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C38F4-677E-4618-B6A1-8E4146660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s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52A0-CEE7-437F-A24D-6C728F6AF0C6}" type="datetimeFigureOut">
              <a:rPr lang="en-US" smtClean="0"/>
              <a:pPr>
                <a:defRPr/>
              </a:pPr>
              <a:t>22/07/2014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ms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C38F4-677E-4618-B6A1-8E4146660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s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ms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052A0-CEE7-437F-A24D-6C728F6AF0C6}" type="datetimeFigureOut">
              <a:rPr lang="en-US" smtClean="0"/>
              <a:pPr>
                <a:defRPr/>
              </a:pPr>
              <a:t>22/07/2014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ms-MY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C38F4-677E-4618-B6A1-8E4146660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ms-MY" altLang="zh-CN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ms-MY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fld id="{1EF052A0-CEE7-437F-A24D-6C728F6AF0C6}" type="datetimeFigureOut">
              <a:rPr lang="en-US" smtClean="0"/>
              <a:pPr>
                <a:defRPr/>
              </a:pPr>
              <a:t>22/07/2014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fld id="{8E4C38F4-677E-4618-B6A1-8E41466601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s-M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Validation Controls</a:t>
            </a:r>
            <a:br>
              <a:rPr lang="en-US" smtClean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Properties of </a:t>
            </a:r>
            <a:r>
              <a:rPr lang="en-US" dirty="0" err="1" smtClean="0"/>
              <a:t>ValidationSummary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200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Validation Group</a:t>
            </a:r>
            <a:endParaRPr 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mtClean="0"/>
              <a:t>Validation controls can be grouped together, allowing you to perform validation against a selection of controls.</a:t>
            </a:r>
          </a:p>
          <a:p>
            <a:r>
              <a:rPr lang="en-US" smtClean="0"/>
              <a:t>All controls with the same ValidationGroup are checked at the same time, which means that controls that are not part of that group are not checked.</a:t>
            </a:r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Page.IsValid</a:t>
            </a:r>
            <a:endParaRPr 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mtClean="0"/>
              <a:t>Use the IsValid property to determine whether all the input passed the validation.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CausesValidation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mtClean="0"/>
              <a:t>Determine whether validation should be done when a particular control is being clicked.</a:t>
            </a:r>
          </a:p>
          <a:p>
            <a:r>
              <a:rPr lang="en-US" smtClean="0"/>
              <a:t>Default is true.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SetFocusOnError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mtClean="0"/>
              <a:t>Determines whether client-side script gives the focus to the first control that generated an error.</a:t>
            </a:r>
          </a:p>
          <a:p>
            <a:r>
              <a:rPr lang="en-US" smtClean="0"/>
              <a:t>Default if False.</a:t>
            </a:r>
            <a:endParaRPr lang="ms-MY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EnableClientScript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Gets or sets a setting that determines whether the control provides validation at the client.</a:t>
            </a:r>
          </a:p>
          <a:p>
            <a:r>
              <a:rPr lang="en-US" dirty="0" smtClean="0"/>
              <a:t>The default is True.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property of the </a:t>
            </a:r>
            <a:r>
              <a:rPr lang="en-US" dirty="0" err="1" smtClean="0"/>
              <a:t>RequiredFieldValidator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1847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9600" y="3505200"/>
            <a:ext cx="3486150" cy="1482207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0" y="5181600"/>
            <a:ext cx="636212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asp:RequiredFieldValidator</a:t>
            </a:r>
            <a:r>
              <a:rPr lang="en-US" dirty="0" smtClean="0"/>
              <a:t> ID=“</a:t>
            </a:r>
            <a:r>
              <a:rPr lang="en-US" dirty="0" err="1" smtClean="0"/>
              <a:t>rfvMark</a:t>
            </a:r>
            <a:r>
              <a:rPr lang="en-US" dirty="0" smtClean="0"/>
              <a:t>" </a:t>
            </a:r>
            <a:r>
              <a:rPr lang="en-US" dirty="0" err="1" smtClean="0"/>
              <a:t>runat</a:t>
            </a:r>
            <a:r>
              <a:rPr lang="en-US" dirty="0" smtClean="0"/>
              <a:t>="server" 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ErrorMessage</a:t>
            </a:r>
            <a:r>
              <a:rPr lang="en-US" dirty="0" smtClean="0"/>
              <a:t>="Please enter mark" </a:t>
            </a:r>
            <a:r>
              <a:rPr lang="en-US" dirty="0" err="1" smtClean="0">
                <a:solidFill>
                  <a:srgbClr val="C00000"/>
                </a:solidFill>
              </a:rPr>
              <a:t>InitialValue</a:t>
            </a:r>
            <a:r>
              <a:rPr lang="en-US" dirty="0" smtClean="0"/>
              <a:t>="0" 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ControlToValidate</a:t>
            </a:r>
            <a:r>
              <a:rPr lang="en-US" dirty="0" smtClean="0"/>
              <a:t>=“</a:t>
            </a:r>
            <a:r>
              <a:rPr lang="en-US" dirty="0" err="1" smtClean="0"/>
              <a:t>txtMark</a:t>
            </a:r>
            <a:r>
              <a:rPr lang="en-US" dirty="0" smtClean="0"/>
              <a:t>”&gt;</a:t>
            </a:r>
            <a:r>
              <a:rPr lang="en-US" b="1" dirty="0" smtClean="0"/>
              <a:t>*</a:t>
            </a:r>
            <a:r>
              <a:rPr lang="en-US" dirty="0" smtClean="0"/>
              <a:t>&lt;/</a:t>
            </a:r>
            <a:r>
              <a:rPr lang="en-US" dirty="0" err="1" smtClean="0"/>
              <a:t>asp:RequiredFieldValidator</a:t>
            </a:r>
            <a:r>
              <a:rPr lang="en-US" dirty="0" smtClean="0"/>
              <a:t>&gt;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76800" y="3505200"/>
            <a:ext cx="3486150" cy="130492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cxnSp>
        <p:nvCxnSpPr>
          <p:cNvPr id="9" name="Shape 8"/>
          <p:cNvCxnSpPr/>
          <p:nvPr/>
        </p:nvCxnSpPr>
        <p:spPr>
          <a:xfrm rot="16200000" flipV="1">
            <a:off x="3609832" y="4162568"/>
            <a:ext cx="1371600" cy="666464"/>
          </a:xfrm>
          <a:prstGeom prst="bentConnector3">
            <a:avLst>
              <a:gd name="adj1" fmla="val 100206"/>
            </a:avLst>
          </a:prstGeom>
          <a:ln w="28575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657600" y="3581400"/>
            <a:ext cx="381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5257800"/>
            <a:ext cx="21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ValidationSummary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>
          <a:xfrm flipV="1">
            <a:off x="1084047" y="4876800"/>
            <a:ext cx="287553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/>
          <p:cNvSpPr/>
          <p:nvPr/>
        </p:nvSpPr>
        <p:spPr>
          <a:xfrm>
            <a:off x="4267200" y="3429000"/>
            <a:ext cx="533400" cy="2286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properties of the </a:t>
            </a:r>
            <a:r>
              <a:rPr lang="en-US" dirty="0" err="1" smtClean="0"/>
              <a:t>CompareValidator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properties of the </a:t>
            </a:r>
            <a:r>
              <a:rPr lang="en-US" dirty="0" err="1" smtClean="0"/>
              <a:t>CompareValidator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177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5752" y="3505200"/>
            <a:ext cx="3439973" cy="1447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4267200" y="3429000"/>
            <a:ext cx="533400" cy="228600"/>
          </a:xfrm>
          <a:prstGeom prst="rightArrow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00200" y="5181600"/>
            <a:ext cx="726359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206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err="1" smtClean="0"/>
              <a:t>asp:CompareValidator</a:t>
            </a:r>
            <a:r>
              <a:rPr lang="en-US" dirty="0" smtClean="0"/>
              <a:t> ID=“</a:t>
            </a:r>
            <a:r>
              <a:rPr lang="en-US" dirty="0" err="1" smtClean="0"/>
              <a:t>cvMark</a:t>
            </a:r>
            <a:r>
              <a:rPr lang="en-US" dirty="0" smtClean="0"/>
              <a:t>" </a:t>
            </a:r>
            <a:r>
              <a:rPr lang="en-US" dirty="0" err="1" smtClean="0"/>
              <a:t>runat</a:t>
            </a:r>
            <a:r>
              <a:rPr lang="en-US" dirty="0" smtClean="0"/>
              <a:t>="server" 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ErrorMessage</a:t>
            </a:r>
            <a:r>
              <a:rPr lang="en-US" dirty="0" smtClean="0"/>
              <a:t>=“Mark must be a number“ Operator=“</a:t>
            </a:r>
            <a:r>
              <a:rPr lang="en-US" dirty="0" err="1" smtClean="0"/>
              <a:t>DataTypeCheck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Type = “Double”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ControlToValidate</a:t>
            </a:r>
            <a:r>
              <a:rPr lang="en-US" dirty="0" smtClean="0"/>
              <a:t>=“</a:t>
            </a:r>
            <a:r>
              <a:rPr lang="en-US" dirty="0" err="1" smtClean="0"/>
              <a:t>txtMark</a:t>
            </a:r>
            <a:r>
              <a:rPr lang="en-US" dirty="0" smtClean="0"/>
              <a:t>”&gt;</a:t>
            </a:r>
            <a:r>
              <a:rPr lang="en-US" b="1" dirty="0" smtClean="0"/>
              <a:t>*</a:t>
            </a:r>
            <a:r>
              <a:rPr lang="en-US" dirty="0" smtClean="0"/>
              <a:t>&lt;/</a:t>
            </a:r>
            <a:r>
              <a:rPr lang="en-US" dirty="0" err="1" smtClean="0"/>
              <a:t>asp:RequiredFieldValidator</a:t>
            </a:r>
            <a:r>
              <a:rPr lang="en-US" dirty="0" smtClean="0"/>
              <a:t>&gt;</a:t>
            </a:r>
          </a:p>
        </p:txBody>
      </p:sp>
      <p:cxnSp>
        <p:nvCxnSpPr>
          <p:cNvPr id="9" name="Shape 8"/>
          <p:cNvCxnSpPr/>
          <p:nvPr/>
        </p:nvCxnSpPr>
        <p:spPr>
          <a:xfrm rot="16200000" flipV="1">
            <a:off x="3609832" y="4162568"/>
            <a:ext cx="1371600" cy="666464"/>
          </a:xfrm>
          <a:prstGeom prst="bentConnector3">
            <a:avLst>
              <a:gd name="adj1" fmla="val 100206"/>
            </a:avLst>
          </a:prstGeom>
          <a:ln w="28575">
            <a:solidFill>
              <a:srgbClr val="00206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657600" y="3657600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53000" y="3581400"/>
            <a:ext cx="3524250" cy="13525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4820920" cy="9906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1" y="2971800"/>
            <a:ext cx="76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Assume that the above is part of a Change Password page. Suggest: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TWO different validations that should be done.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Demonstrate the code on how to validate whether 2 passwords are matched using the appropriate validation control in ASP.NET.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324600" y="1600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txtPassword1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257800" y="1828800"/>
            <a:ext cx="1066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58000" y="2057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txtPassword2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257800" y="2209800"/>
            <a:ext cx="1600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You Going To Learn?</a:t>
            </a:r>
            <a:endParaRPr 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AU" smtClean="0"/>
              <a:t>At the end of this lesson, you will be able to:</a:t>
            </a:r>
          </a:p>
          <a:p>
            <a:pPr lvl="1"/>
            <a:r>
              <a:rPr lang="en-AU" smtClean="0"/>
              <a:t>Define validation controls.</a:t>
            </a:r>
          </a:p>
          <a:p>
            <a:pPr lvl="1"/>
            <a:r>
              <a:rPr lang="en-AU" smtClean="0"/>
              <a:t>Differentiate different types of validation controls.</a:t>
            </a:r>
          </a:p>
          <a:p>
            <a:pPr lvl="1"/>
            <a:r>
              <a:rPr lang="en-AU" smtClean="0"/>
              <a:t>Apply six types of validation controls.</a:t>
            </a:r>
          </a:p>
          <a:p>
            <a:pPr lvl="1"/>
            <a:r>
              <a:rPr lang="en-AU" smtClean="0"/>
              <a:t>Set other available properties.</a:t>
            </a:r>
          </a:p>
          <a:p>
            <a:pPr lvl="1"/>
            <a:endParaRPr lang="en-AU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properties of the </a:t>
            </a:r>
            <a:r>
              <a:rPr lang="en-US" dirty="0" err="1" smtClean="0"/>
              <a:t>RangeValidator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945395" cy="9144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1" y="29718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Assume that the above is part of an Assessment page. Suggest: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TWO different validations that should be done for Mark field.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Demonstrate the code on how to validate the above using the appropriate validation control(s) in ASP.NET, so that the mark and grade must be within the given ranges.</a:t>
            </a: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Common regular expression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Common regular expression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Common regular expression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Common regular expression elements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Common regular expression elements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Metacharacter</a:t>
            </a:r>
            <a:r>
              <a:rPr lang="en-US" dirty="0" smtClean="0"/>
              <a:t>-+?*|</a:t>
            </a:r>
            <a:endParaRPr lang="ms-MY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b="1" dirty="0" smtClean="0"/>
              <a:t>Examples: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hc</a:t>
            </a:r>
            <a:r>
              <a:rPr lang="en-US" dirty="0" smtClean="0"/>
              <a:t>]+at matches "</a:t>
            </a:r>
            <a:r>
              <a:rPr lang="en-US" i="1" dirty="0" smtClean="0"/>
              <a:t>hat</a:t>
            </a:r>
            <a:r>
              <a:rPr lang="en-US" dirty="0" smtClean="0"/>
              <a:t>", "</a:t>
            </a:r>
            <a:r>
              <a:rPr lang="en-US" i="1" dirty="0" smtClean="0"/>
              <a:t>cat</a:t>
            </a:r>
            <a:r>
              <a:rPr lang="en-US" dirty="0" smtClean="0"/>
              <a:t>", "</a:t>
            </a:r>
            <a:r>
              <a:rPr lang="en-US" i="1" dirty="0" err="1" smtClean="0"/>
              <a:t>hhat</a:t>
            </a:r>
            <a:r>
              <a:rPr lang="en-US" dirty="0" smtClean="0"/>
              <a:t>", "</a:t>
            </a:r>
            <a:r>
              <a:rPr lang="en-US" i="1" dirty="0" smtClean="0"/>
              <a:t>chat</a:t>
            </a:r>
            <a:r>
              <a:rPr lang="en-US" dirty="0" smtClean="0"/>
              <a:t>", "</a:t>
            </a:r>
            <a:r>
              <a:rPr lang="en-US" i="1" dirty="0" err="1" smtClean="0"/>
              <a:t>hcat</a:t>
            </a:r>
            <a:r>
              <a:rPr lang="en-US" dirty="0" smtClean="0"/>
              <a:t>", "</a:t>
            </a:r>
            <a:r>
              <a:rPr lang="en-US" i="1" dirty="0" err="1" smtClean="0"/>
              <a:t>ccchat</a:t>
            </a:r>
            <a:r>
              <a:rPr lang="en-US" dirty="0" smtClean="0"/>
              <a:t>", and so on, but not "</a:t>
            </a:r>
            <a:r>
              <a:rPr lang="en-US" i="1" dirty="0" smtClean="0"/>
              <a:t>at</a:t>
            </a:r>
            <a:r>
              <a:rPr lang="en-US" dirty="0" smtClean="0"/>
              <a:t>".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hc</a:t>
            </a:r>
            <a:r>
              <a:rPr lang="en-US" dirty="0" smtClean="0"/>
              <a:t>]?at matches "</a:t>
            </a:r>
            <a:r>
              <a:rPr lang="en-US" i="1" dirty="0" smtClean="0"/>
              <a:t>hat</a:t>
            </a:r>
            <a:r>
              <a:rPr lang="en-US" dirty="0" smtClean="0"/>
              <a:t>", "</a:t>
            </a:r>
            <a:r>
              <a:rPr lang="en-US" i="1" dirty="0" smtClean="0"/>
              <a:t>cat</a:t>
            </a:r>
            <a:r>
              <a:rPr lang="en-US" dirty="0" smtClean="0"/>
              <a:t>", and "</a:t>
            </a:r>
            <a:r>
              <a:rPr lang="en-US" i="1" dirty="0" smtClean="0"/>
              <a:t>at</a:t>
            </a:r>
            <a:r>
              <a:rPr lang="en-US" dirty="0" smtClean="0"/>
              <a:t>".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hc</a:t>
            </a:r>
            <a:r>
              <a:rPr lang="en-US" dirty="0" smtClean="0"/>
              <a:t>]*at matches "</a:t>
            </a:r>
            <a:r>
              <a:rPr lang="en-US" i="1" dirty="0" smtClean="0"/>
              <a:t>hat</a:t>
            </a:r>
            <a:r>
              <a:rPr lang="en-US" dirty="0" smtClean="0"/>
              <a:t>", "</a:t>
            </a:r>
            <a:r>
              <a:rPr lang="en-US" i="1" dirty="0" smtClean="0"/>
              <a:t>cat</a:t>
            </a:r>
            <a:r>
              <a:rPr lang="en-US" dirty="0" smtClean="0"/>
              <a:t>", "</a:t>
            </a:r>
            <a:r>
              <a:rPr lang="en-US" i="1" dirty="0" err="1" smtClean="0"/>
              <a:t>hhat</a:t>
            </a:r>
            <a:r>
              <a:rPr lang="en-US" dirty="0" smtClean="0"/>
              <a:t>", "</a:t>
            </a:r>
            <a:r>
              <a:rPr lang="en-US" i="1" dirty="0" smtClean="0"/>
              <a:t>chat</a:t>
            </a:r>
            <a:r>
              <a:rPr lang="en-US" dirty="0" smtClean="0"/>
              <a:t>", "</a:t>
            </a:r>
            <a:r>
              <a:rPr lang="en-US" i="1" dirty="0" err="1" smtClean="0"/>
              <a:t>hcat</a:t>
            </a:r>
            <a:r>
              <a:rPr lang="en-US" dirty="0" smtClean="0"/>
              <a:t>", "</a:t>
            </a:r>
            <a:r>
              <a:rPr lang="en-US" i="1" dirty="0" err="1" smtClean="0"/>
              <a:t>ccchat</a:t>
            </a:r>
            <a:r>
              <a:rPr lang="en-US" dirty="0" smtClean="0"/>
              <a:t>", "</a:t>
            </a:r>
            <a:r>
              <a:rPr lang="en-US" i="1" dirty="0" smtClean="0"/>
              <a:t>at</a:t>
            </a:r>
            <a:r>
              <a:rPr lang="en-US" dirty="0" smtClean="0"/>
              <a:t>", and so on.</a:t>
            </a:r>
          </a:p>
          <a:p>
            <a:r>
              <a:rPr lang="en-US" dirty="0" err="1" smtClean="0"/>
              <a:t>cat|dog</a:t>
            </a:r>
            <a:r>
              <a:rPr lang="en-US" dirty="0" smtClean="0"/>
              <a:t> matches "</a:t>
            </a:r>
            <a:r>
              <a:rPr lang="en-US" i="1" dirty="0" smtClean="0"/>
              <a:t>cat</a:t>
            </a:r>
            <a:r>
              <a:rPr lang="en-US" dirty="0" smtClean="0"/>
              <a:t>" or "</a:t>
            </a:r>
            <a:r>
              <a:rPr lang="en-US" i="1" dirty="0" smtClean="0"/>
              <a:t>dog</a:t>
            </a:r>
            <a:r>
              <a:rPr lang="en-US" dirty="0" smtClean="0"/>
              <a:t>".</a:t>
            </a:r>
          </a:p>
          <a:p>
            <a:endParaRPr lang="ms-MY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Examples of regular expressions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regular expressions	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50"/>
          <a:ext cx="8186738" cy="450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What is validation control?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mtClean="0"/>
              <a:t>Validation server control is used to validate the data of an input control.</a:t>
            </a:r>
          </a:p>
          <a:p>
            <a:r>
              <a:rPr lang="en-US" smtClean="0"/>
              <a:t>If the data does not pass validation, it will display an error message to the user.</a:t>
            </a:r>
          </a:p>
          <a:p>
            <a:r>
              <a:rPr lang="en-US" smtClean="0"/>
              <a:t>Each validator is associated with a single input control, but you can associate two or more validators with the same input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111091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800" dirty="0" smtClean="0"/>
              <a:t>Interpret the regular expressions below</a:t>
            </a:r>
            <a:br>
              <a:rPr lang="en-US" sz="3800" dirty="0" smtClean="0"/>
            </a:br>
            <a:r>
              <a:rPr lang="en-US" sz="3800" dirty="0" smtClean="0"/>
              <a:t>and provide examples of VALID input	</a:t>
            </a:r>
            <a:endParaRPr lang="en-US" sz="3800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 \d{5}</a:t>
            </a:r>
          </a:p>
          <a:p>
            <a:r>
              <a:rPr lang="en-US" dirty="0" smtClean="0"/>
              <a:t>\w{8, }</a:t>
            </a:r>
          </a:p>
          <a:p>
            <a:r>
              <a:rPr lang="en-US" dirty="0" smtClean="0"/>
              <a:t>\d{3}-\d{7,8}</a:t>
            </a:r>
          </a:p>
          <a:p>
            <a:r>
              <a:rPr lang="en-US" dirty="0" smtClean="0"/>
              <a:t>\w{1,8}\.[a-z]{3,4}</a:t>
            </a:r>
          </a:p>
          <a:p>
            <a:r>
              <a:rPr lang="en-US" dirty="0" smtClean="0"/>
              <a:t> (WAD|WAB)\d{8}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2590800"/>
            <a:ext cx="762000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pt-BR" dirty="0" smtClean="0"/>
              <a:t>&lt;asp:RegularExpressionValidator ID="RegularExpressionValidator1" runat="server“ </a:t>
            </a:r>
            <a:r>
              <a:rPr lang="en-US" dirty="0" smtClean="0"/>
              <a:t> </a:t>
            </a:r>
            <a:r>
              <a:rPr lang="en-US" dirty="0" err="1" smtClean="0"/>
              <a:t>ControlToValidate</a:t>
            </a:r>
            <a:r>
              <a:rPr lang="en-US" dirty="0" smtClean="0"/>
              <a:t>=“txtPassword1" </a:t>
            </a:r>
          </a:p>
          <a:p>
            <a:r>
              <a:rPr lang="en-US" dirty="0" err="1" smtClean="0"/>
              <a:t>ErrorMessage</a:t>
            </a:r>
            <a:r>
              <a:rPr lang="en-US" dirty="0" smtClean="0"/>
              <a:t>="Password length must be at least 7, with 1 non-alphanumeric character" </a:t>
            </a:r>
          </a:p>
          <a:p>
            <a:r>
              <a:rPr lang="en-US" dirty="0" err="1" smtClean="0"/>
              <a:t>ValidationExpression</a:t>
            </a:r>
            <a:r>
              <a:rPr lang="en-US" dirty="0" smtClean="0"/>
              <a:t>=“                                                                     "&gt;</a:t>
            </a:r>
          </a:p>
          <a:p>
            <a:r>
              <a:rPr lang="en-US" dirty="0" smtClean="0"/>
              <a:t>&lt;/</a:t>
            </a:r>
            <a:r>
              <a:rPr lang="en-US" dirty="0" err="1" smtClean="0"/>
              <a:t>asp:RegularExpressionValidator</a:t>
            </a:r>
            <a:r>
              <a:rPr lang="en-US" dirty="0" smtClean="0"/>
              <a:t>&gt;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4572000" y="1981200"/>
            <a:ext cx="152400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5800" y="44958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Given the code for the </a:t>
            </a:r>
            <a:r>
              <a:rPr lang="en-US" dirty="0" err="1" smtClean="0"/>
              <a:t>RegularExpressionValidator</a:t>
            </a:r>
            <a:r>
              <a:rPr lang="en-US" dirty="0" smtClean="0"/>
              <a:t> above, complete the </a:t>
            </a:r>
            <a:r>
              <a:rPr lang="en-US" dirty="0" err="1" smtClean="0"/>
              <a:t>ValidationExpression</a:t>
            </a:r>
            <a:r>
              <a:rPr lang="en-US" dirty="0" smtClean="0"/>
              <a:t> value so that the password length must be at least 7, and one non-alphanumeric character at the end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239250" cy="54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properties of the </a:t>
            </a:r>
            <a:r>
              <a:rPr lang="en-US" dirty="0" err="1" smtClean="0"/>
              <a:t>CustomValidator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 smtClean="0"/>
              <a:t>Properties of the </a:t>
            </a:r>
            <a:r>
              <a:rPr lang="en-US" sz="3600" dirty="0" err="1" smtClean="0"/>
              <a:t>ServerValidateEventArgs</a:t>
            </a:r>
            <a:r>
              <a:rPr lang="en-US" sz="3600" dirty="0" smtClean="0"/>
              <a:t> Class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260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3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419" y="1371600"/>
            <a:ext cx="8800581" cy="249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5800" y="4343400"/>
            <a:ext cx="800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Write a custom validation if you would like to customize your own validation. For example, require the user to enter at least home phone number or business phone number.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Code (Sample.aspx)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57200" y="1428737"/>
            <a:ext cx="8186766" cy="2457463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asp:CustomValidator</a:t>
            </a:r>
            <a:r>
              <a:rPr lang="en-US" sz="2400" dirty="0" smtClean="0"/>
              <a:t> ID="CustomValidator1" </a:t>
            </a:r>
            <a:r>
              <a:rPr lang="en-US" sz="2400" dirty="0" err="1" smtClean="0"/>
              <a:t>runat</a:t>
            </a:r>
            <a:r>
              <a:rPr lang="en-US" sz="2400" dirty="0" smtClean="0"/>
              <a:t>="server"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ErrorMessage</a:t>
            </a:r>
            <a:r>
              <a:rPr lang="en-US" sz="2400" dirty="0" smtClean="0"/>
              <a:t>= " enter home or business phone number." </a:t>
            </a:r>
            <a:r>
              <a:rPr lang="en-US" sz="2400" b="1" dirty="0" err="1" smtClean="0"/>
              <a:t>ClientValidationFunction</a:t>
            </a:r>
            <a:r>
              <a:rPr lang="en-US" sz="2400" dirty="0" smtClean="0"/>
              <a:t>=“</a:t>
            </a:r>
            <a:r>
              <a:rPr lang="en-US" sz="2400" dirty="0" err="1" smtClean="0"/>
              <a:t>ClientValidatePhoneNo</a:t>
            </a:r>
            <a:r>
              <a:rPr lang="en-US" sz="2400" dirty="0" smtClean="0"/>
              <a:t>"            </a:t>
            </a:r>
            <a:r>
              <a:rPr lang="en-US" sz="2400" b="1" dirty="0" err="1" smtClean="0"/>
              <a:t>onservervalidate</a:t>
            </a:r>
            <a:r>
              <a:rPr lang="en-US" sz="2400" dirty="0" smtClean="0"/>
              <a:t>=“</a:t>
            </a:r>
            <a:r>
              <a:rPr lang="en-US" sz="2400" dirty="0" err="1" smtClean="0"/>
              <a:t>ServerValidatePhoneNo</a:t>
            </a:r>
            <a:r>
              <a:rPr lang="en-US" sz="2400" dirty="0" smtClean="0"/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EnableClientScript</a:t>
            </a:r>
            <a:r>
              <a:rPr lang="en-US" sz="2400" dirty="0" smtClean="0"/>
              <a:t>="true"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&lt;/</a:t>
            </a:r>
            <a:r>
              <a:rPr lang="en-US" sz="2400" dirty="0" err="1" smtClean="0"/>
              <a:t>asp:CustomValidator</a:t>
            </a:r>
            <a:r>
              <a:rPr lang="en-US" sz="2400" dirty="0" smtClean="0"/>
              <a:t>&gt;</a:t>
            </a:r>
          </a:p>
          <a:p>
            <a:pPr>
              <a:spcBef>
                <a:spcPts val="0"/>
              </a:spcBef>
              <a:buNone/>
            </a:pP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239000" y="2590800"/>
            <a:ext cx="1295400" cy="2362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21643" y="5029200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JavaScript function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562600" y="2971800"/>
            <a:ext cx="533400" cy="1143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00600" y="4191000"/>
            <a:ext cx="348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Server code function</a:t>
            </a:r>
            <a:endParaRPr lang="en-US" sz="2800" dirty="0"/>
          </a:p>
        </p:txBody>
      </p:sp>
      <p:cxnSp>
        <p:nvCxnSpPr>
          <p:cNvPr id="11" name="Elbow Connector 10"/>
          <p:cNvCxnSpPr>
            <a:endCxn id="6" idx="1"/>
          </p:cNvCxnSpPr>
          <p:nvPr/>
        </p:nvCxnSpPr>
        <p:spPr>
          <a:xfrm>
            <a:off x="3809999" y="3352800"/>
            <a:ext cx="2111644" cy="1938010"/>
          </a:xfrm>
          <a:prstGeom prst="bentConnector3">
            <a:avLst>
              <a:gd name="adj1" fmla="val 21132"/>
            </a:avLst>
          </a:prstGeom>
          <a:ln w="28575">
            <a:solidFill>
              <a:srgbClr val="0070C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" y="4114800"/>
            <a:ext cx="388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Setting the value to “true” would invoke client script (JavaScript); value “false” for server code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Client Script Validation (Sample.aspx)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0" y="1428737"/>
            <a:ext cx="9144000" cy="5200663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&lt;script type="text/</a:t>
            </a:r>
            <a:r>
              <a:rPr lang="en-US" sz="2400" dirty="0" err="1" smtClean="0">
                <a:latin typeface="Arial Narrow" pitchFamily="34" charset="0"/>
              </a:rPr>
              <a:t>javascript</a:t>
            </a:r>
            <a:r>
              <a:rPr lang="en-US" sz="2400" dirty="0" smtClean="0">
                <a:latin typeface="Arial Narrow" pitchFamily="34" charset="0"/>
              </a:rPr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function </a:t>
            </a:r>
            <a:r>
              <a:rPr lang="en-US" sz="2400" b="1" dirty="0" err="1" smtClean="0">
                <a:latin typeface="Arial Narrow" pitchFamily="34" charset="0"/>
              </a:rPr>
              <a:t>ClientValidatePhoneNo</a:t>
            </a:r>
            <a:r>
              <a:rPr lang="en-US" sz="2400" dirty="0" smtClean="0">
                <a:latin typeface="Arial Narrow" pitchFamily="34" charset="0"/>
              </a:rPr>
              <a:t>(source, </a:t>
            </a:r>
            <a:r>
              <a:rPr lang="en-US" sz="2400" dirty="0" err="1" smtClean="0">
                <a:latin typeface="Arial Narrow" pitchFamily="34" charset="0"/>
              </a:rPr>
              <a:t>args</a:t>
            </a:r>
            <a:r>
              <a:rPr lang="en-US" sz="2400" dirty="0" smtClean="0">
                <a:latin typeface="Arial Narrow" pitchFamily="34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var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txtHome</a:t>
            </a:r>
            <a:r>
              <a:rPr lang="en-US" sz="2400" dirty="0" smtClean="0">
                <a:latin typeface="Arial Narrow" pitchFamily="34" charset="0"/>
              </a:rPr>
              <a:t> = </a:t>
            </a:r>
            <a:r>
              <a:rPr lang="en-US" sz="2400" dirty="0" err="1" smtClean="0">
                <a:latin typeface="Arial Narrow" pitchFamily="34" charset="0"/>
              </a:rPr>
              <a:t>document.getElementById</a:t>
            </a:r>
            <a:r>
              <a:rPr lang="en-US" sz="2400" dirty="0" smtClean="0">
                <a:latin typeface="Arial Narrow" pitchFamily="34" charset="0"/>
              </a:rPr>
              <a:t>('&lt;%= </a:t>
            </a:r>
            <a:r>
              <a:rPr lang="en-US" sz="2400" dirty="0" err="1" smtClean="0">
                <a:latin typeface="Arial Narrow" pitchFamily="34" charset="0"/>
              </a:rPr>
              <a:t>txtHome.ClientID</a:t>
            </a:r>
            <a:r>
              <a:rPr lang="en-US" sz="2400" dirty="0" smtClean="0">
                <a:latin typeface="Arial Narrow" pitchFamily="34" charset="0"/>
              </a:rPr>
              <a:t> %&gt;');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</a:t>
            </a:r>
            <a:r>
              <a:rPr lang="en-US" sz="2400" dirty="0" err="1" smtClean="0">
                <a:latin typeface="Arial Narrow" pitchFamily="34" charset="0"/>
              </a:rPr>
              <a:t>var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txtBusiness</a:t>
            </a:r>
            <a:r>
              <a:rPr lang="en-US" sz="2400" dirty="0" smtClean="0">
                <a:latin typeface="Arial Narrow" pitchFamily="34" charset="0"/>
              </a:rPr>
              <a:t> = </a:t>
            </a:r>
            <a:r>
              <a:rPr lang="en-US" sz="2400" dirty="0" err="1" smtClean="0">
                <a:latin typeface="Arial Narrow" pitchFamily="34" charset="0"/>
              </a:rPr>
              <a:t>document.getElementById</a:t>
            </a:r>
            <a:r>
              <a:rPr lang="en-US" sz="2400" dirty="0" smtClean="0">
                <a:latin typeface="Arial Narrow" pitchFamily="34" charset="0"/>
              </a:rPr>
              <a:t>('&lt;%= </a:t>
            </a:r>
            <a:r>
              <a:rPr lang="en-US" sz="2400" dirty="0" err="1" smtClean="0">
                <a:latin typeface="Arial Narrow" pitchFamily="34" charset="0"/>
              </a:rPr>
              <a:t>txtBusiness.ClientID</a:t>
            </a:r>
            <a:r>
              <a:rPr lang="en-US" sz="2400" dirty="0" smtClean="0">
                <a:latin typeface="Arial Narrow" pitchFamily="34" charset="0"/>
              </a:rPr>
              <a:t> %&gt;');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if (</a:t>
            </a:r>
            <a:r>
              <a:rPr lang="en-US" sz="2400" dirty="0" err="1" smtClean="0">
                <a:latin typeface="Arial Narrow" pitchFamily="34" charset="0"/>
              </a:rPr>
              <a:t>txtHome.value</a:t>
            </a:r>
            <a:r>
              <a:rPr lang="en-US" sz="2400" dirty="0" smtClean="0">
                <a:latin typeface="Arial Narrow" pitchFamily="34" charset="0"/>
              </a:rPr>
              <a:t> != "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Narrow" pitchFamily="34" charset="0"/>
              </a:rPr>
              <a:t>" || </a:t>
            </a:r>
            <a:r>
              <a:rPr lang="en-US" sz="2400" dirty="0" err="1" smtClean="0">
                <a:latin typeface="Arial Narrow" pitchFamily="34" charset="0"/>
              </a:rPr>
              <a:t>txtBusiness.value</a:t>
            </a:r>
            <a:r>
              <a:rPr lang="en-US" sz="2400" dirty="0" smtClean="0">
                <a:latin typeface="Arial Narrow" pitchFamily="34" charset="0"/>
              </a:rPr>
              <a:t> != "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Narrow" pitchFamily="34" charset="0"/>
              </a:rPr>
              <a:t>")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{	</a:t>
            </a:r>
            <a:r>
              <a:rPr lang="en-US" sz="2400" dirty="0" err="1" smtClean="0">
                <a:latin typeface="Arial Narrow" pitchFamily="34" charset="0"/>
              </a:rPr>
              <a:t>window.alert</a:t>
            </a:r>
            <a:r>
              <a:rPr lang="en-US" sz="2400" dirty="0" smtClean="0">
                <a:latin typeface="Arial Narrow" pitchFamily="34" charset="0"/>
              </a:rPr>
              <a:t>("Passed client validation");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		</a:t>
            </a:r>
            <a:r>
              <a:rPr lang="en-US" sz="2400" dirty="0" err="1" smtClean="0">
                <a:latin typeface="Arial Narrow" pitchFamily="34" charset="0"/>
              </a:rPr>
              <a:t>args.isValid</a:t>
            </a:r>
            <a:r>
              <a:rPr lang="en-US" sz="2400" dirty="0" smtClean="0">
                <a:latin typeface="Arial Narrow" pitchFamily="34" charset="0"/>
              </a:rPr>
              <a:t> = true;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	else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{	</a:t>
            </a:r>
            <a:r>
              <a:rPr lang="en-US" sz="2400" dirty="0" err="1" smtClean="0">
                <a:latin typeface="Arial Narrow" pitchFamily="34" charset="0"/>
              </a:rPr>
              <a:t>window.alert</a:t>
            </a:r>
            <a:r>
              <a:rPr lang="en-US" sz="2400" dirty="0" smtClean="0">
                <a:latin typeface="Arial Narrow" pitchFamily="34" charset="0"/>
              </a:rPr>
              <a:t>("Failed client validation");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		</a:t>
            </a:r>
            <a:r>
              <a:rPr lang="en-US" sz="2400" dirty="0" err="1" smtClean="0">
                <a:latin typeface="Arial Narrow" pitchFamily="34" charset="0"/>
              </a:rPr>
              <a:t>args.IsValid</a:t>
            </a:r>
            <a:r>
              <a:rPr lang="en-US" sz="2400" dirty="0" smtClean="0">
                <a:latin typeface="Arial Narrow" pitchFamily="34" charset="0"/>
              </a:rPr>
              <a:t> = false;}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} 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&lt;/script&gt;</a:t>
            </a:r>
          </a:p>
          <a:p>
            <a:pPr>
              <a:spcBef>
                <a:spcPts val="0"/>
              </a:spcBef>
              <a:buNone/>
            </a:pPr>
            <a:endParaRPr lang="en-US" sz="2400" dirty="0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Server Validation (</a:t>
            </a:r>
            <a:r>
              <a:rPr lang="en-US" sz="4000" dirty="0" err="1" smtClean="0"/>
              <a:t>Sample.aspx.cs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0" y="1428737"/>
            <a:ext cx="9144000" cy="5200663"/>
          </a:xfr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void </a:t>
            </a:r>
            <a:r>
              <a:rPr lang="en-US" sz="2400" b="1" dirty="0" err="1" smtClean="0">
                <a:latin typeface="Arial Narrow" pitchFamily="34" charset="0"/>
              </a:rPr>
              <a:t>ServerValidatePhoneNo</a:t>
            </a:r>
            <a:r>
              <a:rPr lang="en-US" sz="2400" dirty="0" smtClean="0">
                <a:latin typeface="Arial Narrow" pitchFamily="34" charset="0"/>
              </a:rPr>
              <a:t>(object source, </a:t>
            </a:r>
            <a:r>
              <a:rPr lang="en-US" sz="2400" dirty="0" err="1" smtClean="0">
                <a:latin typeface="Arial Narrow" pitchFamily="34" charset="0"/>
              </a:rPr>
              <a:t>ServerValidateEventArgs</a:t>
            </a:r>
            <a:r>
              <a:rPr lang="en-US" sz="2400" dirty="0" smtClean="0">
                <a:latin typeface="Arial Narrow" pitchFamily="34" charset="0"/>
              </a:rPr>
              <a:t> </a:t>
            </a:r>
            <a:r>
              <a:rPr lang="en-US" sz="2400" dirty="0" err="1" smtClean="0">
                <a:latin typeface="Arial Narrow" pitchFamily="34" charset="0"/>
              </a:rPr>
              <a:t>args</a:t>
            </a:r>
            <a:r>
              <a:rPr lang="en-US" sz="2400" dirty="0" smtClean="0">
                <a:latin typeface="Arial Narrow" pitchFamily="34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   if (</a:t>
            </a:r>
            <a:r>
              <a:rPr lang="en-US" sz="2400" dirty="0" err="1" smtClean="0">
                <a:latin typeface="Arial Narrow" pitchFamily="34" charset="0"/>
              </a:rPr>
              <a:t>txtHome.Text</a:t>
            </a:r>
            <a:r>
              <a:rPr lang="en-US" sz="2400" dirty="0" smtClean="0">
                <a:latin typeface="Arial Narrow" pitchFamily="34" charset="0"/>
              </a:rPr>
              <a:t> != </a:t>
            </a:r>
            <a:r>
              <a:rPr lang="en-US" sz="2400" dirty="0" err="1" smtClean="0">
                <a:latin typeface="Arial Narrow" pitchFamily="34" charset="0"/>
              </a:rPr>
              <a:t>string.Empty</a:t>
            </a:r>
            <a:r>
              <a:rPr lang="en-US" sz="2400" dirty="0" smtClean="0">
                <a:latin typeface="Arial Narrow" pitchFamily="34" charset="0"/>
              </a:rPr>
              <a:t> || </a:t>
            </a:r>
            <a:r>
              <a:rPr lang="en-US" sz="2400" dirty="0" err="1" smtClean="0">
                <a:latin typeface="Arial Narrow" pitchFamily="34" charset="0"/>
              </a:rPr>
              <a:t>txtBusiness.Text</a:t>
            </a:r>
            <a:r>
              <a:rPr lang="en-US" sz="2400" dirty="0" smtClean="0">
                <a:latin typeface="Arial Narrow" pitchFamily="34" charset="0"/>
              </a:rPr>
              <a:t> != </a:t>
            </a:r>
            <a:r>
              <a:rPr lang="en-US" sz="2400" dirty="0" err="1" smtClean="0">
                <a:latin typeface="Arial Narrow" pitchFamily="34" charset="0"/>
              </a:rPr>
              <a:t>string.Empty</a:t>
            </a:r>
            <a:r>
              <a:rPr lang="en-US" sz="2400" dirty="0" smtClean="0">
                <a:latin typeface="Arial Narrow" pitchFamily="34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       </a:t>
            </a:r>
            <a:r>
              <a:rPr lang="en-US" sz="2400" dirty="0" err="1" smtClean="0">
                <a:latin typeface="Arial Narrow" pitchFamily="34" charset="0"/>
              </a:rPr>
              <a:t>Response.Write</a:t>
            </a:r>
            <a:r>
              <a:rPr lang="en-US" sz="2400" dirty="0" smtClean="0">
                <a:latin typeface="Arial Narrow" pitchFamily="34" charset="0"/>
              </a:rPr>
              <a:t>(“Passed server validation");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       </a:t>
            </a:r>
            <a:r>
              <a:rPr lang="en-US" sz="2400" dirty="0" err="1" smtClean="0">
                <a:latin typeface="Arial Narrow" pitchFamily="34" charset="0"/>
              </a:rPr>
              <a:t>args.IsValid</a:t>
            </a:r>
            <a:r>
              <a:rPr lang="en-US" sz="2400" dirty="0" smtClean="0">
                <a:latin typeface="Arial Narrow" pitchFamily="34" charset="0"/>
              </a:rPr>
              <a:t> = true;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   else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   {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       </a:t>
            </a:r>
            <a:r>
              <a:rPr lang="en-US" sz="2400" dirty="0" err="1" smtClean="0">
                <a:latin typeface="Arial Narrow" pitchFamily="34" charset="0"/>
              </a:rPr>
              <a:t>Response.Write</a:t>
            </a:r>
            <a:r>
              <a:rPr lang="en-US" sz="2400" dirty="0" smtClean="0">
                <a:latin typeface="Arial Narrow" pitchFamily="34" charset="0"/>
              </a:rPr>
              <a:t>(“Failed server </a:t>
            </a:r>
            <a:r>
              <a:rPr lang="en-US" sz="2400" dirty="0" err="1" smtClean="0">
                <a:latin typeface="Arial Narrow" pitchFamily="34" charset="0"/>
              </a:rPr>
              <a:t>validatioin</a:t>
            </a:r>
            <a:r>
              <a:rPr lang="en-US" sz="2400" dirty="0" smtClean="0">
                <a:latin typeface="Arial Narrow" pitchFamily="34" charset="0"/>
              </a:rPr>
              <a:t>");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       </a:t>
            </a:r>
            <a:r>
              <a:rPr lang="en-US" sz="2400" dirty="0" err="1" smtClean="0">
                <a:latin typeface="Arial Narrow" pitchFamily="34" charset="0"/>
              </a:rPr>
              <a:t>args.IsValid</a:t>
            </a:r>
            <a:r>
              <a:rPr lang="en-US" sz="2400" dirty="0" smtClean="0">
                <a:latin typeface="Arial Narrow" pitchFamily="34" charset="0"/>
              </a:rPr>
              <a:t> = false;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    }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latin typeface="Arial Narrow" pitchFamily="34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250950"/>
          </a:xfrm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smtClean="0"/>
              <a:t>Process validation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smtClean="0"/>
              <a:t>Validation tests are typically done on the client before the page is posted to the server. </a:t>
            </a:r>
            <a:r>
              <a:rPr lang="en-US" b="1" dirty="0" smtClean="0"/>
              <a:t>Why?</a:t>
            </a:r>
          </a:p>
          <a:p>
            <a:endParaRPr lang="en-US" b="1" dirty="0" smtClean="0"/>
          </a:p>
          <a:p>
            <a:r>
              <a:rPr lang="en-US" dirty="0" smtClean="0"/>
              <a:t>Validation is always done on the server too. </a:t>
            </a:r>
            <a:r>
              <a:rPr lang="en-US" b="1" dirty="0" smtClean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 smtClean="0"/>
              <a:t>Six types of validation controls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tIns="45720" bIns="45720" numCol="1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Six types of validation controls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Common </a:t>
            </a:r>
            <a:r>
              <a:rPr lang="en-US" dirty="0" err="1" smtClean="0"/>
              <a:t>validator</a:t>
            </a:r>
            <a:r>
              <a:rPr lang="en-US" dirty="0" smtClean="0"/>
              <a:t> 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Common </a:t>
            </a:r>
            <a:r>
              <a:rPr lang="en-US" dirty="0" err="1" smtClean="0"/>
              <a:t>validator</a:t>
            </a:r>
            <a:r>
              <a:rPr lang="en-US" dirty="0" smtClean="0"/>
              <a:t> properties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Properties of </a:t>
            </a:r>
            <a:r>
              <a:rPr lang="en-US" dirty="0" err="1" smtClean="0"/>
              <a:t>ValidationSummary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3"/>
          </p:nvPr>
        </p:nvGraphicFramePr>
        <p:xfrm>
          <a:off x="457200" y="1428737"/>
          <a:ext cx="8186766" cy="4500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ARU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TARUC</Template>
  <TotalTime>1001</TotalTime>
  <Words>1758</Words>
  <Application>Microsoft Office PowerPoint</Application>
  <PresentationFormat>On-screen Show (4:3)</PresentationFormat>
  <Paragraphs>247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TARUC</vt:lpstr>
      <vt:lpstr>Validation Controls </vt:lpstr>
      <vt:lpstr>What Are You Going To Learn?</vt:lpstr>
      <vt:lpstr>What is validation control?</vt:lpstr>
      <vt:lpstr>Process validation</vt:lpstr>
      <vt:lpstr>Six types of validation controls</vt:lpstr>
      <vt:lpstr>Six types of validation controls</vt:lpstr>
      <vt:lpstr>Common validator properties</vt:lpstr>
      <vt:lpstr>Common validator properties</vt:lpstr>
      <vt:lpstr>Properties of ValidationSummary</vt:lpstr>
      <vt:lpstr>Properties of ValidationSummary</vt:lpstr>
      <vt:lpstr>Validation Group</vt:lpstr>
      <vt:lpstr>Page.IsValid</vt:lpstr>
      <vt:lpstr>CausesValidation property</vt:lpstr>
      <vt:lpstr>SetFocusOnError property</vt:lpstr>
      <vt:lpstr>EnableClientScript property</vt:lpstr>
      <vt:lpstr>property of the RequiredFieldValidator</vt:lpstr>
      <vt:lpstr>properties of the CompareValidator</vt:lpstr>
      <vt:lpstr>properties of the CompareValidator</vt:lpstr>
      <vt:lpstr>Questions</vt:lpstr>
      <vt:lpstr>properties of the RangeValidator</vt:lpstr>
      <vt:lpstr>Example</vt:lpstr>
      <vt:lpstr>Common regular expression elements</vt:lpstr>
      <vt:lpstr>Common regular expression elements</vt:lpstr>
      <vt:lpstr>Common regular expression elements</vt:lpstr>
      <vt:lpstr>Common regular expression elements</vt:lpstr>
      <vt:lpstr>Common regular expression elements </vt:lpstr>
      <vt:lpstr>Metacharacter-+?*|</vt:lpstr>
      <vt:lpstr>Examples of regular expressions </vt:lpstr>
      <vt:lpstr>Examples of regular expressions </vt:lpstr>
      <vt:lpstr>Interpret the regular expressions below and provide examples of VALID input </vt:lpstr>
      <vt:lpstr>Example</vt:lpstr>
      <vt:lpstr>properties of the CustomValidator</vt:lpstr>
      <vt:lpstr>Properties of the ServerValidateEventArgs Class</vt:lpstr>
      <vt:lpstr>Example</vt:lpstr>
      <vt:lpstr>Sample Code (Sample.aspx)</vt:lpstr>
      <vt:lpstr>Client Script Validation (Sample.aspx)</vt:lpstr>
      <vt:lpstr>Server Validation (Sample.aspx.cs)</vt:lpstr>
    </vt:vector>
  </TitlesOfParts>
  <Company>INTEL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sTaR 79</dc:creator>
  <cp:lastModifiedBy>LYM</cp:lastModifiedBy>
  <cp:revision>104</cp:revision>
  <dcterms:created xsi:type="dcterms:W3CDTF">2009-05-05T22:00:31Z</dcterms:created>
  <dcterms:modified xsi:type="dcterms:W3CDTF">2014-07-22T06:27:20Z</dcterms:modified>
</cp:coreProperties>
</file>