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61" r:id="rId3"/>
    <p:sldId id="266" r:id="rId4"/>
    <p:sldId id="257" r:id="rId5"/>
    <p:sldId id="258" r:id="rId6"/>
    <p:sldId id="260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8BB2B-5FA1-B250-42A2-E1CA4D94CF03}" v="345" dt="2023-02-05T16:50:51.499"/>
    <p1510:client id="{32C0C3E5-9152-98DB-0B00-996E7BA86E31}" v="638" dt="2023-02-05T16:37:41.532"/>
    <p1510:client id="{41288257-089A-9FD0-EAB5-AC84AE71B38F}" v="132" dt="2023-02-05T14:55:23.289"/>
    <p1510:client id="{5702D522-B9DF-4AEF-73A7-B1ED31614008}" v="1692" dt="2023-02-05T16:48:26.915"/>
    <p1510:client id="{6015E020-C37C-89E8-E7A4-E0B7E578D443}" v="47" dt="2023-02-05T15:59:07.441"/>
    <p1510:client id="{68B31CB5-A692-4D45-A409-717314E779C0}" v="667" dt="2023-02-05T00:49:41.080"/>
    <p1510:client id="{8368253C-EB43-27DE-4679-AD67E8DC1358}" v="453" dt="2023-02-05T16:26:28.239"/>
    <p1510:client id="{DF917FC9-1A56-C62B-4CEE-BC9D27749560}" v="88" dt="2023-02-05T17:30:25.779"/>
    <p1510:client id="{EBCE1BCB-B14A-8D11-FAF4-827A3C57CFE0}" v="95" dt="2023-02-05T17:39:03.410"/>
    <p1510:client id="{F741F154-8097-4880-CC57-C1BE0A489FA1}" v="23" dt="2023-02-05T14:49:20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362FF-39FD-4DA1-A2BC-BE5FFE1B00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B41605-BFFF-43EE-9F74-E4261587E9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DSGTIN+ and SGTIN+ encoding and decoding for RFID.</a:t>
          </a:r>
        </a:p>
      </dgm:t>
    </dgm:pt>
    <dgm:pt modelId="{9B6EEDC1-66E9-45C1-BB0A-0727434B6F7F}" type="parTrans" cxnId="{0CAA5377-2E0E-4621-A9CD-EE8AB9A15783}">
      <dgm:prSet/>
      <dgm:spPr/>
      <dgm:t>
        <a:bodyPr/>
        <a:lstStyle/>
        <a:p>
          <a:endParaRPr lang="en-US"/>
        </a:p>
      </dgm:t>
    </dgm:pt>
    <dgm:pt modelId="{D9E84F07-D7F5-4E67-9B6D-790A5941FABD}" type="sibTrans" cxnId="{0CAA5377-2E0E-4621-A9CD-EE8AB9A15783}">
      <dgm:prSet/>
      <dgm:spPr/>
      <dgm:t>
        <a:bodyPr/>
        <a:lstStyle/>
        <a:p>
          <a:endParaRPr lang="en-US"/>
        </a:p>
      </dgm:t>
    </dgm:pt>
    <dgm:pt modelId="{23F3C859-D07D-47CE-B0F6-9639BD59FF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Transformation of</a:t>
          </a:r>
          <a:r>
            <a:rPr lang="en-US"/>
            <a:t> multiple products into</a:t>
          </a:r>
          <a:r>
            <a:rPr lang="en-US">
              <a:latin typeface="Calibri Light" panose="020F0302020204030204"/>
            </a:rPr>
            <a:t> a</a:t>
          </a:r>
          <a:r>
            <a:rPr lang="en-US"/>
            <a:t> single product with simple scan.</a:t>
          </a:r>
        </a:p>
      </dgm:t>
    </dgm:pt>
    <dgm:pt modelId="{6BBA3622-2F31-40C3-9DA3-10AA77C63EEC}" type="parTrans" cxnId="{46BDF7B6-6F19-4E0F-BFDE-31265EB06D57}">
      <dgm:prSet/>
      <dgm:spPr/>
      <dgm:t>
        <a:bodyPr/>
        <a:lstStyle/>
        <a:p>
          <a:endParaRPr lang="en-US"/>
        </a:p>
      </dgm:t>
    </dgm:pt>
    <dgm:pt modelId="{3C149194-8212-4FD6-8BDD-2CB7E322156E}" type="sibTrans" cxnId="{46BDF7B6-6F19-4E0F-BFDE-31265EB06D57}">
      <dgm:prSet/>
      <dgm:spPr/>
      <dgm:t>
        <a:bodyPr/>
        <a:lstStyle/>
        <a:p>
          <a:endParaRPr lang="en-US"/>
        </a:p>
      </dgm:t>
    </dgm:pt>
    <dgm:pt modelId="{66D772D4-282D-4CC6-9D6C-5C1846537A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Traceability to contained items using data base.</a:t>
          </a:r>
        </a:p>
      </dgm:t>
    </dgm:pt>
    <dgm:pt modelId="{0F9A6987-586A-47C9-9593-CA013F583697}" type="parTrans" cxnId="{A8FCB10E-1535-4855-85A0-D8C524C9FBAC}">
      <dgm:prSet/>
      <dgm:spPr/>
      <dgm:t>
        <a:bodyPr/>
        <a:lstStyle/>
        <a:p>
          <a:endParaRPr lang="en-US"/>
        </a:p>
      </dgm:t>
    </dgm:pt>
    <dgm:pt modelId="{30D92841-C693-46DC-82D8-DBFA7CF8BF6A}" type="sibTrans" cxnId="{A8FCB10E-1535-4855-85A0-D8C524C9FBAC}">
      <dgm:prSet/>
      <dgm:spPr/>
      <dgm:t>
        <a:bodyPr/>
        <a:lstStyle/>
        <a:p>
          <a:endParaRPr lang="en-US"/>
        </a:p>
      </dgm:t>
    </dgm:pt>
    <dgm:pt modelId="{1FD04367-74AD-4849-B4EA-47C75216F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Automatic </a:t>
          </a:r>
          <a:r>
            <a:rPr lang="en-US">
              <a:latin typeface="Calibri Light" panose="020F0302020204030204"/>
            </a:rPr>
            <a:t>generation of</a:t>
          </a:r>
          <a:r>
            <a:rPr lang="en-US"/>
            <a:t> DSGTIN+ labels with</a:t>
          </a:r>
          <a:r>
            <a:rPr lang="en-US">
              <a:latin typeface="Calibri Light" panose="020F0302020204030204"/>
            </a:rPr>
            <a:t> </a:t>
          </a:r>
          <a:r>
            <a:rPr lang="en-US" err="1">
              <a:latin typeface="Calibri Light" panose="020F0302020204030204"/>
            </a:rPr>
            <a:t>BarTender</a:t>
          </a:r>
          <a:r>
            <a:rPr lang="en-US"/>
            <a:t> integration. </a:t>
          </a:r>
          <a:endParaRPr lang="en-US">
            <a:latin typeface="Calibri Light" panose="020F0302020204030204"/>
          </a:endParaRPr>
        </a:p>
      </dgm:t>
    </dgm:pt>
    <dgm:pt modelId="{A261A98E-C17E-4182-9FE1-A02AE300DD8A}" type="parTrans" cxnId="{AC7F550D-D2D9-429C-813E-6C31D88281DC}">
      <dgm:prSet/>
      <dgm:spPr/>
      <dgm:t>
        <a:bodyPr/>
        <a:lstStyle/>
        <a:p>
          <a:endParaRPr lang="en-US"/>
        </a:p>
      </dgm:t>
    </dgm:pt>
    <dgm:pt modelId="{D4B11BA4-CF06-402F-9F7C-1D5BDA514AF1}" type="sibTrans" cxnId="{AC7F550D-D2D9-429C-813E-6C31D88281DC}">
      <dgm:prSet/>
      <dgm:spPr/>
      <dgm:t>
        <a:bodyPr/>
        <a:lstStyle/>
        <a:p>
          <a:endParaRPr lang="en-US"/>
        </a:p>
      </dgm:t>
    </dgm:pt>
    <dgm:pt modelId="{76EA1304-EA15-4569-8C43-52F36FB83D8E}" type="pres">
      <dgm:prSet presAssocID="{9F0362FF-39FD-4DA1-A2BC-BE5FFE1B00D7}" presName="root" presStyleCnt="0">
        <dgm:presLayoutVars>
          <dgm:dir/>
          <dgm:resizeHandles val="exact"/>
        </dgm:presLayoutVars>
      </dgm:prSet>
      <dgm:spPr/>
    </dgm:pt>
    <dgm:pt modelId="{98F1B004-A962-483D-8FD1-E0DF6B9D434E}" type="pres">
      <dgm:prSet presAssocID="{8EB41605-BFFF-43EE-9F74-E4261587E9BD}" presName="compNode" presStyleCnt="0"/>
      <dgm:spPr/>
    </dgm:pt>
    <dgm:pt modelId="{1AF74804-CE59-46C1-A8E0-E3401EB329F1}" type="pres">
      <dgm:prSet presAssocID="{8EB41605-BFFF-43EE-9F74-E4261587E9BD}" presName="bgRect" presStyleLbl="bgShp" presStyleIdx="0" presStyleCnt="4"/>
      <dgm:spPr/>
    </dgm:pt>
    <dgm:pt modelId="{17533A70-8B03-4810-A2BA-0F0F9E512FA2}" type="pres">
      <dgm:prSet presAssocID="{8EB41605-BFFF-43EE-9F74-E4261587E9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D88C18AF-6B99-442D-B92C-5F3C8EDC5F06}" type="pres">
      <dgm:prSet presAssocID="{8EB41605-BFFF-43EE-9F74-E4261587E9BD}" presName="spaceRect" presStyleCnt="0"/>
      <dgm:spPr/>
    </dgm:pt>
    <dgm:pt modelId="{2B5E5466-8107-4720-BC2A-864BA7BC0E83}" type="pres">
      <dgm:prSet presAssocID="{8EB41605-BFFF-43EE-9F74-E4261587E9BD}" presName="parTx" presStyleLbl="revTx" presStyleIdx="0" presStyleCnt="4">
        <dgm:presLayoutVars>
          <dgm:chMax val="0"/>
          <dgm:chPref val="0"/>
        </dgm:presLayoutVars>
      </dgm:prSet>
      <dgm:spPr/>
    </dgm:pt>
    <dgm:pt modelId="{4E5B2C55-F589-4672-991D-A1059A678707}" type="pres">
      <dgm:prSet presAssocID="{D9E84F07-D7F5-4E67-9B6D-790A5941FABD}" presName="sibTrans" presStyleCnt="0"/>
      <dgm:spPr/>
    </dgm:pt>
    <dgm:pt modelId="{3146F0BC-EB55-4848-8A96-1832AD8D44D9}" type="pres">
      <dgm:prSet presAssocID="{23F3C859-D07D-47CE-B0F6-9639BD59FF5D}" presName="compNode" presStyleCnt="0"/>
      <dgm:spPr/>
    </dgm:pt>
    <dgm:pt modelId="{B7FFFEFA-15D0-45B3-B24C-98CA29630736}" type="pres">
      <dgm:prSet presAssocID="{23F3C859-D07D-47CE-B0F6-9639BD59FF5D}" presName="bgRect" presStyleLbl="bgShp" presStyleIdx="1" presStyleCnt="4"/>
      <dgm:spPr/>
    </dgm:pt>
    <dgm:pt modelId="{D635F9C3-E8D0-4F91-B970-B427A49F75D7}" type="pres">
      <dgm:prSet presAssocID="{23F3C859-D07D-47CE-B0F6-9639BD59FF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E1C54930-CA21-47C2-B273-749D73C99E53}" type="pres">
      <dgm:prSet presAssocID="{23F3C859-D07D-47CE-B0F6-9639BD59FF5D}" presName="spaceRect" presStyleCnt="0"/>
      <dgm:spPr/>
    </dgm:pt>
    <dgm:pt modelId="{A5CDFF33-04E9-466E-BC41-DC5DCAD5B248}" type="pres">
      <dgm:prSet presAssocID="{23F3C859-D07D-47CE-B0F6-9639BD59FF5D}" presName="parTx" presStyleLbl="revTx" presStyleIdx="1" presStyleCnt="4">
        <dgm:presLayoutVars>
          <dgm:chMax val="0"/>
          <dgm:chPref val="0"/>
        </dgm:presLayoutVars>
      </dgm:prSet>
      <dgm:spPr/>
    </dgm:pt>
    <dgm:pt modelId="{FDF6D656-B9F1-4A4E-B145-75E803CC230D}" type="pres">
      <dgm:prSet presAssocID="{3C149194-8212-4FD6-8BDD-2CB7E322156E}" presName="sibTrans" presStyleCnt="0"/>
      <dgm:spPr/>
    </dgm:pt>
    <dgm:pt modelId="{53177C18-237B-44DF-ABD9-9FADCDA40397}" type="pres">
      <dgm:prSet presAssocID="{66D772D4-282D-4CC6-9D6C-5C1846537AA8}" presName="compNode" presStyleCnt="0"/>
      <dgm:spPr/>
    </dgm:pt>
    <dgm:pt modelId="{E0736918-1D7B-4D73-AC67-F2F0F0DEA8F5}" type="pres">
      <dgm:prSet presAssocID="{66D772D4-282D-4CC6-9D6C-5C1846537AA8}" presName="bgRect" presStyleLbl="bgShp" presStyleIdx="2" presStyleCnt="4"/>
      <dgm:spPr/>
    </dgm:pt>
    <dgm:pt modelId="{EF2E03D4-FFBA-4938-B39F-F207D99BA9B7}" type="pres">
      <dgm:prSet presAssocID="{66D772D4-282D-4CC6-9D6C-5C1846537A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B6A26C1E-5E78-41F7-8472-9877C9AFFA09}" type="pres">
      <dgm:prSet presAssocID="{66D772D4-282D-4CC6-9D6C-5C1846537AA8}" presName="spaceRect" presStyleCnt="0"/>
      <dgm:spPr/>
    </dgm:pt>
    <dgm:pt modelId="{14B348BD-A21D-46D0-A3FF-72D7F053C055}" type="pres">
      <dgm:prSet presAssocID="{66D772D4-282D-4CC6-9D6C-5C1846537AA8}" presName="parTx" presStyleLbl="revTx" presStyleIdx="2" presStyleCnt="4">
        <dgm:presLayoutVars>
          <dgm:chMax val="0"/>
          <dgm:chPref val="0"/>
        </dgm:presLayoutVars>
      </dgm:prSet>
      <dgm:spPr/>
    </dgm:pt>
    <dgm:pt modelId="{82CE9435-9B1E-4EE3-B8CF-8546966B1886}" type="pres">
      <dgm:prSet presAssocID="{30D92841-C693-46DC-82D8-DBFA7CF8BF6A}" presName="sibTrans" presStyleCnt="0"/>
      <dgm:spPr/>
    </dgm:pt>
    <dgm:pt modelId="{23A36E75-3402-4A1E-96EE-FBF2B7738575}" type="pres">
      <dgm:prSet presAssocID="{1FD04367-74AD-4849-B4EA-47C75216F0F7}" presName="compNode" presStyleCnt="0"/>
      <dgm:spPr/>
    </dgm:pt>
    <dgm:pt modelId="{027FDB54-E2D7-469F-BF85-378C3C420C3D}" type="pres">
      <dgm:prSet presAssocID="{1FD04367-74AD-4849-B4EA-47C75216F0F7}" presName="bgRect" presStyleLbl="bgShp" presStyleIdx="3" presStyleCnt="4"/>
      <dgm:spPr/>
    </dgm:pt>
    <dgm:pt modelId="{44092925-FD18-49A5-A56F-1444CDD43B5E}" type="pres">
      <dgm:prSet presAssocID="{1FD04367-74AD-4849-B4EA-47C75216F0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7789461B-5302-43AA-B3C8-B4D20F7C55C0}" type="pres">
      <dgm:prSet presAssocID="{1FD04367-74AD-4849-B4EA-47C75216F0F7}" presName="spaceRect" presStyleCnt="0"/>
      <dgm:spPr/>
    </dgm:pt>
    <dgm:pt modelId="{66D7D86F-E2EA-4D5D-B65C-00D2A7595D7A}" type="pres">
      <dgm:prSet presAssocID="{1FD04367-74AD-4849-B4EA-47C75216F0F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7F550D-D2D9-429C-813E-6C31D88281DC}" srcId="{9F0362FF-39FD-4DA1-A2BC-BE5FFE1B00D7}" destId="{1FD04367-74AD-4849-B4EA-47C75216F0F7}" srcOrd="3" destOrd="0" parTransId="{A261A98E-C17E-4182-9FE1-A02AE300DD8A}" sibTransId="{D4B11BA4-CF06-402F-9F7C-1D5BDA514AF1}"/>
    <dgm:cxn modelId="{A8FCB10E-1535-4855-85A0-D8C524C9FBAC}" srcId="{9F0362FF-39FD-4DA1-A2BC-BE5FFE1B00D7}" destId="{66D772D4-282D-4CC6-9D6C-5C1846537AA8}" srcOrd="2" destOrd="0" parTransId="{0F9A6987-586A-47C9-9593-CA013F583697}" sibTransId="{30D92841-C693-46DC-82D8-DBFA7CF8BF6A}"/>
    <dgm:cxn modelId="{DA854E22-69AF-4BCA-B7AB-2A80C373D756}" type="presOf" srcId="{66D772D4-282D-4CC6-9D6C-5C1846537AA8}" destId="{14B348BD-A21D-46D0-A3FF-72D7F053C055}" srcOrd="0" destOrd="0" presId="urn:microsoft.com/office/officeart/2018/2/layout/IconVerticalSolidList"/>
    <dgm:cxn modelId="{F6236428-6C2A-402E-AF22-1C636A907D9D}" type="presOf" srcId="{23F3C859-D07D-47CE-B0F6-9639BD59FF5D}" destId="{A5CDFF33-04E9-466E-BC41-DC5DCAD5B248}" srcOrd="0" destOrd="0" presId="urn:microsoft.com/office/officeart/2018/2/layout/IconVerticalSolidList"/>
    <dgm:cxn modelId="{26E9FC41-BA0C-4D3D-80CD-D229A2E6320E}" type="presOf" srcId="{9F0362FF-39FD-4DA1-A2BC-BE5FFE1B00D7}" destId="{76EA1304-EA15-4569-8C43-52F36FB83D8E}" srcOrd="0" destOrd="0" presId="urn:microsoft.com/office/officeart/2018/2/layout/IconVerticalSolidList"/>
    <dgm:cxn modelId="{939D0245-12AD-4DEC-AB93-A27C985F67C4}" type="presOf" srcId="{1FD04367-74AD-4849-B4EA-47C75216F0F7}" destId="{66D7D86F-E2EA-4D5D-B65C-00D2A7595D7A}" srcOrd="0" destOrd="0" presId="urn:microsoft.com/office/officeart/2018/2/layout/IconVerticalSolidList"/>
    <dgm:cxn modelId="{0CAA5377-2E0E-4621-A9CD-EE8AB9A15783}" srcId="{9F0362FF-39FD-4DA1-A2BC-BE5FFE1B00D7}" destId="{8EB41605-BFFF-43EE-9F74-E4261587E9BD}" srcOrd="0" destOrd="0" parTransId="{9B6EEDC1-66E9-45C1-BB0A-0727434B6F7F}" sibTransId="{D9E84F07-D7F5-4E67-9B6D-790A5941FABD}"/>
    <dgm:cxn modelId="{C935D1A0-702B-4C83-8ABF-C502FE1FEA9E}" type="presOf" srcId="{8EB41605-BFFF-43EE-9F74-E4261587E9BD}" destId="{2B5E5466-8107-4720-BC2A-864BA7BC0E83}" srcOrd="0" destOrd="0" presId="urn:microsoft.com/office/officeart/2018/2/layout/IconVerticalSolidList"/>
    <dgm:cxn modelId="{46BDF7B6-6F19-4E0F-BFDE-31265EB06D57}" srcId="{9F0362FF-39FD-4DA1-A2BC-BE5FFE1B00D7}" destId="{23F3C859-D07D-47CE-B0F6-9639BD59FF5D}" srcOrd="1" destOrd="0" parTransId="{6BBA3622-2F31-40C3-9DA3-10AA77C63EEC}" sibTransId="{3C149194-8212-4FD6-8BDD-2CB7E322156E}"/>
    <dgm:cxn modelId="{1D652786-9B84-4097-BB23-53D8F1C082E1}" type="presParOf" srcId="{76EA1304-EA15-4569-8C43-52F36FB83D8E}" destId="{98F1B004-A962-483D-8FD1-E0DF6B9D434E}" srcOrd="0" destOrd="0" presId="urn:microsoft.com/office/officeart/2018/2/layout/IconVerticalSolidList"/>
    <dgm:cxn modelId="{0CD3F63E-4150-463E-A9A4-D50E28B1005D}" type="presParOf" srcId="{98F1B004-A962-483D-8FD1-E0DF6B9D434E}" destId="{1AF74804-CE59-46C1-A8E0-E3401EB329F1}" srcOrd="0" destOrd="0" presId="urn:microsoft.com/office/officeart/2018/2/layout/IconVerticalSolidList"/>
    <dgm:cxn modelId="{8CAED7F4-16AD-4993-AE4D-C368CCB44A0F}" type="presParOf" srcId="{98F1B004-A962-483D-8FD1-E0DF6B9D434E}" destId="{17533A70-8B03-4810-A2BA-0F0F9E512FA2}" srcOrd="1" destOrd="0" presId="urn:microsoft.com/office/officeart/2018/2/layout/IconVerticalSolidList"/>
    <dgm:cxn modelId="{EE59A4B4-7D8E-40E3-8FE4-C72BD8C64378}" type="presParOf" srcId="{98F1B004-A962-483D-8FD1-E0DF6B9D434E}" destId="{D88C18AF-6B99-442D-B92C-5F3C8EDC5F06}" srcOrd="2" destOrd="0" presId="urn:microsoft.com/office/officeart/2018/2/layout/IconVerticalSolidList"/>
    <dgm:cxn modelId="{68475355-EAA1-429E-83F6-BD299E5F4636}" type="presParOf" srcId="{98F1B004-A962-483D-8FD1-E0DF6B9D434E}" destId="{2B5E5466-8107-4720-BC2A-864BA7BC0E83}" srcOrd="3" destOrd="0" presId="urn:microsoft.com/office/officeart/2018/2/layout/IconVerticalSolidList"/>
    <dgm:cxn modelId="{258CFEB9-FD18-4732-B555-174AD5C6D70F}" type="presParOf" srcId="{76EA1304-EA15-4569-8C43-52F36FB83D8E}" destId="{4E5B2C55-F589-4672-991D-A1059A678707}" srcOrd="1" destOrd="0" presId="urn:microsoft.com/office/officeart/2018/2/layout/IconVerticalSolidList"/>
    <dgm:cxn modelId="{EF36DAD5-F7AB-411B-BC42-227C6A72C44F}" type="presParOf" srcId="{76EA1304-EA15-4569-8C43-52F36FB83D8E}" destId="{3146F0BC-EB55-4848-8A96-1832AD8D44D9}" srcOrd="2" destOrd="0" presId="urn:microsoft.com/office/officeart/2018/2/layout/IconVerticalSolidList"/>
    <dgm:cxn modelId="{7E44F5A8-AFDC-4591-9AFE-FC015B293E4F}" type="presParOf" srcId="{3146F0BC-EB55-4848-8A96-1832AD8D44D9}" destId="{B7FFFEFA-15D0-45B3-B24C-98CA29630736}" srcOrd="0" destOrd="0" presId="urn:microsoft.com/office/officeart/2018/2/layout/IconVerticalSolidList"/>
    <dgm:cxn modelId="{FD122A2F-05BF-44C8-A8C1-FC331A51A709}" type="presParOf" srcId="{3146F0BC-EB55-4848-8A96-1832AD8D44D9}" destId="{D635F9C3-E8D0-4F91-B970-B427A49F75D7}" srcOrd="1" destOrd="0" presId="urn:microsoft.com/office/officeart/2018/2/layout/IconVerticalSolidList"/>
    <dgm:cxn modelId="{CCE98972-0145-425D-897D-93F6E22AF41C}" type="presParOf" srcId="{3146F0BC-EB55-4848-8A96-1832AD8D44D9}" destId="{E1C54930-CA21-47C2-B273-749D73C99E53}" srcOrd="2" destOrd="0" presId="urn:microsoft.com/office/officeart/2018/2/layout/IconVerticalSolidList"/>
    <dgm:cxn modelId="{916FA371-DB0E-4918-9C9F-137717E6B233}" type="presParOf" srcId="{3146F0BC-EB55-4848-8A96-1832AD8D44D9}" destId="{A5CDFF33-04E9-466E-BC41-DC5DCAD5B248}" srcOrd="3" destOrd="0" presId="urn:microsoft.com/office/officeart/2018/2/layout/IconVerticalSolidList"/>
    <dgm:cxn modelId="{A53A296E-A69C-4E03-B5EE-ABC0B92868F7}" type="presParOf" srcId="{76EA1304-EA15-4569-8C43-52F36FB83D8E}" destId="{FDF6D656-B9F1-4A4E-B145-75E803CC230D}" srcOrd="3" destOrd="0" presId="urn:microsoft.com/office/officeart/2018/2/layout/IconVerticalSolidList"/>
    <dgm:cxn modelId="{9AA76C84-4890-4A5C-8C17-B1A22478965D}" type="presParOf" srcId="{76EA1304-EA15-4569-8C43-52F36FB83D8E}" destId="{53177C18-237B-44DF-ABD9-9FADCDA40397}" srcOrd="4" destOrd="0" presId="urn:microsoft.com/office/officeart/2018/2/layout/IconVerticalSolidList"/>
    <dgm:cxn modelId="{8C2BFC55-D597-428D-9209-29BFF5724AB2}" type="presParOf" srcId="{53177C18-237B-44DF-ABD9-9FADCDA40397}" destId="{E0736918-1D7B-4D73-AC67-F2F0F0DEA8F5}" srcOrd="0" destOrd="0" presId="urn:microsoft.com/office/officeart/2018/2/layout/IconVerticalSolidList"/>
    <dgm:cxn modelId="{2A4BD079-781A-4A87-BE17-57059D214EEE}" type="presParOf" srcId="{53177C18-237B-44DF-ABD9-9FADCDA40397}" destId="{EF2E03D4-FFBA-4938-B39F-F207D99BA9B7}" srcOrd="1" destOrd="0" presId="urn:microsoft.com/office/officeart/2018/2/layout/IconVerticalSolidList"/>
    <dgm:cxn modelId="{0C11D761-E0C5-4B05-BAF1-665BDBC0E981}" type="presParOf" srcId="{53177C18-237B-44DF-ABD9-9FADCDA40397}" destId="{B6A26C1E-5E78-41F7-8472-9877C9AFFA09}" srcOrd="2" destOrd="0" presId="urn:microsoft.com/office/officeart/2018/2/layout/IconVerticalSolidList"/>
    <dgm:cxn modelId="{67F0D7CA-2C41-4ABA-85F7-1DD85E54D65D}" type="presParOf" srcId="{53177C18-237B-44DF-ABD9-9FADCDA40397}" destId="{14B348BD-A21D-46D0-A3FF-72D7F053C055}" srcOrd="3" destOrd="0" presId="urn:microsoft.com/office/officeart/2018/2/layout/IconVerticalSolidList"/>
    <dgm:cxn modelId="{C99E7DD7-4518-4BCF-A53E-F54B316D6843}" type="presParOf" srcId="{76EA1304-EA15-4569-8C43-52F36FB83D8E}" destId="{82CE9435-9B1E-4EE3-B8CF-8546966B1886}" srcOrd="5" destOrd="0" presId="urn:microsoft.com/office/officeart/2018/2/layout/IconVerticalSolidList"/>
    <dgm:cxn modelId="{68364123-46CC-49FC-BE7B-D957772DD15C}" type="presParOf" srcId="{76EA1304-EA15-4569-8C43-52F36FB83D8E}" destId="{23A36E75-3402-4A1E-96EE-FBF2B7738575}" srcOrd="6" destOrd="0" presId="urn:microsoft.com/office/officeart/2018/2/layout/IconVerticalSolidList"/>
    <dgm:cxn modelId="{C7885150-A7BB-4A1D-8C4C-C4FE68CB5B3A}" type="presParOf" srcId="{23A36E75-3402-4A1E-96EE-FBF2B7738575}" destId="{027FDB54-E2D7-469F-BF85-378C3C420C3D}" srcOrd="0" destOrd="0" presId="urn:microsoft.com/office/officeart/2018/2/layout/IconVerticalSolidList"/>
    <dgm:cxn modelId="{E4A0CD52-9C41-4634-9B17-F2A539522D44}" type="presParOf" srcId="{23A36E75-3402-4A1E-96EE-FBF2B7738575}" destId="{44092925-FD18-49A5-A56F-1444CDD43B5E}" srcOrd="1" destOrd="0" presId="urn:microsoft.com/office/officeart/2018/2/layout/IconVerticalSolidList"/>
    <dgm:cxn modelId="{8181A6A1-13B1-467A-ABCE-38692AB0D454}" type="presParOf" srcId="{23A36E75-3402-4A1E-96EE-FBF2B7738575}" destId="{7789461B-5302-43AA-B3C8-B4D20F7C55C0}" srcOrd="2" destOrd="0" presId="urn:microsoft.com/office/officeart/2018/2/layout/IconVerticalSolidList"/>
    <dgm:cxn modelId="{24B66CF9-B2FF-4BAF-A8D6-FC499E81E0E4}" type="presParOf" srcId="{23A36E75-3402-4A1E-96EE-FBF2B7738575}" destId="{66D7D86F-E2EA-4D5D-B65C-00D2A7595D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ECA092-1B47-442E-941E-69E937E2DF2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FFEDF64-B74D-4A47-A860-41D9E8E52B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Allows food manufactures to recall specific batches.</a:t>
          </a:r>
        </a:p>
      </dgm:t>
    </dgm:pt>
    <dgm:pt modelId="{36EB78C2-705F-4836-A848-69B533C5CA01}" type="parTrans" cxnId="{D0C1DDC3-66FF-4091-B654-E337898AF04A}">
      <dgm:prSet/>
      <dgm:spPr/>
      <dgm:t>
        <a:bodyPr/>
        <a:lstStyle/>
        <a:p>
          <a:endParaRPr lang="en-US"/>
        </a:p>
      </dgm:t>
    </dgm:pt>
    <dgm:pt modelId="{1E1E77BD-49BC-4056-A47F-483CD9054F59}" type="sibTrans" cxnId="{D0C1DDC3-66FF-4091-B654-E337898AF04A}">
      <dgm:prSet/>
      <dgm:spPr/>
      <dgm:t>
        <a:bodyPr/>
        <a:lstStyle/>
        <a:p>
          <a:endParaRPr lang="en-US"/>
        </a:p>
      </dgm:t>
    </dgm:pt>
    <dgm:pt modelId="{4FDF9D4E-939B-4A94-83EF-934CF4C850DF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/>
            <a:t>Automatic expiration date</a:t>
          </a:r>
          <a:r>
            <a:rPr lang="en-US">
              <a:latin typeface="Calibri Light" panose="020F0302020204030204"/>
            </a:rPr>
            <a:t> and TLC</a:t>
          </a:r>
          <a:r>
            <a:rPr lang="en-US"/>
            <a:t> encoding.</a:t>
          </a:r>
        </a:p>
      </dgm:t>
    </dgm:pt>
    <dgm:pt modelId="{0FB9F463-85E3-4550-8FE6-004ED8BD4509}" type="parTrans" cxnId="{C5677F30-61AB-4063-867D-D091A6FB73D8}">
      <dgm:prSet/>
      <dgm:spPr/>
      <dgm:t>
        <a:bodyPr/>
        <a:lstStyle/>
        <a:p>
          <a:endParaRPr lang="en-US"/>
        </a:p>
      </dgm:t>
    </dgm:pt>
    <dgm:pt modelId="{CE872F6C-D8A9-4376-B577-501356EF07E4}" type="sibTrans" cxnId="{C5677F30-61AB-4063-867D-D091A6FB73D8}">
      <dgm:prSet/>
      <dgm:spPr/>
      <dgm:t>
        <a:bodyPr/>
        <a:lstStyle/>
        <a:p>
          <a:endParaRPr lang="en-US"/>
        </a:p>
      </dgm:t>
    </dgm:pt>
    <dgm:pt modelId="{58295482-EF5C-4AD7-B664-D78E6DE2F7BB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/>
            <a:t>Automatic label</a:t>
          </a:r>
          <a:r>
            <a:rPr lang="en-US">
              <a:latin typeface="Calibri Light" panose="020F0302020204030204"/>
            </a:rPr>
            <a:t> </a:t>
          </a:r>
          <a:r>
            <a:rPr lang="en-US"/>
            <a:t>generation.</a:t>
          </a:r>
        </a:p>
      </dgm:t>
    </dgm:pt>
    <dgm:pt modelId="{61568029-ED07-429A-80E3-D4D3DBC2CF7A}" type="parTrans" cxnId="{D5DBA631-0D36-4FFB-B47A-44C077959C95}">
      <dgm:prSet/>
      <dgm:spPr/>
      <dgm:t>
        <a:bodyPr/>
        <a:lstStyle/>
        <a:p>
          <a:endParaRPr lang="en-US"/>
        </a:p>
      </dgm:t>
    </dgm:pt>
    <dgm:pt modelId="{231F58FF-5400-4EB5-BE6C-B59B4423BF31}" type="sibTrans" cxnId="{D5DBA631-0D36-4FFB-B47A-44C077959C95}">
      <dgm:prSet/>
      <dgm:spPr/>
      <dgm:t>
        <a:bodyPr/>
        <a:lstStyle/>
        <a:p>
          <a:endParaRPr lang="en-US"/>
        </a:p>
      </dgm:t>
    </dgm:pt>
    <dgm:pt modelId="{3C1A8C16-ADEF-4512-B507-B257923911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Reads DSGTIN+ and SGTIN+ RFID automatically.</a:t>
          </a:r>
        </a:p>
      </dgm:t>
    </dgm:pt>
    <dgm:pt modelId="{34FD8D2F-21FC-4C48-BD81-04A29731DF9F}" type="parTrans" cxnId="{B983AFAD-712E-4D81-AF2C-F3E2FB2C6BBA}">
      <dgm:prSet/>
      <dgm:spPr/>
      <dgm:t>
        <a:bodyPr/>
        <a:lstStyle/>
        <a:p>
          <a:endParaRPr lang="en-US"/>
        </a:p>
      </dgm:t>
    </dgm:pt>
    <dgm:pt modelId="{F04B797F-7EE8-4966-951C-48F416F087D8}" type="sibTrans" cxnId="{B983AFAD-712E-4D81-AF2C-F3E2FB2C6BBA}">
      <dgm:prSet/>
      <dgm:spPr/>
      <dgm:t>
        <a:bodyPr/>
        <a:lstStyle/>
        <a:p>
          <a:endParaRPr lang="en-US"/>
        </a:p>
      </dgm:t>
    </dgm:pt>
    <dgm:pt modelId="{32D865CA-7C24-4CE2-ACDB-755BB4C2E7A1}" type="pres">
      <dgm:prSet presAssocID="{59ECA092-1B47-442E-941E-69E937E2DF23}" presName="root" presStyleCnt="0">
        <dgm:presLayoutVars>
          <dgm:dir/>
          <dgm:resizeHandles val="exact"/>
        </dgm:presLayoutVars>
      </dgm:prSet>
      <dgm:spPr/>
    </dgm:pt>
    <dgm:pt modelId="{BA73E08B-55D4-4C3B-A662-E1ADB372823E}" type="pres">
      <dgm:prSet presAssocID="{CFFEDF64-B74D-4A47-A860-41D9E8E52BDC}" presName="compNode" presStyleCnt="0"/>
      <dgm:spPr/>
    </dgm:pt>
    <dgm:pt modelId="{E8749E85-26DD-4040-9CBB-45907A54273E}" type="pres">
      <dgm:prSet presAssocID="{CFFEDF64-B74D-4A47-A860-41D9E8E52BD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7B8B36F-F3E7-4875-A0EA-58BC86F567CA}" type="pres">
      <dgm:prSet presAssocID="{CFFEDF64-B74D-4A47-A860-41D9E8E52B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97CD42AF-5FDF-4CBA-B584-CF78A4DDDFF5}" type="pres">
      <dgm:prSet presAssocID="{CFFEDF64-B74D-4A47-A860-41D9E8E52BDC}" presName="spaceRect" presStyleCnt="0"/>
      <dgm:spPr/>
    </dgm:pt>
    <dgm:pt modelId="{75F0F6AA-F026-40CA-A0A8-F0E096A63D93}" type="pres">
      <dgm:prSet presAssocID="{CFFEDF64-B74D-4A47-A860-41D9E8E52BDC}" presName="textRect" presStyleLbl="revTx" presStyleIdx="0" presStyleCnt="4">
        <dgm:presLayoutVars>
          <dgm:chMax val="1"/>
          <dgm:chPref val="1"/>
        </dgm:presLayoutVars>
      </dgm:prSet>
      <dgm:spPr/>
    </dgm:pt>
    <dgm:pt modelId="{BF650388-0EAC-4113-A069-558CD2D1ACD5}" type="pres">
      <dgm:prSet presAssocID="{1E1E77BD-49BC-4056-A47F-483CD9054F59}" presName="sibTrans" presStyleCnt="0"/>
      <dgm:spPr/>
    </dgm:pt>
    <dgm:pt modelId="{FD7A00CC-562C-4B75-9B6C-031F69754E7A}" type="pres">
      <dgm:prSet presAssocID="{4FDF9D4E-939B-4A94-83EF-934CF4C850DF}" presName="compNode" presStyleCnt="0"/>
      <dgm:spPr/>
    </dgm:pt>
    <dgm:pt modelId="{CB0C2797-C6D8-4962-ACCE-3662D961E5FC}" type="pres">
      <dgm:prSet presAssocID="{4FDF9D4E-939B-4A94-83EF-934CF4C850D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3786A44-CF8D-4F47-B13E-8048A07121CE}" type="pres">
      <dgm:prSet presAssocID="{4FDF9D4E-939B-4A94-83EF-934CF4C850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843317D9-0BF5-4D77-BD4B-8FFBD65B41DA}" type="pres">
      <dgm:prSet presAssocID="{4FDF9D4E-939B-4A94-83EF-934CF4C850DF}" presName="spaceRect" presStyleCnt="0"/>
      <dgm:spPr/>
    </dgm:pt>
    <dgm:pt modelId="{99035F60-F3E6-4AF5-9D6F-ED1E9B6409FB}" type="pres">
      <dgm:prSet presAssocID="{4FDF9D4E-939B-4A94-83EF-934CF4C850DF}" presName="textRect" presStyleLbl="revTx" presStyleIdx="1" presStyleCnt="4">
        <dgm:presLayoutVars>
          <dgm:chMax val="1"/>
          <dgm:chPref val="1"/>
        </dgm:presLayoutVars>
      </dgm:prSet>
      <dgm:spPr/>
    </dgm:pt>
    <dgm:pt modelId="{AEDEC166-012F-40B1-B669-529D46E5E95E}" type="pres">
      <dgm:prSet presAssocID="{CE872F6C-D8A9-4376-B577-501356EF07E4}" presName="sibTrans" presStyleCnt="0"/>
      <dgm:spPr/>
    </dgm:pt>
    <dgm:pt modelId="{2266B95A-E8E7-4712-B209-5A8C796F01CB}" type="pres">
      <dgm:prSet presAssocID="{58295482-EF5C-4AD7-B664-D78E6DE2F7BB}" presName="compNode" presStyleCnt="0"/>
      <dgm:spPr/>
    </dgm:pt>
    <dgm:pt modelId="{0C555D75-4F16-435E-B722-CA45E295C712}" type="pres">
      <dgm:prSet presAssocID="{58295482-EF5C-4AD7-B664-D78E6DE2F7B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C9223E2-00B9-47FE-89D8-D794F490043F}" type="pres">
      <dgm:prSet presAssocID="{58295482-EF5C-4AD7-B664-D78E6DE2F7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4D4670E1-02A6-4DA4-A4EC-850175A951E8}" type="pres">
      <dgm:prSet presAssocID="{58295482-EF5C-4AD7-B664-D78E6DE2F7BB}" presName="spaceRect" presStyleCnt="0"/>
      <dgm:spPr/>
    </dgm:pt>
    <dgm:pt modelId="{770F57BD-31B1-4F4B-9066-ACFE1011955B}" type="pres">
      <dgm:prSet presAssocID="{58295482-EF5C-4AD7-B664-D78E6DE2F7BB}" presName="textRect" presStyleLbl="revTx" presStyleIdx="2" presStyleCnt="4">
        <dgm:presLayoutVars>
          <dgm:chMax val="1"/>
          <dgm:chPref val="1"/>
        </dgm:presLayoutVars>
      </dgm:prSet>
      <dgm:spPr/>
    </dgm:pt>
    <dgm:pt modelId="{45DB437B-8372-4D65-8F1C-93D69CCAE46E}" type="pres">
      <dgm:prSet presAssocID="{231F58FF-5400-4EB5-BE6C-B59B4423BF31}" presName="sibTrans" presStyleCnt="0"/>
      <dgm:spPr/>
    </dgm:pt>
    <dgm:pt modelId="{243A31FF-80FF-4F32-BED0-BE9B8618C43F}" type="pres">
      <dgm:prSet presAssocID="{3C1A8C16-ADEF-4512-B507-B257923911E6}" presName="compNode" presStyleCnt="0"/>
      <dgm:spPr/>
    </dgm:pt>
    <dgm:pt modelId="{4CCC4399-68FF-417F-9629-559DCF1AE78E}" type="pres">
      <dgm:prSet presAssocID="{3C1A8C16-ADEF-4512-B507-B257923911E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62A9FE-AC42-482A-A0CF-C1C59910A95B}" type="pres">
      <dgm:prSet presAssocID="{3C1A8C16-ADEF-4512-B507-B257923911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990F201-DCB4-4E0A-9BEA-4800DA27D710}" type="pres">
      <dgm:prSet presAssocID="{3C1A8C16-ADEF-4512-B507-B257923911E6}" presName="spaceRect" presStyleCnt="0"/>
      <dgm:spPr/>
    </dgm:pt>
    <dgm:pt modelId="{6174765A-2FFF-4910-B9D2-2A577EB93887}" type="pres">
      <dgm:prSet presAssocID="{3C1A8C16-ADEF-4512-B507-B257923911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5D3B09-70C2-4D59-8EA4-85ADABF1CB73}" type="presOf" srcId="{3C1A8C16-ADEF-4512-B507-B257923911E6}" destId="{6174765A-2FFF-4910-B9D2-2A577EB93887}" srcOrd="0" destOrd="0" presId="urn:microsoft.com/office/officeart/2018/5/layout/IconLeafLabelList"/>
    <dgm:cxn modelId="{65699F20-9FB1-41EF-B11F-1F13A53524CD}" type="presOf" srcId="{59ECA092-1B47-442E-941E-69E937E2DF23}" destId="{32D865CA-7C24-4CE2-ACDB-755BB4C2E7A1}" srcOrd="0" destOrd="0" presId="urn:microsoft.com/office/officeart/2018/5/layout/IconLeafLabelList"/>
    <dgm:cxn modelId="{32E18B27-F76B-4025-9416-961AD53EB88C}" type="presOf" srcId="{4FDF9D4E-939B-4A94-83EF-934CF4C850DF}" destId="{99035F60-F3E6-4AF5-9D6F-ED1E9B6409FB}" srcOrd="0" destOrd="0" presId="urn:microsoft.com/office/officeart/2018/5/layout/IconLeafLabelList"/>
    <dgm:cxn modelId="{C5677F30-61AB-4063-867D-D091A6FB73D8}" srcId="{59ECA092-1B47-442E-941E-69E937E2DF23}" destId="{4FDF9D4E-939B-4A94-83EF-934CF4C850DF}" srcOrd="1" destOrd="0" parTransId="{0FB9F463-85E3-4550-8FE6-004ED8BD4509}" sibTransId="{CE872F6C-D8A9-4376-B577-501356EF07E4}"/>
    <dgm:cxn modelId="{27E81831-BF93-4F39-BFEF-285C7CD1005B}" type="presOf" srcId="{58295482-EF5C-4AD7-B664-D78E6DE2F7BB}" destId="{770F57BD-31B1-4F4B-9066-ACFE1011955B}" srcOrd="0" destOrd="0" presId="urn:microsoft.com/office/officeart/2018/5/layout/IconLeafLabelList"/>
    <dgm:cxn modelId="{D5DBA631-0D36-4FFB-B47A-44C077959C95}" srcId="{59ECA092-1B47-442E-941E-69E937E2DF23}" destId="{58295482-EF5C-4AD7-B664-D78E6DE2F7BB}" srcOrd="2" destOrd="0" parTransId="{61568029-ED07-429A-80E3-D4D3DBC2CF7A}" sibTransId="{231F58FF-5400-4EB5-BE6C-B59B4423BF31}"/>
    <dgm:cxn modelId="{6A893475-817D-4EF3-A86B-30FADDB096D6}" type="presOf" srcId="{CFFEDF64-B74D-4A47-A860-41D9E8E52BDC}" destId="{75F0F6AA-F026-40CA-A0A8-F0E096A63D93}" srcOrd="0" destOrd="0" presId="urn:microsoft.com/office/officeart/2018/5/layout/IconLeafLabelList"/>
    <dgm:cxn modelId="{B983AFAD-712E-4D81-AF2C-F3E2FB2C6BBA}" srcId="{59ECA092-1B47-442E-941E-69E937E2DF23}" destId="{3C1A8C16-ADEF-4512-B507-B257923911E6}" srcOrd="3" destOrd="0" parTransId="{34FD8D2F-21FC-4C48-BD81-04A29731DF9F}" sibTransId="{F04B797F-7EE8-4966-951C-48F416F087D8}"/>
    <dgm:cxn modelId="{D0C1DDC3-66FF-4091-B654-E337898AF04A}" srcId="{59ECA092-1B47-442E-941E-69E937E2DF23}" destId="{CFFEDF64-B74D-4A47-A860-41D9E8E52BDC}" srcOrd="0" destOrd="0" parTransId="{36EB78C2-705F-4836-A848-69B533C5CA01}" sibTransId="{1E1E77BD-49BC-4056-A47F-483CD9054F59}"/>
    <dgm:cxn modelId="{78B26A0F-C4C4-4723-89B6-4EDD7C387D82}" type="presParOf" srcId="{32D865CA-7C24-4CE2-ACDB-755BB4C2E7A1}" destId="{BA73E08B-55D4-4C3B-A662-E1ADB372823E}" srcOrd="0" destOrd="0" presId="urn:microsoft.com/office/officeart/2018/5/layout/IconLeafLabelList"/>
    <dgm:cxn modelId="{87C8FBD1-757B-4E8A-B5F8-AA4F96EBE7BA}" type="presParOf" srcId="{BA73E08B-55D4-4C3B-A662-E1ADB372823E}" destId="{E8749E85-26DD-4040-9CBB-45907A54273E}" srcOrd="0" destOrd="0" presId="urn:microsoft.com/office/officeart/2018/5/layout/IconLeafLabelList"/>
    <dgm:cxn modelId="{F89FB473-99C5-4FAC-9F48-9E9F7C3D9649}" type="presParOf" srcId="{BA73E08B-55D4-4C3B-A662-E1ADB372823E}" destId="{37B8B36F-F3E7-4875-A0EA-58BC86F567CA}" srcOrd="1" destOrd="0" presId="urn:microsoft.com/office/officeart/2018/5/layout/IconLeafLabelList"/>
    <dgm:cxn modelId="{7EFE6D8E-44B4-4148-8D3A-050DCEB5C6C7}" type="presParOf" srcId="{BA73E08B-55D4-4C3B-A662-E1ADB372823E}" destId="{97CD42AF-5FDF-4CBA-B584-CF78A4DDDFF5}" srcOrd="2" destOrd="0" presId="urn:microsoft.com/office/officeart/2018/5/layout/IconLeafLabelList"/>
    <dgm:cxn modelId="{B5C984C4-ECF6-46A2-96CF-81732CBCA5A8}" type="presParOf" srcId="{BA73E08B-55D4-4C3B-A662-E1ADB372823E}" destId="{75F0F6AA-F026-40CA-A0A8-F0E096A63D93}" srcOrd="3" destOrd="0" presId="urn:microsoft.com/office/officeart/2018/5/layout/IconLeafLabelList"/>
    <dgm:cxn modelId="{9AE724C5-C56A-4482-999D-9026717F9077}" type="presParOf" srcId="{32D865CA-7C24-4CE2-ACDB-755BB4C2E7A1}" destId="{BF650388-0EAC-4113-A069-558CD2D1ACD5}" srcOrd="1" destOrd="0" presId="urn:microsoft.com/office/officeart/2018/5/layout/IconLeafLabelList"/>
    <dgm:cxn modelId="{BE320D05-A418-45C8-8159-2F9C24481F81}" type="presParOf" srcId="{32D865CA-7C24-4CE2-ACDB-755BB4C2E7A1}" destId="{FD7A00CC-562C-4B75-9B6C-031F69754E7A}" srcOrd="2" destOrd="0" presId="urn:microsoft.com/office/officeart/2018/5/layout/IconLeafLabelList"/>
    <dgm:cxn modelId="{4AAD51A0-0783-45DC-AFDC-B20E5CCB058C}" type="presParOf" srcId="{FD7A00CC-562C-4B75-9B6C-031F69754E7A}" destId="{CB0C2797-C6D8-4962-ACCE-3662D961E5FC}" srcOrd="0" destOrd="0" presId="urn:microsoft.com/office/officeart/2018/5/layout/IconLeafLabelList"/>
    <dgm:cxn modelId="{C7108A32-C48D-489C-8D13-3947C930E281}" type="presParOf" srcId="{FD7A00CC-562C-4B75-9B6C-031F69754E7A}" destId="{03786A44-CF8D-4F47-B13E-8048A07121CE}" srcOrd="1" destOrd="0" presId="urn:microsoft.com/office/officeart/2018/5/layout/IconLeafLabelList"/>
    <dgm:cxn modelId="{ADF6CB5D-178E-467D-9969-7AB716F70CEE}" type="presParOf" srcId="{FD7A00CC-562C-4B75-9B6C-031F69754E7A}" destId="{843317D9-0BF5-4D77-BD4B-8FFBD65B41DA}" srcOrd="2" destOrd="0" presId="urn:microsoft.com/office/officeart/2018/5/layout/IconLeafLabelList"/>
    <dgm:cxn modelId="{349552EC-E81E-4A4E-B4C0-641B6B9CCE7B}" type="presParOf" srcId="{FD7A00CC-562C-4B75-9B6C-031F69754E7A}" destId="{99035F60-F3E6-4AF5-9D6F-ED1E9B6409FB}" srcOrd="3" destOrd="0" presId="urn:microsoft.com/office/officeart/2018/5/layout/IconLeafLabelList"/>
    <dgm:cxn modelId="{1ABB767D-48FF-48AE-A6F8-F0C8457954AA}" type="presParOf" srcId="{32D865CA-7C24-4CE2-ACDB-755BB4C2E7A1}" destId="{AEDEC166-012F-40B1-B669-529D46E5E95E}" srcOrd="3" destOrd="0" presId="urn:microsoft.com/office/officeart/2018/5/layout/IconLeafLabelList"/>
    <dgm:cxn modelId="{4EFDAA3A-7EDF-4DE2-9614-F279E2626888}" type="presParOf" srcId="{32D865CA-7C24-4CE2-ACDB-755BB4C2E7A1}" destId="{2266B95A-E8E7-4712-B209-5A8C796F01CB}" srcOrd="4" destOrd="0" presId="urn:microsoft.com/office/officeart/2018/5/layout/IconLeafLabelList"/>
    <dgm:cxn modelId="{4CE1716B-8263-4714-90C5-C94224E43810}" type="presParOf" srcId="{2266B95A-E8E7-4712-B209-5A8C796F01CB}" destId="{0C555D75-4F16-435E-B722-CA45E295C712}" srcOrd="0" destOrd="0" presId="urn:microsoft.com/office/officeart/2018/5/layout/IconLeafLabelList"/>
    <dgm:cxn modelId="{40157FF7-6122-45C8-9768-5507A105AAC8}" type="presParOf" srcId="{2266B95A-E8E7-4712-B209-5A8C796F01CB}" destId="{8C9223E2-00B9-47FE-89D8-D794F490043F}" srcOrd="1" destOrd="0" presId="urn:microsoft.com/office/officeart/2018/5/layout/IconLeafLabelList"/>
    <dgm:cxn modelId="{B22534F7-4442-4F1F-AE98-89DF86D886AC}" type="presParOf" srcId="{2266B95A-E8E7-4712-B209-5A8C796F01CB}" destId="{4D4670E1-02A6-4DA4-A4EC-850175A951E8}" srcOrd="2" destOrd="0" presId="urn:microsoft.com/office/officeart/2018/5/layout/IconLeafLabelList"/>
    <dgm:cxn modelId="{A6007E18-77C7-4961-AF32-FD8B1EC54D6B}" type="presParOf" srcId="{2266B95A-E8E7-4712-B209-5A8C796F01CB}" destId="{770F57BD-31B1-4F4B-9066-ACFE1011955B}" srcOrd="3" destOrd="0" presId="urn:microsoft.com/office/officeart/2018/5/layout/IconLeafLabelList"/>
    <dgm:cxn modelId="{86811DF2-E13E-4B2B-B764-604CFD60A550}" type="presParOf" srcId="{32D865CA-7C24-4CE2-ACDB-755BB4C2E7A1}" destId="{45DB437B-8372-4D65-8F1C-93D69CCAE46E}" srcOrd="5" destOrd="0" presId="urn:microsoft.com/office/officeart/2018/5/layout/IconLeafLabelList"/>
    <dgm:cxn modelId="{D1B760C8-58C3-40B1-B70D-1A856A653C16}" type="presParOf" srcId="{32D865CA-7C24-4CE2-ACDB-755BB4C2E7A1}" destId="{243A31FF-80FF-4F32-BED0-BE9B8618C43F}" srcOrd="6" destOrd="0" presId="urn:microsoft.com/office/officeart/2018/5/layout/IconLeafLabelList"/>
    <dgm:cxn modelId="{E8590921-387D-46C3-97A0-2125D7E82677}" type="presParOf" srcId="{243A31FF-80FF-4F32-BED0-BE9B8618C43F}" destId="{4CCC4399-68FF-417F-9629-559DCF1AE78E}" srcOrd="0" destOrd="0" presId="urn:microsoft.com/office/officeart/2018/5/layout/IconLeafLabelList"/>
    <dgm:cxn modelId="{1B0B60AD-C025-45CA-BAF3-520DEF678011}" type="presParOf" srcId="{243A31FF-80FF-4F32-BED0-BE9B8618C43F}" destId="{AD62A9FE-AC42-482A-A0CF-C1C59910A95B}" srcOrd="1" destOrd="0" presId="urn:microsoft.com/office/officeart/2018/5/layout/IconLeafLabelList"/>
    <dgm:cxn modelId="{135FD18F-05DD-4184-91B2-EE17A5E99C49}" type="presParOf" srcId="{243A31FF-80FF-4F32-BED0-BE9B8618C43F}" destId="{4990F201-DCB4-4E0A-9BEA-4800DA27D710}" srcOrd="2" destOrd="0" presId="urn:microsoft.com/office/officeart/2018/5/layout/IconLeafLabelList"/>
    <dgm:cxn modelId="{13F15AC1-125D-4997-8D8E-EBA750CC907C}" type="presParOf" srcId="{243A31FF-80FF-4F32-BED0-BE9B8618C43F}" destId="{6174765A-2FFF-4910-B9D2-2A577EB9388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74804-CE59-46C1-A8E0-E3401EB329F1}">
      <dsp:nvSpPr>
        <dsp:cNvPr id="0" name=""/>
        <dsp:cNvSpPr/>
      </dsp:nvSpPr>
      <dsp:spPr>
        <a:xfrm>
          <a:off x="0" y="2279"/>
          <a:ext cx="6254724" cy="11554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33A70-8B03-4810-A2BA-0F0F9E512FA2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E5466-8107-4720-BC2A-864BA7BC0E83}">
      <dsp:nvSpPr>
        <dsp:cNvPr id="0" name=""/>
        <dsp:cNvSpPr/>
      </dsp:nvSpPr>
      <dsp:spPr>
        <a:xfrm>
          <a:off x="1334496" y="2279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DSGTIN+ and SGTIN+ encoding and decoding for RFID.</a:t>
          </a:r>
        </a:p>
      </dsp:txBody>
      <dsp:txXfrm>
        <a:off x="1334496" y="2279"/>
        <a:ext cx="4920227" cy="1155408"/>
      </dsp:txXfrm>
    </dsp:sp>
    <dsp:sp modelId="{B7FFFEFA-15D0-45B3-B24C-98CA29630736}">
      <dsp:nvSpPr>
        <dsp:cNvPr id="0" name=""/>
        <dsp:cNvSpPr/>
      </dsp:nvSpPr>
      <dsp:spPr>
        <a:xfrm>
          <a:off x="0" y="1446540"/>
          <a:ext cx="6254724" cy="11554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5F9C3-E8D0-4F91-B970-B427A49F75D7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DFF33-04E9-466E-BC41-DC5DCAD5B248}">
      <dsp:nvSpPr>
        <dsp:cNvPr id="0" name=""/>
        <dsp:cNvSpPr/>
      </dsp:nvSpPr>
      <dsp:spPr>
        <a:xfrm>
          <a:off x="1334496" y="1446540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Transformation of</a:t>
          </a:r>
          <a:r>
            <a:rPr lang="en-US" sz="2200" kern="1200"/>
            <a:t> multiple products into</a:t>
          </a:r>
          <a:r>
            <a:rPr lang="en-US" sz="2200" kern="1200">
              <a:latin typeface="Calibri Light" panose="020F0302020204030204"/>
            </a:rPr>
            <a:t> a</a:t>
          </a:r>
          <a:r>
            <a:rPr lang="en-US" sz="2200" kern="1200"/>
            <a:t> single product with simple scan.</a:t>
          </a:r>
        </a:p>
      </dsp:txBody>
      <dsp:txXfrm>
        <a:off x="1334496" y="1446540"/>
        <a:ext cx="4920227" cy="1155408"/>
      </dsp:txXfrm>
    </dsp:sp>
    <dsp:sp modelId="{E0736918-1D7B-4D73-AC67-F2F0F0DEA8F5}">
      <dsp:nvSpPr>
        <dsp:cNvPr id="0" name=""/>
        <dsp:cNvSpPr/>
      </dsp:nvSpPr>
      <dsp:spPr>
        <a:xfrm>
          <a:off x="0" y="2890801"/>
          <a:ext cx="6254724" cy="11554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E03D4-FFBA-4938-B39F-F207D99BA9B7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348BD-A21D-46D0-A3FF-72D7F053C055}">
      <dsp:nvSpPr>
        <dsp:cNvPr id="0" name=""/>
        <dsp:cNvSpPr/>
      </dsp:nvSpPr>
      <dsp:spPr>
        <a:xfrm>
          <a:off x="1334496" y="289080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Traceability to contained items using data base.</a:t>
          </a:r>
        </a:p>
      </dsp:txBody>
      <dsp:txXfrm>
        <a:off x="1334496" y="2890801"/>
        <a:ext cx="4920227" cy="1155408"/>
      </dsp:txXfrm>
    </dsp:sp>
    <dsp:sp modelId="{027FDB54-E2D7-469F-BF85-378C3C420C3D}">
      <dsp:nvSpPr>
        <dsp:cNvPr id="0" name=""/>
        <dsp:cNvSpPr/>
      </dsp:nvSpPr>
      <dsp:spPr>
        <a:xfrm>
          <a:off x="0" y="4335061"/>
          <a:ext cx="6254724" cy="11554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92925-FD18-49A5-A56F-1444CDD43B5E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7D86F-E2EA-4D5D-B65C-00D2A7595D7A}">
      <dsp:nvSpPr>
        <dsp:cNvPr id="0" name=""/>
        <dsp:cNvSpPr/>
      </dsp:nvSpPr>
      <dsp:spPr>
        <a:xfrm>
          <a:off x="1334496" y="433506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Automatic </a:t>
          </a:r>
          <a:r>
            <a:rPr lang="en-US" sz="2200" kern="1200">
              <a:latin typeface="Calibri Light" panose="020F0302020204030204"/>
            </a:rPr>
            <a:t>generation of</a:t>
          </a:r>
          <a:r>
            <a:rPr lang="en-US" sz="2200" kern="1200"/>
            <a:t> DSGTIN+ labels with</a:t>
          </a:r>
          <a:r>
            <a:rPr lang="en-US" sz="2200" kern="1200">
              <a:latin typeface="Calibri Light" panose="020F0302020204030204"/>
            </a:rPr>
            <a:t> </a:t>
          </a:r>
          <a:r>
            <a:rPr lang="en-US" sz="2200" kern="1200" err="1">
              <a:latin typeface="Calibri Light" panose="020F0302020204030204"/>
            </a:rPr>
            <a:t>BarTender</a:t>
          </a:r>
          <a:r>
            <a:rPr lang="en-US" sz="2200" kern="1200"/>
            <a:t> integration. </a:t>
          </a:r>
          <a:endParaRPr lang="en-US" sz="2200" kern="1200">
            <a:latin typeface="Calibri Light" panose="020F0302020204030204"/>
          </a:endParaRPr>
        </a:p>
      </dsp:txBody>
      <dsp:txXfrm>
        <a:off x="1334496" y="4335061"/>
        <a:ext cx="4920227" cy="1155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49E85-26DD-4040-9CBB-45907A54273E}">
      <dsp:nvSpPr>
        <dsp:cNvPr id="0" name=""/>
        <dsp:cNvSpPr/>
      </dsp:nvSpPr>
      <dsp:spPr>
        <a:xfrm>
          <a:off x="498373" y="495773"/>
          <a:ext cx="1439360" cy="14393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8B36F-F3E7-4875-A0EA-58BC86F567CA}">
      <dsp:nvSpPr>
        <dsp:cNvPr id="0" name=""/>
        <dsp:cNvSpPr/>
      </dsp:nvSpPr>
      <dsp:spPr>
        <a:xfrm>
          <a:off x="805122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F6AA-F026-40CA-A0A8-F0E096A63D93}">
      <dsp:nvSpPr>
        <dsp:cNvPr id="0" name=""/>
        <dsp:cNvSpPr/>
      </dsp:nvSpPr>
      <dsp:spPr>
        <a:xfrm>
          <a:off x="3824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Allows food manufactures to recall specific batches.</a:t>
          </a:r>
        </a:p>
      </dsp:txBody>
      <dsp:txXfrm>
        <a:off x="38249" y="2383460"/>
        <a:ext cx="2359607" cy="720000"/>
      </dsp:txXfrm>
    </dsp:sp>
    <dsp:sp modelId="{CB0C2797-C6D8-4962-ACCE-3662D961E5FC}">
      <dsp:nvSpPr>
        <dsp:cNvPr id="0" name=""/>
        <dsp:cNvSpPr/>
      </dsp:nvSpPr>
      <dsp:spPr>
        <a:xfrm>
          <a:off x="3270912" y="495773"/>
          <a:ext cx="1439360" cy="14393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86A44-CF8D-4F47-B13E-8048A07121CE}">
      <dsp:nvSpPr>
        <dsp:cNvPr id="0" name=""/>
        <dsp:cNvSpPr/>
      </dsp:nvSpPr>
      <dsp:spPr>
        <a:xfrm>
          <a:off x="3577661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35F60-F3E6-4AF5-9D6F-ED1E9B6409FB}">
      <dsp:nvSpPr>
        <dsp:cNvPr id="0" name=""/>
        <dsp:cNvSpPr/>
      </dsp:nvSpPr>
      <dsp:spPr>
        <a:xfrm>
          <a:off x="281078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Automatic expiration date</a:t>
          </a:r>
          <a:r>
            <a:rPr lang="en-US" sz="1500" kern="1200">
              <a:latin typeface="Calibri Light" panose="020F0302020204030204"/>
            </a:rPr>
            <a:t> and TLC</a:t>
          </a:r>
          <a:r>
            <a:rPr lang="en-US" sz="1500" kern="1200"/>
            <a:t> encoding.</a:t>
          </a:r>
        </a:p>
      </dsp:txBody>
      <dsp:txXfrm>
        <a:off x="2810789" y="2383460"/>
        <a:ext cx="2359607" cy="720000"/>
      </dsp:txXfrm>
    </dsp:sp>
    <dsp:sp modelId="{0C555D75-4F16-435E-B722-CA45E295C712}">
      <dsp:nvSpPr>
        <dsp:cNvPr id="0" name=""/>
        <dsp:cNvSpPr/>
      </dsp:nvSpPr>
      <dsp:spPr>
        <a:xfrm>
          <a:off x="6043451" y="495773"/>
          <a:ext cx="1439360" cy="14393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223E2-00B9-47FE-89D8-D794F490043F}">
      <dsp:nvSpPr>
        <dsp:cNvPr id="0" name=""/>
        <dsp:cNvSpPr/>
      </dsp:nvSpPr>
      <dsp:spPr>
        <a:xfrm>
          <a:off x="6350200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F57BD-31B1-4F4B-9066-ACFE1011955B}">
      <dsp:nvSpPr>
        <dsp:cNvPr id="0" name=""/>
        <dsp:cNvSpPr/>
      </dsp:nvSpPr>
      <dsp:spPr>
        <a:xfrm>
          <a:off x="5583328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Automatic label</a:t>
          </a:r>
          <a:r>
            <a:rPr lang="en-US" sz="1500" kern="1200">
              <a:latin typeface="Calibri Light" panose="020F0302020204030204"/>
            </a:rPr>
            <a:t> </a:t>
          </a:r>
          <a:r>
            <a:rPr lang="en-US" sz="1500" kern="1200"/>
            <a:t>generation.</a:t>
          </a:r>
        </a:p>
      </dsp:txBody>
      <dsp:txXfrm>
        <a:off x="5583328" y="2383460"/>
        <a:ext cx="2359607" cy="720000"/>
      </dsp:txXfrm>
    </dsp:sp>
    <dsp:sp modelId="{4CCC4399-68FF-417F-9629-559DCF1AE78E}">
      <dsp:nvSpPr>
        <dsp:cNvPr id="0" name=""/>
        <dsp:cNvSpPr/>
      </dsp:nvSpPr>
      <dsp:spPr>
        <a:xfrm>
          <a:off x="8815990" y="495773"/>
          <a:ext cx="1439360" cy="14393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2A9FE-AC42-482A-A0CF-C1C59910A95B}">
      <dsp:nvSpPr>
        <dsp:cNvPr id="0" name=""/>
        <dsp:cNvSpPr/>
      </dsp:nvSpPr>
      <dsp:spPr>
        <a:xfrm>
          <a:off x="9122739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4765A-2FFF-4910-B9D2-2A577EB93887}">
      <dsp:nvSpPr>
        <dsp:cNvPr id="0" name=""/>
        <dsp:cNvSpPr/>
      </dsp:nvSpPr>
      <dsp:spPr>
        <a:xfrm>
          <a:off x="8355867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Reads DSGTIN+ and SGTIN+ RFID automatically.</a:t>
          </a:r>
        </a:p>
      </dsp:txBody>
      <dsp:txXfrm>
        <a:off x="8355867" y="2383460"/>
        <a:ext cx="23596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4:24:33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20966 2461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4:25:19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751 6715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27A14-FFB4-4B1C-B5A7-4714D6E48871}" type="datetimeFigureOut"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472D8-0090-45F5-8C42-98668EBFF4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6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472D8-0090-45F5-8C42-98668EBFF4C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472D8-0090-45F5-8C42-98668EBFF4C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5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Derrick?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472D8-0090-45F5-8C42-98668EBFF4C6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472D8-0090-45F5-8C42-98668EBFF4C6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Ethan?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472D8-0090-45F5-8C42-98668EBFF4C6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1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472D8-0090-45F5-8C42-98668EBFF4C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7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472D8-0090-45F5-8C42-98668EBFF4C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6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Derrick?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472D8-0090-45F5-8C42-98668EBFF4C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4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Derrick?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472D8-0090-45F5-8C42-98668EBFF4C6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5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6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6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5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4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7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5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4389" y="936711"/>
            <a:ext cx="6815992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itchFamily="34" charset="0"/>
              <a:buChar char=" "/>
            </a:pPr>
            <a:r>
              <a:rPr lang="en-US" b="1" i="1">
                <a:solidFill>
                  <a:schemeClr val="accent1"/>
                </a:solidFill>
                <a:latin typeface="+mn-lt"/>
              </a:rPr>
              <a:t>Joseph Sodergren</a:t>
            </a:r>
            <a:endParaRPr lang="en-US" b="1" i="1">
              <a:solidFill>
                <a:schemeClr val="accent1"/>
              </a:solidFill>
              <a:latin typeface="+mn-lt"/>
              <a:cs typeface="Calibri Light"/>
            </a:endParaRPr>
          </a:p>
          <a:p>
            <a:pPr>
              <a:buFont typeface="Arial" pitchFamily="34" charset="0"/>
              <a:buChar char=" "/>
            </a:pPr>
            <a:r>
              <a:rPr lang="en-US" b="1" i="1">
                <a:solidFill>
                  <a:schemeClr val="accent1"/>
                </a:solidFill>
                <a:latin typeface="+mn-lt"/>
              </a:rPr>
              <a:t>Derrick Thompson</a:t>
            </a:r>
            <a:endParaRPr lang="en-US" b="1" i="1">
              <a:solidFill>
                <a:schemeClr val="accent1"/>
              </a:solidFill>
              <a:latin typeface="+mn-lt"/>
              <a:cs typeface="Calibri Light"/>
            </a:endParaRPr>
          </a:p>
          <a:p>
            <a:pPr>
              <a:buFont typeface="Arial" pitchFamily="34" charset="0"/>
              <a:buChar char=" "/>
            </a:pPr>
            <a:r>
              <a:rPr lang="en-US" b="1" i="1">
                <a:solidFill>
                  <a:schemeClr val="accent1"/>
                </a:solidFill>
                <a:latin typeface="+mn-lt"/>
              </a:rPr>
              <a:t>Liam Henninger</a:t>
            </a:r>
            <a:endParaRPr lang="en-US" b="1" i="1">
              <a:solidFill>
                <a:schemeClr val="accent1"/>
              </a:solidFill>
              <a:latin typeface="+mn-lt"/>
              <a:cs typeface="Calibri Light"/>
            </a:endParaRPr>
          </a:p>
          <a:p>
            <a:pPr>
              <a:buFont typeface="Arial" pitchFamily="34" charset="0"/>
              <a:buChar char=" "/>
            </a:pPr>
            <a:r>
              <a:rPr lang="en-US" b="1" i="1">
                <a:solidFill>
                  <a:schemeClr val="accent1"/>
                </a:solidFill>
                <a:latin typeface="+mn-lt"/>
              </a:rPr>
              <a:t>Ethan Thompson</a:t>
            </a:r>
            <a:br>
              <a:rPr lang="en-US" i="1">
                <a:latin typeface="+mn-lt"/>
              </a:rPr>
            </a:b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C19CC12-082A-6EA1-A3FC-31B10BB8E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374670"/>
            <a:ext cx="2743200" cy="20983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B986-B7CE-CDF6-91C6-F5368291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4A00-5881-F8CD-DF59-3562FA16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 Light"/>
              </a:rPr>
              <a:t>Retrieval of ingredients from processing line</a:t>
            </a:r>
          </a:p>
          <a:p>
            <a:pPr>
              <a:buFont typeface="Wingdings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 Light"/>
              </a:rPr>
              <a:t>Transformation of finished salad and new assignment of traceability lot code</a:t>
            </a:r>
          </a:p>
          <a:p>
            <a:pPr>
              <a:buFont typeface="Wingdings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 Light"/>
              </a:rPr>
              <a:t>KDE's with the following information:</a:t>
            </a:r>
          </a:p>
          <a:p>
            <a:pPr marL="347345" lvl="1">
              <a:buFont typeface="Wingdings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 Light"/>
              </a:rPr>
              <a:t>Date</a:t>
            </a:r>
            <a:endParaRPr lang="en-US" i="0">
              <a:solidFill>
                <a:schemeClr val="tx1"/>
              </a:solidFill>
              <a:cs typeface="Calibri Light"/>
            </a:endParaRPr>
          </a:p>
          <a:p>
            <a:pPr marL="347345" lvl="1">
              <a:buFont typeface="Wingdings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 Light"/>
              </a:rPr>
              <a:t>Location</a:t>
            </a:r>
          </a:p>
          <a:p>
            <a:pPr marL="347345" lvl="1">
              <a:buFont typeface="Wingdings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 Light"/>
              </a:rPr>
              <a:t>Product description</a:t>
            </a:r>
          </a:p>
          <a:p>
            <a:pPr marL="347345" lvl="1">
              <a:buFont typeface="Wingdings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 Light"/>
              </a:rPr>
              <a:t>Quantity</a:t>
            </a:r>
          </a:p>
          <a:p>
            <a:pPr marL="347345" lvl="1">
              <a:buFont typeface="Wingdings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 Light"/>
              </a:rPr>
              <a:t>Document Type/Document Number</a:t>
            </a:r>
          </a:p>
          <a:p>
            <a:pPr marL="347345" lvl="1">
              <a:buFont typeface="Wingdings" pitchFamily="34" charset="0"/>
              <a:buChar char="§"/>
            </a:pPr>
            <a:endParaRPr lang="en-US">
              <a:solidFill>
                <a:schemeClr val="tx1"/>
              </a:solidFill>
              <a:cs typeface="Calibri Light"/>
            </a:endParaRPr>
          </a:p>
          <a:p>
            <a:pPr marL="4445" lvl="1" indent="0">
              <a:buNone/>
            </a:pPr>
            <a:endParaRPr lang="en-US">
              <a:solidFill>
                <a:schemeClr val="tx1"/>
              </a:solidFill>
              <a:cs typeface="Calibri Light"/>
            </a:endParaRPr>
          </a:p>
          <a:p>
            <a:pPr>
              <a:buFont typeface="Wingdings" pitchFamily="34" charset="0"/>
              <a:buChar char="§"/>
            </a:pPr>
            <a:endParaRPr lang="en-US">
              <a:solidFill>
                <a:schemeClr val="tx1"/>
              </a:solidFill>
              <a:cs typeface="Calibri Light"/>
            </a:endParaRPr>
          </a:p>
          <a:p>
            <a:pPr>
              <a:buFont typeface="Wingdings" pitchFamily="34" charset="0"/>
              <a:buChar char="§"/>
            </a:pPr>
            <a:endParaRPr lang="en-US">
              <a:solidFill>
                <a:schemeClr val="tx1"/>
              </a:solidFill>
              <a:cs typeface="Calibri Ligh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77C504-A813-8EB9-C22A-66E517F79CBE}"/>
                  </a:ext>
                </a:extLst>
              </p14:cNvPr>
              <p14:cNvContentPartPr/>
              <p14:nvPr/>
            </p14:nvContentPartPr>
            <p14:xfrm>
              <a:off x="10174309" y="536619"/>
              <a:ext cx="13415" cy="1341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77C504-A813-8EB9-C22A-66E517F79C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03559" y="-134131"/>
                <a:ext cx="1341500" cy="134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92802B-0840-A9E9-8266-3BA045612DA6}"/>
                  </a:ext>
                </a:extLst>
              </p14:cNvPr>
              <p14:cNvContentPartPr/>
              <p14:nvPr/>
            </p14:nvContentPartPr>
            <p14:xfrm>
              <a:off x="-75126" y="2693831"/>
              <a:ext cx="13415" cy="1341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92802B-0840-A9E9-8266-3BA045612D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45876" y="2023081"/>
                <a:ext cx="1341500" cy="1341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05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AB09-D1E1-E355-B38B-3AC6E14F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BEBF3-E2AB-1C73-8D1F-B83028F1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Ø"/>
            </a:pPr>
            <a:r>
              <a:rPr lang="en-US" sz="3200">
                <a:solidFill>
                  <a:schemeClr val="tx1"/>
                </a:solidFill>
                <a:cs typeface="Calibri Light" panose="020F0302020204030204"/>
              </a:rPr>
              <a:t>Java </a:t>
            </a:r>
            <a:endParaRPr lang="en-US">
              <a:solidFill>
                <a:schemeClr val="tx1"/>
              </a:solidFill>
              <a:cs typeface="Calibri Light" panose="020F0302020204030204"/>
            </a:endParaRPr>
          </a:p>
          <a:p>
            <a:pPr>
              <a:buFont typeface="Wingdings" pitchFamily="34" charset="0"/>
              <a:buChar char="Ø"/>
            </a:pPr>
            <a:r>
              <a:rPr lang="en-US" sz="3200" err="1">
                <a:solidFill>
                  <a:schemeClr val="tx1"/>
                </a:solidFill>
                <a:cs typeface="Calibri Light" panose="020F0302020204030204"/>
              </a:rPr>
              <a:t>BarTender</a:t>
            </a:r>
            <a:endParaRPr lang="en-US" sz="3200">
              <a:solidFill>
                <a:schemeClr val="tx1"/>
              </a:solidFill>
              <a:cs typeface="Calibri Light" panose="020F0302020204030204"/>
            </a:endParaRPr>
          </a:p>
          <a:p>
            <a:pPr>
              <a:buFont typeface="Wingdings" pitchFamily="34" charset="0"/>
              <a:buChar char="Ø"/>
            </a:pPr>
            <a:r>
              <a:rPr lang="en-US" sz="3200">
                <a:solidFill>
                  <a:schemeClr val="tx1"/>
                </a:solidFill>
                <a:cs typeface="Calibri Light" panose="020F0302020204030204"/>
              </a:rPr>
              <a:t>RFID Printer/Scanner</a:t>
            </a:r>
          </a:p>
          <a:p>
            <a:pPr>
              <a:buFont typeface="Wingdings" pitchFamily="34" charset="0"/>
              <a:buChar char="Ø"/>
            </a:pPr>
            <a:r>
              <a:rPr lang="en-US" sz="3200">
                <a:solidFill>
                  <a:schemeClr val="tx1"/>
                </a:solidFill>
                <a:cs typeface="Calibri Light" panose="020F0302020204030204"/>
              </a:rPr>
              <a:t>Barcode Printer</a:t>
            </a:r>
          </a:p>
          <a:p>
            <a:pPr marL="0" indent="0">
              <a:buNone/>
            </a:pPr>
            <a:endParaRPr lang="en-US" sz="3200">
              <a:solidFill>
                <a:schemeClr val="tx1"/>
              </a:solidFill>
              <a:cs typeface="Calibri Light" panose="020F0302020204030204"/>
            </a:endParaRPr>
          </a:p>
          <a:p>
            <a:pPr>
              <a:buFont typeface="Wingdings" pitchFamily="34" charset="0"/>
              <a:buChar char="Ø"/>
            </a:pPr>
            <a:endParaRPr lang="en-US" sz="3200">
              <a:solidFill>
                <a:schemeClr val="tx1"/>
              </a:solidFill>
              <a:cs typeface="Calibri Light" panose="020F0302020204030204"/>
            </a:endParaRPr>
          </a:p>
          <a:p>
            <a:pPr>
              <a:buFont typeface="Wingdings" pitchFamily="34" charset="0"/>
              <a:buChar char="Ø"/>
            </a:pPr>
            <a:endParaRPr lang="en-US" sz="3200">
              <a:solidFill>
                <a:schemeClr val="tx1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288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BF764D-90E4-455B-820F-62BF527BC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CE448-24AA-BAB6-6315-F7FA5F4D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4141466" cy="566527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cs typeface="Calibri Light"/>
              </a:rPr>
              <a:t>What is SaladMan?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D16540-4DEF-B911-29CE-C9487B90B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169137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5020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E405-0CAB-FA3E-ECEE-6F3CE715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Why SaladMan?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D6BA39-1187-359B-2ADB-BFA1E9E30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109334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10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EB38-A682-5F49-ED59-CD59AF63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9825718" cy="165819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 </a:t>
            </a:r>
            <a:r>
              <a:rPr lang="en-US" err="1">
                <a:cs typeface="Calibri Light"/>
              </a:rPr>
              <a:t>SaladMan</a:t>
            </a:r>
            <a:r>
              <a:rPr lang="en-US">
                <a:cs typeface="Calibri Light"/>
              </a:rPr>
              <a:t> could become</a:t>
            </a:r>
            <a:endParaRPr lang="en-US"/>
          </a:p>
        </p:txBody>
      </p:sp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62E951F5-33E8-3A56-3F44-09218B57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155" y="2151756"/>
            <a:ext cx="3188897" cy="3345242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DA48DF4B-40BF-A4CA-E59E-995B9981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64678"/>
              </p:ext>
            </p:extLst>
          </p:nvPr>
        </p:nvGraphicFramePr>
        <p:xfrm>
          <a:off x="966519" y="2199903"/>
          <a:ext cx="4423380" cy="405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4460">
                  <a:extLst>
                    <a:ext uri="{9D8B030D-6E8A-4147-A177-3AD203B41FA5}">
                      <a16:colId xmlns:a16="http://schemas.microsoft.com/office/drawing/2014/main" val="3058677395"/>
                    </a:ext>
                  </a:extLst>
                </a:gridCol>
                <a:gridCol w="1474460">
                  <a:extLst>
                    <a:ext uri="{9D8B030D-6E8A-4147-A177-3AD203B41FA5}">
                      <a16:colId xmlns:a16="http://schemas.microsoft.com/office/drawing/2014/main" val="1607474143"/>
                    </a:ext>
                  </a:extLst>
                </a:gridCol>
                <a:gridCol w="1474460">
                  <a:extLst>
                    <a:ext uri="{9D8B030D-6E8A-4147-A177-3AD203B41FA5}">
                      <a16:colId xmlns:a16="http://schemas.microsoft.com/office/drawing/2014/main" val="851400073"/>
                    </a:ext>
                  </a:extLst>
                </a:gridCol>
              </a:tblGrid>
              <a:tr h="364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24938"/>
                  </a:ext>
                </a:extLst>
              </a:tr>
              <a:tr h="4640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Automatic Printing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Full support for all RFID AIs.</a:t>
                      </a:r>
                      <a:endParaRPr lang="en-US" sz="1800" b="0" i="0" u="none" strike="noStrike" noProof="0" dirty="0">
                        <a:latin typeface="Calibri Light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 Integration into hand-held device.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21268"/>
                  </a:ext>
                </a:extLst>
              </a:tr>
              <a:tr h="46400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Support for barcode scanners.</a:t>
                      </a:r>
                      <a:endParaRPr lang="en-US" sz="1800" b="0" i="0" u="none" strike="noStrike" noProof="0" dirty="0">
                        <a:latin typeface="Calibri Light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Automatic web recall in seconds.</a:t>
                      </a:r>
                      <a:endParaRPr lang="en-US" sz="1800" b="0" i="0" u="none" strike="noStrike" noProof="0" dirty="0">
                        <a:latin typeface="Calibri Light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38437"/>
                  </a:ext>
                </a:extLst>
              </a:tr>
              <a:tr h="46400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Speed Printing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47144"/>
                  </a:ext>
                </a:extLst>
              </a:tr>
              <a:tr h="46400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FSMA 204 compliant.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74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94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A51A-E936-A932-7BB7-24A03842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Right to Win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B77-13C1-CF55-05CB-B06520419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79" y="2011680"/>
            <a:ext cx="10768102" cy="4844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 "/>
            </a:pPr>
            <a:r>
              <a:rPr lang="en-US" u="sng">
                <a:solidFill>
                  <a:schemeClr val="tx1"/>
                </a:solidFill>
                <a:ea typeface="+mn-lt"/>
                <a:cs typeface="+mn-lt"/>
              </a:rPr>
              <a:t>Originality and creativity: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SaladMan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offers user a new and creative piece of software to provide fast and efficient label printing. </a:t>
            </a:r>
            <a:endParaRPr lang="en-US">
              <a:solidFill>
                <a:schemeClr val="tx1"/>
              </a:solidFill>
              <a:cs typeface="Calibri Light"/>
            </a:endParaRPr>
          </a:p>
          <a:p>
            <a:pPr>
              <a:buFont typeface="Arial"/>
              <a:buChar char=" "/>
            </a:pPr>
            <a:r>
              <a:rPr lang="en-US" u="sng">
                <a:solidFill>
                  <a:schemeClr val="tx1"/>
                </a:solidFill>
                <a:ea typeface="+mn-lt"/>
                <a:cs typeface="+mn-lt"/>
              </a:rPr>
              <a:t>User experience: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SaladMan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offers a clean, easy-to-use interface for a smooth and efficient user experience. </a:t>
            </a:r>
            <a:endParaRPr lang="en-US">
              <a:solidFill>
                <a:schemeClr val="tx1"/>
              </a:solidFill>
              <a:cs typeface="Calibri Light"/>
            </a:endParaRPr>
          </a:p>
          <a:p>
            <a:pPr>
              <a:buFont typeface="Arial"/>
              <a:buChar char=" "/>
            </a:pPr>
            <a:r>
              <a:rPr lang="en-US" u="sng">
                <a:solidFill>
                  <a:schemeClr val="tx1"/>
                </a:solidFill>
                <a:ea typeface="+mn-lt"/>
                <a:cs typeface="+mn-lt"/>
              </a:rPr>
              <a:t>Functionality: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SaladMan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meets the requirements of traceable lot codes, product description of each food item for which the lot code applies, and the quantity of each food item. </a:t>
            </a:r>
            <a:endParaRPr lang="en-US">
              <a:solidFill>
                <a:schemeClr val="tx1"/>
              </a:solidFill>
              <a:cs typeface="Calibri Light"/>
            </a:endParaRPr>
          </a:p>
          <a:p>
            <a:pPr>
              <a:buFont typeface="Arial"/>
              <a:buChar char=" "/>
            </a:pPr>
            <a:r>
              <a:rPr lang="en-US" u="sng">
                <a:solidFill>
                  <a:schemeClr val="tx1"/>
                </a:solidFill>
                <a:ea typeface="+mn-lt"/>
                <a:cs typeface="+mn-lt"/>
              </a:rPr>
              <a:t>Technical skill: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Our code is well-written and demonstrates a high-level of technical ability. </a:t>
            </a:r>
            <a:endParaRPr lang="en-US">
              <a:solidFill>
                <a:schemeClr val="tx1"/>
              </a:solidFill>
              <a:cs typeface="Calibri Light"/>
            </a:endParaRPr>
          </a:p>
          <a:p>
            <a:pPr>
              <a:buFont typeface="Arial"/>
              <a:buChar char=" "/>
            </a:pPr>
            <a:r>
              <a:rPr lang="en-US" u="sng">
                <a:solidFill>
                  <a:schemeClr val="tx1"/>
                </a:solidFill>
                <a:ea typeface="+mn-lt"/>
                <a:cs typeface="+mn-lt"/>
              </a:rPr>
              <a:t>Presentation: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SaladMan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offers a simple but powerful user-interface that is easy to use and understand.</a:t>
            </a:r>
            <a:endParaRPr lang="en-US">
              <a:solidFill>
                <a:schemeClr val="tx1"/>
              </a:solidFill>
              <a:cs typeface="Calibri Light" panose="020F0302020204030204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2960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1024A-6861-4B63-DED0-2EA296E7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cs typeface="Calibri Light"/>
              </a:rPr>
              <a:t>Summary</a:t>
            </a:r>
            <a:endParaRPr lang="en-US" sz="600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E0452-5CA0-623E-08EF-FAAAE8671847}"/>
              </a:ext>
            </a:extLst>
          </p:cNvPr>
          <p:cNvSpPr txBox="1"/>
          <p:nvPr/>
        </p:nvSpPr>
        <p:spPr>
          <a:xfrm>
            <a:off x="5530195" y="2252145"/>
            <a:ext cx="623454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 Light"/>
              </a:rPr>
              <a:t>High speed transformation of items using RFID scanner.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 Light"/>
              </a:rPr>
              <a:t>Simple decoding and encoding of DSGTIN+ and SGTIN+.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 Light"/>
              </a:rPr>
              <a:t>Automatic expiration date and TLC encoding.</a:t>
            </a:r>
          </a:p>
          <a:p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 Light"/>
              </a:rPr>
              <a:t>Automatic batch printing using </a:t>
            </a:r>
            <a:r>
              <a:rPr lang="en-US" dirty="0">
                <a:ea typeface="+mn-lt"/>
                <a:cs typeface="+mn-lt"/>
              </a:rPr>
              <a:t>bar tender integration builder.</a:t>
            </a:r>
            <a:endParaRPr lang="en-US" dirty="0"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987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AB7D-889B-8ABD-BA80-03984C36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Demo/Video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F675-5310-F112-D5E9-7F641E38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813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Metropolitan</vt:lpstr>
      <vt:lpstr>PowerPoint Presentation</vt:lpstr>
      <vt:lpstr>Project Challenge</vt:lpstr>
      <vt:lpstr>Technology Used</vt:lpstr>
      <vt:lpstr>What is SaladMan?</vt:lpstr>
      <vt:lpstr>Why SaladMan?</vt:lpstr>
      <vt:lpstr>What SaladMan could become</vt:lpstr>
      <vt:lpstr>Right to Win</vt:lpstr>
      <vt:lpstr>Summary</vt:lpstr>
      <vt:lpstr>Demo/Video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44</cp:revision>
  <dcterms:created xsi:type="dcterms:W3CDTF">2023-02-05T00:14:08Z</dcterms:created>
  <dcterms:modified xsi:type="dcterms:W3CDTF">2023-02-05T17:48:25Z</dcterms:modified>
</cp:coreProperties>
</file>