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3" y="3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16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64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5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16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7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7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57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2854-BE63-4AAD-9B80-1E7E6B7B2C4E}" type="datetimeFigureOut">
              <a:rPr lang="en-SG" smtClean="0"/>
              <a:pPr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D13C-7B08-4808-B7B9-4B4C894BCDD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1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86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72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74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96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08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98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33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03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0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4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36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5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32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21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14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8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89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20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18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39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07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69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08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46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96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913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232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44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643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130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76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9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46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87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2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7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5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34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F0F-3EBF-4AD1-ADB9-6D3B2728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B3FB-043E-4A7D-9946-A76E6CD38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3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A4 Paper (210x297 mm)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Weng Khuen</dc:creator>
  <cp:lastModifiedBy>Ho Weng Khuen</cp:lastModifiedBy>
  <cp:revision>6</cp:revision>
  <dcterms:created xsi:type="dcterms:W3CDTF">2020-03-04T13:13:37Z</dcterms:created>
  <dcterms:modified xsi:type="dcterms:W3CDTF">2020-04-25T04:07:47Z</dcterms:modified>
</cp:coreProperties>
</file>