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4240" r:id="rId1"/>
  </p:sldMasterIdLst>
  <p:notesMasterIdLst>
    <p:notesMasterId r:id="rId14"/>
  </p:notesMasterIdLst>
  <p:sldIdLst>
    <p:sldId id="477" r:id="rId2"/>
    <p:sldId id="1843" r:id="rId3"/>
    <p:sldId id="1011" r:id="rId4"/>
    <p:sldId id="1010" r:id="rId5"/>
    <p:sldId id="1844" r:id="rId6"/>
    <p:sldId id="455" r:id="rId7"/>
    <p:sldId id="1014" r:id="rId8"/>
    <p:sldId id="1839" r:id="rId9"/>
    <p:sldId id="1845" r:id="rId10"/>
    <p:sldId id="1838" r:id="rId11"/>
    <p:sldId id="1847" r:id="rId12"/>
    <p:sldId id="1848" r:id="rId13"/>
  </p:sldIdLst>
  <p:sldSz cx="9144000" cy="6858000" type="screen4x3"/>
  <p:notesSz cx="6794500" cy="9906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1488" userDrawn="1">
          <p15:clr>
            <a:srgbClr val="A4A3A4"/>
          </p15:clr>
        </p15:guide>
        <p15:guide id="2" pos="1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ul Chan"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0000"/>
    <a:srgbClr val="FFF2CD"/>
    <a:srgbClr val="FFDF85"/>
    <a:srgbClr val="000000"/>
    <a:srgbClr val="B027ED"/>
    <a:srgbClr val="FFEBB3"/>
    <a:srgbClr val="FF6666"/>
    <a:srgbClr val="FEB602"/>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04" autoAdjust="0"/>
  </p:normalViewPr>
  <p:slideViewPr>
    <p:cSldViewPr>
      <p:cViewPr varScale="1">
        <p:scale>
          <a:sx n="86" d="100"/>
          <a:sy n="86" d="100"/>
        </p:scale>
        <p:origin x="1382" y="53"/>
      </p:cViewPr>
      <p:guideLst>
        <p:guide orient="horz" pos="1488"/>
        <p:guide pos="14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40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lIns="91432" tIns="45716" rIns="91432" bIns="45716" rtlCol="0"/>
          <a:lstStyle>
            <a:lvl1pPr algn="l">
              <a:defRPr sz="1200"/>
            </a:lvl1pPr>
          </a:lstStyle>
          <a:p>
            <a:pPr>
              <a:defRPr/>
            </a:pPr>
            <a:endParaRPr lang="en-US"/>
          </a:p>
        </p:txBody>
      </p:sp>
      <p:sp>
        <p:nvSpPr>
          <p:cNvPr id="3" name="Date Placeholder 2"/>
          <p:cNvSpPr>
            <a:spLocks noGrp="1"/>
          </p:cNvSpPr>
          <p:nvPr>
            <p:ph type="dt" idx="1"/>
          </p:nvPr>
        </p:nvSpPr>
        <p:spPr>
          <a:xfrm>
            <a:off x="3848100" y="0"/>
            <a:ext cx="2944813" cy="495300"/>
          </a:xfrm>
          <a:prstGeom prst="rect">
            <a:avLst/>
          </a:prstGeom>
        </p:spPr>
        <p:txBody>
          <a:bodyPr vert="horz" lIns="91432" tIns="45716" rIns="91432" bIns="45716" rtlCol="0"/>
          <a:lstStyle>
            <a:lvl1pPr algn="r">
              <a:defRPr sz="1200"/>
            </a:lvl1pPr>
          </a:lstStyle>
          <a:p>
            <a:pPr>
              <a:defRPr/>
            </a:pPr>
            <a:fld id="{7FE9A709-E624-4B62-87CE-2C41BC7EBF8E}" type="datetimeFigureOut">
              <a:rPr lang="en-US"/>
              <a:pPr>
                <a:defRPr/>
              </a:pPr>
              <a:t>2/27/2022</a:t>
            </a:fld>
            <a:endParaRPr lang="en-US"/>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32" tIns="45716" rIns="91432" bIns="45716" rtlCol="0" anchor="ctr"/>
          <a:lstStyle/>
          <a:p>
            <a:pPr lvl="0"/>
            <a:endParaRPr lang="en-US" noProof="0"/>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32" tIns="45716" rIns="91432" bIns="4571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09113"/>
            <a:ext cx="2944813" cy="495300"/>
          </a:xfrm>
          <a:prstGeom prst="rect">
            <a:avLst/>
          </a:prstGeom>
        </p:spPr>
        <p:txBody>
          <a:bodyPr vert="horz" lIns="91432" tIns="45716" rIns="91432" bIns="45716"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48100" y="9409113"/>
            <a:ext cx="2944813" cy="495300"/>
          </a:xfrm>
          <a:prstGeom prst="rect">
            <a:avLst/>
          </a:prstGeom>
        </p:spPr>
        <p:txBody>
          <a:bodyPr vert="horz" lIns="91432" tIns="45716" rIns="91432" bIns="45716" rtlCol="0" anchor="b"/>
          <a:lstStyle>
            <a:lvl1pPr algn="r">
              <a:defRPr sz="1200"/>
            </a:lvl1pPr>
          </a:lstStyle>
          <a:p>
            <a:pPr>
              <a:defRPr/>
            </a:pPr>
            <a:fld id="{794F75F9-6C10-4480-AFDE-91047F126DD7}" type="slidenum">
              <a:rPr lang="en-US"/>
              <a:pPr>
                <a:defRPr/>
              </a:pPr>
              <a:t>‹#›</a:t>
            </a:fld>
            <a:endParaRPr lang="en-US"/>
          </a:p>
        </p:txBody>
      </p:sp>
    </p:spTree>
    <p:extLst>
      <p:ext uri="{BB962C8B-B14F-4D97-AF65-F5344CB8AC3E}">
        <p14:creationId xmlns:p14="http://schemas.microsoft.com/office/powerpoint/2010/main" val="627626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earchenterpriseai.techtarget.com/definition/AI-Artificial-Intelligenc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earchenterpriseai.techtarget.com/definition/AI-Artificial-Intelligenc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94F75F9-6C10-4480-AFDE-91047F126DD7}" type="slidenum">
              <a:rPr lang="en-US" smtClean="0"/>
              <a:pPr>
                <a:defRPr/>
              </a:pPr>
              <a:t>1</a:t>
            </a:fld>
            <a:endParaRPr lang="en-US"/>
          </a:p>
        </p:txBody>
      </p:sp>
    </p:spTree>
    <p:extLst>
      <p:ext uri="{BB962C8B-B14F-4D97-AF65-F5344CB8AC3E}">
        <p14:creationId xmlns:p14="http://schemas.microsoft.com/office/powerpoint/2010/main" val="1507720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679450" y="4705350"/>
            <a:ext cx="5435600" cy="44577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 name="Google Shape;49;p1:notes"/>
          <p:cNvSpPr>
            <a:spLocks noGrp="1" noRot="1" noChangeAspect="1"/>
          </p:cNvSpPr>
          <p:nvPr>
            <p:ph type="sldImg" idx="2"/>
          </p:nvPr>
        </p:nvSpPr>
        <p:spPr>
          <a:xfrm>
            <a:off x="920750" y="742950"/>
            <a:ext cx="4953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752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679450" y="4705350"/>
            <a:ext cx="5435600" cy="44577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 name="Google Shape;49;p1:notes"/>
          <p:cNvSpPr>
            <a:spLocks noGrp="1" noRot="1" noChangeAspect="1"/>
          </p:cNvSpPr>
          <p:nvPr>
            <p:ph type="sldImg" idx="2"/>
          </p:nvPr>
        </p:nvSpPr>
        <p:spPr>
          <a:xfrm>
            <a:off x="920750" y="742950"/>
            <a:ext cx="4953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0702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the Turing Test?</a:t>
            </a:r>
          </a:p>
          <a:p>
            <a:r>
              <a:rPr lang="en-US" dirty="0"/>
              <a:t>The Turing Test is a method of inquiry in artificial intelligence (</a:t>
            </a:r>
            <a:r>
              <a:rPr lang="en-US" dirty="0">
                <a:hlinkClick r:id="rId3"/>
              </a:rPr>
              <a:t>AI</a:t>
            </a:r>
            <a:r>
              <a:rPr lang="en-US" dirty="0"/>
              <a:t>) for determining whether or not a computer (robot) is capable of thinking like a human being. The test is named after Alan Turing, the founder of the Turing Test and an English computer scientist, cryptanalyst, mathematician and theoretical biologist. Turing test is performed using natural language because language is the most natural way of human-human communication.</a:t>
            </a:r>
          </a:p>
          <a:p>
            <a:endParaRPr lang="en-SG" dirty="0"/>
          </a:p>
        </p:txBody>
      </p:sp>
      <p:sp>
        <p:nvSpPr>
          <p:cNvPr id="4" name="Slide Number Placeholder 3"/>
          <p:cNvSpPr>
            <a:spLocks noGrp="1"/>
          </p:cNvSpPr>
          <p:nvPr>
            <p:ph type="sldNum" sz="quarter" idx="5"/>
          </p:nvPr>
        </p:nvSpPr>
        <p:spPr/>
        <p:txBody>
          <a:bodyPr/>
          <a:lstStyle/>
          <a:p>
            <a:pPr>
              <a:defRPr/>
            </a:pPr>
            <a:fld id="{794F75F9-6C10-4480-AFDE-91047F126DD7}" type="slidenum">
              <a:rPr lang="en-US" smtClean="0"/>
              <a:pPr>
                <a:defRPr/>
              </a:pPr>
              <a:t>4</a:t>
            </a:fld>
            <a:endParaRPr lang="en-US"/>
          </a:p>
        </p:txBody>
      </p:sp>
    </p:spTree>
    <p:extLst>
      <p:ext uri="{BB962C8B-B14F-4D97-AF65-F5344CB8AC3E}">
        <p14:creationId xmlns:p14="http://schemas.microsoft.com/office/powerpoint/2010/main" val="3442077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the Turing Test?</a:t>
            </a:r>
          </a:p>
          <a:p>
            <a:r>
              <a:rPr lang="en-US" dirty="0"/>
              <a:t>The Turing Test is a method of inquiry in artificial intelligence (</a:t>
            </a:r>
            <a:r>
              <a:rPr lang="en-US" dirty="0">
                <a:hlinkClick r:id="rId3"/>
              </a:rPr>
              <a:t>AI</a:t>
            </a:r>
            <a:r>
              <a:rPr lang="en-US" dirty="0"/>
              <a:t>) for determining whether or not a computer (robot) is capable of thinking like a human being. The test is named after Alan Turing, the founder of the Turing Test and an English computer scientist, cryptanalyst, mathematician and theoretical biologist. Turing test is performed using natural language because language is the most natural way of human-human communication.</a:t>
            </a:r>
          </a:p>
          <a:p>
            <a:endParaRPr lang="en-SG" dirty="0"/>
          </a:p>
        </p:txBody>
      </p:sp>
      <p:sp>
        <p:nvSpPr>
          <p:cNvPr id="4" name="Slide Number Placeholder 3"/>
          <p:cNvSpPr>
            <a:spLocks noGrp="1"/>
          </p:cNvSpPr>
          <p:nvPr>
            <p:ph type="sldNum" sz="quarter" idx="5"/>
          </p:nvPr>
        </p:nvSpPr>
        <p:spPr/>
        <p:txBody>
          <a:bodyPr/>
          <a:lstStyle/>
          <a:p>
            <a:pPr>
              <a:defRPr/>
            </a:pPr>
            <a:fld id="{794F75F9-6C10-4480-AFDE-91047F126DD7}" type="slidenum">
              <a:rPr lang="en-US" smtClean="0"/>
              <a:pPr>
                <a:defRPr/>
              </a:pPr>
              <a:t>5</a:t>
            </a:fld>
            <a:endParaRPr lang="en-US"/>
          </a:p>
        </p:txBody>
      </p:sp>
    </p:spTree>
    <p:extLst>
      <p:ext uri="{BB962C8B-B14F-4D97-AF65-F5344CB8AC3E}">
        <p14:creationId xmlns:p14="http://schemas.microsoft.com/office/powerpoint/2010/main" val="611022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679450" y="4705350"/>
            <a:ext cx="5435600" cy="44577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5" name="Google Shape;55;p2:notes"/>
          <p:cNvSpPr>
            <a:spLocks noGrp="1" noRot="1" noChangeAspect="1"/>
          </p:cNvSpPr>
          <p:nvPr>
            <p:ph type="sldImg" idx="2"/>
          </p:nvPr>
        </p:nvSpPr>
        <p:spPr>
          <a:xfrm>
            <a:off x="920750" y="742950"/>
            <a:ext cx="4953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5127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679450" y="4705350"/>
            <a:ext cx="5435600" cy="44577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5" name="Google Shape;55;p2:notes"/>
          <p:cNvSpPr>
            <a:spLocks noGrp="1" noRot="1" noChangeAspect="1"/>
          </p:cNvSpPr>
          <p:nvPr>
            <p:ph type="sldImg" idx="2"/>
          </p:nvPr>
        </p:nvSpPr>
        <p:spPr>
          <a:xfrm>
            <a:off x="920750" y="742950"/>
            <a:ext cx="4953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4094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679450" y="4705350"/>
            <a:ext cx="5435600" cy="44577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5" name="Google Shape;55;p2:notes"/>
          <p:cNvSpPr>
            <a:spLocks noGrp="1" noRot="1" noChangeAspect="1"/>
          </p:cNvSpPr>
          <p:nvPr>
            <p:ph type="sldImg" idx="2"/>
          </p:nvPr>
        </p:nvSpPr>
        <p:spPr>
          <a:xfrm>
            <a:off x="920750" y="742950"/>
            <a:ext cx="4953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2165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202" name="Rectangle 10"/>
          <p:cNvSpPr>
            <a:spLocks noChangeArrowheads="1"/>
          </p:cNvSpPr>
          <p:nvPr userDrawn="1"/>
        </p:nvSpPr>
        <p:spPr bwMode="auto">
          <a:xfrm>
            <a:off x="0" y="0"/>
            <a:ext cx="9144000" cy="4953239"/>
          </a:xfrm>
          <a:prstGeom prst="rect">
            <a:avLst/>
          </a:prstGeom>
          <a:solidFill>
            <a:srgbClr val="FF6600"/>
          </a:solidFill>
          <a:ln w="9525">
            <a:noFill/>
            <a:miter lim="800000"/>
            <a:headEnd/>
            <a:tailEnd/>
          </a:ln>
          <a:effectLst/>
        </p:spPr>
        <p:txBody>
          <a:bodyPr wrap="none" lIns="82442" tIns="41221" rIns="82442" bIns="41221" anchor="ctr"/>
          <a:lstStyle/>
          <a:p>
            <a:endParaRPr lang="en-US" sz="2200">
              <a:solidFill>
                <a:srgbClr val="000000"/>
              </a:solidFill>
            </a:endParaRPr>
          </a:p>
        </p:txBody>
      </p:sp>
      <p:sp>
        <p:nvSpPr>
          <p:cNvPr id="8203" name="Rectangle 11"/>
          <p:cNvSpPr>
            <a:spLocks noChangeArrowheads="1"/>
          </p:cNvSpPr>
          <p:nvPr userDrawn="1"/>
        </p:nvSpPr>
        <p:spPr bwMode="auto">
          <a:xfrm>
            <a:off x="0" y="6604318"/>
            <a:ext cx="9144000" cy="253682"/>
          </a:xfrm>
          <a:prstGeom prst="rect">
            <a:avLst/>
          </a:prstGeom>
          <a:solidFill>
            <a:srgbClr val="FF6600"/>
          </a:solidFill>
          <a:ln w="9525">
            <a:noFill/>
            <a:miter lim="800000"/>
            <a:headEnd/>
            <a:tailEnd/>
          </a:ln>
          <a:effectLst/>
        </p:spPr>
        <p:txBody>
          <a:bodyPr wrap="none" lIns="82442" tIns="41221" rIns="82442" bIns="41221" anchor="ctr"/>
          <a:lstStyle/>
          <a:p>
            <a:endParaRPr lang="en-US" sz="2200">
              <a:solidFill>
                <a:srgbClr val="000000"/>
              </a:solidFill>
            </a:endParaRPr>
          </a:p>
        </p:txBody>
      </p:sp>
      <p:sp>
        <p:nvSpPr>
          <p:cNvPr id="8194" name="Rectangle 2"/>
          <p:cNvSpPr>
            <a:spLocks noGrp="1" noChangeArrowheads="1"/>
          </p:cNvSpPr>
          <p:nvPr>
            <p:ph type="ctrTitle"/>
          </p:nvPr>
        </p:nvSpPr>
        <p:spPr>
          <a:xfrm>
            <a:off x="549069" y="1375899"/>
            <a:ext cx="8098767" cy="1582285"/>
          </a:xfrm>
        </p:spPr>
        <p:txBody>
          <a:bodyPr/>
          <a:lstStyle>
            <a:lvl1pPr algn="ctr">
              <a:defRPr sz="5400">
                <a:solidFill>
                  <a:schemeClr val="bg1"/>
                </a:solidFill>
              </a:defRPr>
            </a:lvl1pPr>
          </a:lstStyle>
          <a:p>
            <a:r>
              <a:rPr lang="en-GB"/>
              <a:t>Click to edit Master title style</a:t>
            </a:r>
          </a:p>
        </p:txBody>
      </p:sp>
      <p:pic>
        <p:nvPicPr>
          <p:cNvPr id="8205" name="Picture 13"/>
          <p:cNvPicPr>
            <a:picLocks noChangeAspect="1" noChangeArrowheads="1"/>
          </p:cNvPicPr>
          <p:nvPr userDrawn="1"/>
        </p:nvPicPr>
        <p:blipFill>
          <a:blip r:embed="rId2"/>
          <a:srcRect/>
          <a:stretch>
            <a:fillRect/>
          </a:stretch>
        </p:blipFill>
        <p:spPr bwMode="auto">
          <a:xfrm>
            <a:off x="3363047" y="5198322"/>
            <a:ext cx="2317815" cy="1136550"/>
          </a:xfrm>
          <a:prstGeom prst="rect">
            <a:avLst/>
          </a:prstGeom>
          <a:noFill/>
        </p:spPr>
      </p:pic>
    </p:spTree>
    <p:extLst>
      <p:ext uri="{BB962C8B-B14F-4D97-AF65-F5344CB8AC3E}">
        <p14:creationId xmlns:p14="http://schemas.microsoft.com/office/powerpoint/2010/main" val="143607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dirty="0"/>
          </a:p>
        </p:txBody>
      </p:sp>
      <p:sp>
        <p:nvSpPr>
          <p:cNvPr id="5" name="Slide Number Placeholder 4"/>
          <p:cNvSpPr>
            <a:spLocks noGrp="1"/>
          </p:cNvSpPr>
          <p:nvPr>
            <p:ph type="sldNum" sz="quarter" idx="11"/>
          </p:nvPr>
        </p:nvSpPr>
        <p:spPr/>
        <p:txBody>
          <a:bodyPr/>
          <a:lstStyle>
            <a:lvl1pPr>
              <a:defRPr/>
            </a:lvl1pPr>
          </a:lstStyle>
          <a:p>
            <a:fld id="{FDAFAA84-93FD-4C2C-AE46-F7D42BEF3958}" type="slidenum">
              <a:rPr lang="en-GB"/>
              <a:pPr/>
              <a:t>‹#›</a:t>
            </a:fld>
            <a:endParaRPr lang="en-GB" sz="1400">
              <a:solidFill>
                <a:srgbClr val="000000"/>
              </a:solidFill>
            </a:endParaRPr>
          </a:p>
        </p:txBody>
      </p:sp>
    </p:spTree>
    <p:extLst>
      <p:ext uri="{BB962C8B-B14F-4D97-AF65-F5344CB8AC3E}">
        <p14:creationId xmlns:p14="http://schemas.microsoft.com/office/powerpoint/2010/main" val="163820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r>
              <a:t>Title Text</a:t>
            </a:r>
          </a:p>
        </p:txBody>
      </p:sp>
      <p:sp>
        <p:nvSpPr>
          <p:cNvPr id="24" name="Shape 24"/>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5" name="Shape 25"/>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2198587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Slide Number Placeholder 2"/>
          <p:cNvSpPr>
            <a:spLocks noGrp="1"/>
          </p:cNvSpPr>
          <p:nvPr>
            <p:ph type="sldNum" sz="quarter" idx="11"/>
          </p:nvPr>
        </p:nvSpPr>
        <p:spPr/>
        <p:txBody>
          <a:bodyPr/>
          <a:lstStyle>
            <a:lvl1pPr>
              <a:defRPr/>
            </a:lvl1pPr>
          </a:lstStyle>
          <a:p>
            <a:fld id="{70B3CE18-A588-438A-818D-D402E37F5853}" type="slidenum">
              <a:rPr lang="en-GB"/>
              <a:pPr/>
              <a:t>‹#›</a:t>
            </a:fld>
            <a:endParaRPr lang="en-GB" sz="1400">
              <a:solidFill>
                <a:srgbClr val="000000"/>
              </a:solidFill>
            </a:endParaRPr>
          </a:p>
        </p:txBody>
      </p:sp>
      <p:sp>
        <p:nvSpPr>
          <p:cNvPr id="4" name="Title 1"/>
          <p:cNvSpPr>
            <a:spLocks noGrp="1"/>
          </p:cNvSpPr>
          <p:nvPr>
            <p:ph type="title"/>
          </p:nvPr>
        </p:nvSpPr>
        <p:spPr>
          <a:xfrm>
            <a:off x="550499" y="290946"/>
            <a:ext cx="6518763" cy="1143717"/>
          </a:xfrm>
        </p:spPr>
        <p:txBody>
          <a:bodyPr/>
          <a:lstStyle/>
          <a:p>
            <a:r>
              <a:rPr lang="en-US"/>
              <a:t>Click to edit Master title style</a:t>
            </a:r>
          </a:p>
        </p:txBody>
      </p:sp>
      <p:sp>
        <p:nvSpPr>
          <p:cNvPr id="5" name="Shape 24"/>
          <p:cNvSpPr>
            <a:spLocks noGrp="1"/>
          </p:cNvSpPr>
          <p:nvPr>
            <p:ph type="body" idx="1"/>
          </p:nvPr>
        </p:nvSpPr>
        <p:spPr>
          <a:xfrm>
            <a:off x="550499" y="1641047"/>
            <a:ext cx="7771327" cy="461929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227252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F77693E4-C871-4A11-9A28-7FDAD6AD934A}" type="slidenum">
              <a:rPr lang="en-GB"/>
              <a:pPr/>
              <a:t>‹#›</a:t>
            </a:fld>
            <a:endParaRPr lang="en-GB" sz="1400">
              <a:solidFill>
                <a:srgbClr val="000000"/>
              </a:solidFill>
            </a:endParaRPr>
          </a:p>
        </p:txBody>
      </p:sp>
      <p:sp>
        <p:nvSpPr>
          <p:cNvPr id="6" name="Shape 24"/>
          <p:cNvSpPr>
            <a:spLocks noGrp="1"/>
          </p:cNvSpPr>
          <p:nvPr>
            <p:ph type="body" idx="1"/>
          </p:nvPr>
        </p:nvSpPr>
        <p:spPr>
          <a:xfrm>
            <a:off x="550499" y="1641047"/>
            <a:ext cx="7771327" cy="461929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45247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
        <p:nvSpPr>
          <p:cNvPr id="4" name="Rectangle 4">
            <a:extLst>
              <a:ext uri="{FF2B5EF4-FFF2-40B4-BE49-F238E27FC236}">
                <a16:creationId xmlns:a16="http://schemas.microsoft.com/office/drawing/2014/main" id="{E62D00C2-CEB3-47AB-B391-7D4A4DA635D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C459698-7E75-455A-AD47-9C2D617DDE0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A248A27-5D2D-409D-8152-849C7F969FBD}"/>
              </a:ext>
            </a:extLst>
          </p:cNvPr>
          <p:cNvSpPr>
            <a:spLocks noGrp="1" noChangeArrowheads="1"/>
          </p:cNvSpPr>
          <p:nvPr>
            <p:ph type="sldNum" sz="quarter" idx="12"/>
          </p:nvPr>
        </p:nvSpPr>
        <p:spPr>
          <a:ln/>
        </p:spPr>
        <p:txBody>
          <a:bodyPr/>
          <a:lstStyle>
            <a:lvl1pPr>
              <a:defRPr/>
            </a:lvl1pPr>
          </a:lstStyle>
          <a:p>
            <a:fld id="{458C6E37-8D72-4C17-91A1-176D5CF3A674}" type="slidenum">
              <a:rPr lang="en-US" altLang="en-US"/>
              <a:pPr/>
              <a:t>‹#›</a:t>
            </a:fld>
            <a:endParaRPr lang="en-US" altLang="en-US"/>
          </a:p>
        </p:txBody>
      </p:sp>
    </p:spTree>
    <p:extLst>
      <p:ext uri="{BB962C8B-B14F-4D97-AF65-F5344CB8AC3E}">
        <p14:creationId xmlns:p14="http://schemas.microsoft.com/office/powerpoint/2010/main" val="254034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4">
            <a:extLst>
              <a:ext uri="{FF2B5EF4-FFF2-40B4-BE49-F238E27FC236}">
                <a16:creationId xmlns:a16="http://schemas.microsoft.com/office/drawing/2014/main" id="{AF8D9E48-9CAD-48EA-A571-79A1AC22E14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92E23BA-9EEE-4971-B562-A8DB82CE7C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3A5313D-DF07-4F34-A614-6BEC39E3A5CF}"/>
              </a:ext>
            </a:extLst>
          </p:cNvPr>
          <p:cNvSpPr>
            <a:spLocks noGrp="1" noChangeArrowheads="1"/>
          </p:cNvSpPr>
          <p:nvPr>
            <p:ph type="sldNum" sz="quarter" idx="12"/>
          </p:nvPr>
        </p:nvSpPr>
        <p:spPr>
          <a:ln/>
        </p:spPr>
        <p:txBody>
          <a:bodyPr/>
          <a:lstStyle>
            <a:lvl1pPr>
              <a:defRPr/>
            </a:lvl1pPr>
          </a:lstStyle>
          <a:p>
            <a:pPr>
              <a:defRPr/>
            </a:pPr>
            <a:fld id="{B04BC4EA-DED5-42ED-B54B-0C147FC53A83}" type="slidenum">
              <a:rPr lang="zh-CN" altLang="en-US"/>
              <a:pPr>
                <a:defRPr/>
              </a:pPr>
              <a:t>‹#›</a:t>
            </a:fld>
            <a:endParaRPr lang="en-US" altLang="zh-CN"/>
          </a:p>
        </p:txBody>
      </p:sp>
    </p:spTree>
    <p:extLst>
      <p:ext uri="{BB962C8B-B14F-4D97-AF65-F5344CB8AC3E}">
        <p14:creationId xmlns:p14="http://schemas.microsoft.com/office/powerpoint/2010/main" val="1238531420"/>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0499" y="290946"/>
            <a:ext cx="6518763" cy="1143717"/>
          </a:xfrm>
          <a:prstGeom prst="rect">
            <a:avLst/>
          </a:prstGeom>
          <a:noFill/>
          <a:ln w="9525">
            <a:noFill/>
            <a:miter lim="800000"/>
            <a:headEnd/>
            <a:tailEnd/>
          </a:ln>
          <a:effectLst/>
        </p:spPr>
        <p:txBody>
          <a:bodyPr vert="horz" wrap="square" lIns="91408" tIns="45703" rIns="91408" bIns="45703"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550499" y="1641047"/>
            <a:ext cx="7771327" cy="4619296"/>
          </a:xfrm>
          <a:prstGeom prst="rect">
            <a:avLst/>
          </a:prstGeom>
          <a:noFill/>
          <a:ln w="9525">
            <a:noFill/>
            <a:miter lim="800000"/>
            <a:headEnd/>
            <a:tailEnd/>
          </a:ln>
          <a:effectLst/>
        </p:spPr>
        <p:txBody>
          <a:bodyPr vert="horz" wrap="square" lIns="91408" tIns="45703" rIns="91408" bIns="45703"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550499" y="6334872"/>
            <a:ext cx="1904583" cy="457200"/>
          </a:xfrm>
          <a:prstGeom prst="rect">
            <a:avLst/>
          </a:prstGeom>
          <a:noFill/>
          <a:ln w="9525">
            <a:noFill/>
            <a:miter lim="800000"/>
            <a:headEnd/>
            <a:tailEnd/>
          </a:ln>
          <a:effectLst/>
        </p:spPr>
        <p:txBody>
          <a:bodyPr vert="horz" wrap="square" lIns="91408" tIns="45703" rIns="91408" bIns="45703" numCol="1" anchor="t" anchorCtr="0" compatLnSpc="1">
            <a:prstTxWarp prst="textNoShape">
              <a:avLst/>
            </a:prstTxWarp>
          </a:bodyPr>
          <a:lstStyle>
            <a:lvl1pPr defTabSz="914595">
              <a:defRPr sz="900">
                <a:solidFill>
                  <a:srgbClr val="003399"/>
                </a:solidFill>
              </a:defRPr>
            </a:lvl1pPr>
          </a:lstStyle>
          <a:p>
            <a:endParaRPr lang="en-GB"/>
          </a:p>
        </p:txBody>
      </p:sp>
      <p:sp>
        <p:nvSpPr>
          <p:cNvPr id="1030" name="Rectangle 6"/>
          <p:cNvSpPr>
            <a:spLocks noGrp="1" noChangeArrowheads="1"/>
          </p:cNvSpPr>
          <p:nvPr>
            <p:ph type="sldNum" sz="quarter" idx="4"/>
          </p:nvPr>
        </p:nvSpPr>
        <p:spPr bwMode="auto">
          <a:xfrm>
            <a:off x="6931995" y="6334872"/>
            <a:ext cx="1904583" cy="457200"/>
          </a:xfrm>
          <a:prstGeom prst="rect">
            <a:avLst/>
          </a:prstGeom>
          <a:noFill/>
          <a:ln w="9525">
            <a:noFill/>
            <a:miter lim="800000"/>
            <a:headEnd/>
            <a:tailEnd/>
          </a:ln>
          <a:effectLst/>
        </p:spPr>
        <p:txBody>
          <a:bodyPr vert="horz" wrap="square" lIns="91408" tIns="45703" rIns="91408" bIns="45703" numCol="1" anchor="t" anchorCtr="0" compatLnSpc="1">
            <a:prstTxWarp prst="textNoShape">
              <a:avLst/>
            </a:prstTxWarp>
          </a:bodyPr>
          <a:lstStyle>
            <a:lvl1pPr algn="r" defTabSz="914595">
              <a:defRPr sz="900">
                <a:solidFill>
                  <a:srgbClr val="003399"/>
                </a:solidFill>
              </a:defRPr>
            </a:lvl1pPr>
          </a:lstStyle>
          <a:p>
            <a:fld id="{F354BF72-ACA3-44A4-878A-614A75F1CF45}" type="slidenum">
              <a:rPr lang="en-GB"/>
              <a:pPr/>
              <a:t>‹#›</a:t>
            </a:fld>
            <a:endParaRPr lang="en-GB" sz="1400"/>
          </a:p>
        </p:txBody>
      </p:sp>
      <p:sp>
        <p:nvSpPr>
          <p:cNvPr id="1031" name="Rectangle 7"/>
          <p:cNvSpPr>
            <a:spLocks noChangeArrowheads="1"/>
          </p:cNvSpPr>
          <p:nvPr userDrawn="1"/>
        </p:nvSpPr>
        <p:spPr bwMode="auto">
          <a:xfrm>
            <a:off x="0" y="6608618"/>
            <a:ext cx="9144000" cy="260848"/>
          </a:xfrm>
          <a:prstGeom prst="rect">
            <a:avLst/>
          </a:prstGeom>
          <a:solidFill>
            <a:srgbClr val="003399"/>
          </a:solidFill>
          <a:ln w="9525">
            <a:noFill/>
            <a:miter lim="800000"/>
            <a:headEnd/>
            <a:tailEnd/>
          </a:ln>
          <a:effectLst/>
        </p:spPr>
        <p:txBody>
          <a:bodyPr wrap="none" lIns="82442" tIns="41221" rIns="82442" bIns="41221" anchor="ctr"/>
          <a:lstStyle/>
          <a:p>
            <a:endParaRPr lang="en-US" sz="2200">
              <a:solidFill>
                <a:srgbClr val="000000"/>
              </a:solidFill>
            </a:endParaRPr>
          </a:p>
        </p:txBody>
      </p:sp>
      <p:sp>
        <p:nvSpPr>
          <p:cNvPr id="1032" name="Rectangle 8"/>
          <p:cNvSpPr>
            <a:spLocks noChangeArrowheads="1"/>
          </p:cNvSpPr>
          <p:nvPr userDrawn="1"/>
        </p:nvSpPr>
        <p:spPr bwMode="auto">
          <a:xfrm>
            <a:off x="0" y="0"/>
            <a:ext cx="9144000" cy="253682"/>
          </a:xfrm>
          <a:prstGeom prst="rect">
            <a:avLst/>
          </a:prstGeom>
          <a:solidFill>
            <a:srgbClr val="003399"/>
          </a:solidFill>
          <a:ln w="9525">
            <a:noFill/>
            <a:miter lim="800000"/>
            <a:headEnd/>
            <a:tailEnd/>
          </a:ln>
          <a:effectLst/>
        </p:spPr>
        <p:txBody>
          <a:bodyPr wrap="none" lIns="82442" tIns="41221" rIns="82442" bIns="41221" anchor="ctr"/>
          <a:lstStyle/>
          <a:p>
            <a:endParaRPr lang="en-US" sz="2200">
              <a:solidFill>
                <a:srgbClr val="000000"/>
              </a:solidFill>
            </a:endParaRPr>
          </a:p>
        </p:txBody>
      </p:sp>
      <p:pic>
        <p:nvPicPr>
          <p:cNvPr id="1034" name="Picture 10"/>
          <p:cNvPicPr>
            <a:picLocks noChangeAspect="1" noChangeArrowheads="1"/>
          </p:cNvPicPr>
          <p:nvPr userDrawn="1"/>
        </p:nvPicPr>
        <p:blipFill>
          <a:blip r:embed="rId9"/>
          <a:srcRect/>
          <a:stretch>
            <a:fillRect/>
          </a:stretch>
        </p:blipFill>
        <p:spPr bwMode="auto">
          <a:xfrm>
            <a:off x="7412431" y="389838"/>
            <a:ext cx="1452745" cy="712315"/>
          </a:xfrm>
          <a:prstGeom prst="rect">
            <a:avLst/>
          </a:prstGeom>
          <a:noFill/>
        </p:spPr>
      </p:pic>
    </p:spTree>
    <p:extLst>
      <p:ext uri="{BB962C8B-B14F-4D97-AF65-F5344CB8AC3E}">
        <p14:creationId xmlns:p14="http://schemas.microsoft.com/office/powerpoint/2010/main" val="1673307586"/>
      </p:ext>
    </p:extLst>
  </p:cSld>
  <p:clrMap bg1="lt1" tx1="dk1" bg2="lt2" tx2="dk2" accent1="accent1" accent2="accent2" accent3="accent3" accent4="accent4" accent5="accent5" accent6="accent6" hlink="hlink" folHlink="folHlink"/>
  <p:sldLayoutIdLst>
    <p:sldLayoutId id="2147484241" r:id="rId1"/>
    <p:sldLayoutId id="2147484242" r:id="rId2"/>
    <p:sldLayoutId id="2147484243" r:id="rId3"/>
    <p:sldLayoutId id="2147484244" r:id="rId4"/>
    <p:sldLayoutId id="2147484245" r:id="rId5"/>
    <p:sldLayoutId id="2147484246" r:id="rId6"/>
    <p:sldLayoutId id="2147484247" r:id="rId7"/>
  </p:sldLayoutIdLst>
  <p:hf hdr="0" ftr="0" dt="0"/>
  <p:txStyles>
    <p:titleStyle>
      <a:lvl1pPr algn="l" defTabSz="914595" rtl="0" fontAlgn="base">
        <a:spcBef>
          <a:spcPct val="0"/>
        </a:spcBef>
        <a:spcAft>
          <a:spcPct val="0"/>
        </a:spcAft>
        <a:defRPr sz="3200" b="1">
          <a:solidFill>
            <a:srgbClr val="FF6600"/>
          </a:solidFill>
          <a:latin typeface="+mj-lt"/>
          <a:ea typeface="+mj-ea"/>
          <a:cs typeface="+mj-cs"/>
        </a:defRPr>
      </a:lvl1pPr>
      <a:lvl2pPr algn="l" defTabSz="914595" rtl="0" fontAlgn="base">
        <a:spcBef>
          <a:spcPct val="0"/>
        </a:spcBef>
        <a:spcAft>
          <a:spcPct val="0"/>
        </a:spcAft>
        <a:defRPr sz="3200" b="1">
          <a:solidFill>
            <a:srgbClr val="FF6600"/>
          </a:solidFill>
          <a:latin typeface="Arial" charset="0"/>
        </a:defRPr>
      </a:lvl2pPr>
      <a:lvl3pPr algn="l" defTabSz="914595" rtl="0" fontAlgn="base">
        <a:spcBef>
          <a:spcPct val="0"/>
        </a:spcBef>
        <a:spcAft>
          <a:spcPct val="0"/>
        </a:spcAft>
        <a:defRPr sz="3200" b="1">
          <a:solidFill>
            <a:srgbClr val="FF6600"/>
          </a:solidFill>
          <a:latin typeface="Arial" charset="0"/>
        </a:defRPr>
      </a:lvl3pPr>
      <a:lvl4pPr algn="l" defTabSz="914595" rtl="0" fontAlgn="base">
        <a:spcBef>
          <a:spcPct val="0"/>
        </a:spcBef>
        <a:spcAft>
          <a:spcPct val="0"/>
        </a:spcAft>
        <a:defRPr sz="3200" b="1">
          <a:solidFill>
            <a:srgbClr val="FF6600"/>
          </a:solidFill>
          <a:latin typeface="Arial" charset="0"/>
        </a:defRPr>
      </a:lvl4pPr>
      <a:lvl5pPr algn="l" defTabSz="914595" rtl="0" fontAlgn="base">
        <a:spcBef>
          <a:spcPct val="0"/>
        </a:spcBef>
        <a:spcAft>
          <a:spcPct val="0"/>
        </a:spcAft>
        <a:defRPr sz="3200" b="1">
          <a:solidFill>
            <a:srgbClr val="FF6600"/>
          </a:solidFill>
          <a:latin typeface="Arial" charset="0"/>
        </a:defRPr>
      </a:lvl5pPr>
      <a:lvl6pPr marL="412212" algn="l" defTabSz="914595" rtl="0" fontAlgn="base">
        <a:spcBef>
          <a:spcPct val="0"/>
        </a:spcBef>
        <a:spcAft>
          <a:spcPct val="0"/>
        </a:spcAft>
        <a:defRPr sz="3200" b="1">
          <a:solidFill>
            <a:srgbClr val="FF6600"/>
          </a:solidFill>
          <a:latin typeface="Arial" charset="0"/>
        </a:defRPr>
      </a:lvl6pPr>
      <a:lvl7pPr marL="824423" algn="l" defTabSz="914595" rtl="0" fontAlgn="base">
        <a:spcBef>
          <a:spcPct val="0"/>
        </a:spcBef>
        <a:spcAft>
          <a:spcPct val="0"/>
        </a:spcAft>
        <a:defRPr sz="3200" b="1">
          <a:solidFill>
            <a:srgbClr val="FF6600"/>
          </a:solidFill>
          <a:latin typeface="Arial" charset="0"/>
        </a:defRPr>
      </a:lvl7pPr>
      <a:lvl8pPr marL="1236635" algn="l" defTabSz="914595" rtl="0" fontAlgn="base">
        <a:spcBef>
          <a:spcPct val="0"/>
        </a:spcBef>
        <a:spcAft>
          <a:spcPct val="0"/>
        </a:spcAft>
        <a:defRPr sz="3200" b="1">
          <a:solidFill>
            <a:srgbClr val="FF6600"/>
          </a:solidFill>
          <a:latin typeface="Arial" charset="0"/>
        </a:defRPr>
      </a:lvl8pPr>
      <a:lvl9pPr marL="1648846" algn="l" defTabSz="914595" rtl="0" fontAlgn="base">
        <a:spcBef>
          <a:spcPct val="0"/>
        </a:spcBef>
        <a:spcAft>
          <a:spcPct val="0"/>
        </a:spcAft>
        <a:defRPr sz="3200" b="1">
          <a:solidFill>
            <a:srgbClr val="FF6600"/>
          </a:solidFill>
          <a:latin typeface="Arial" charset="0"/>
        </a:defRPr>
      </a:lvl9pPr>
    </p:titleStyle>
    <p:bodyStyle>
      <a:lvl1pPr algn="l" defTabSz="914595" rtl="0" fontAlgn="base">
        <a:spcBef>
          <a:spcPct val="20000"/>
        </a:spcBef>
        <a:spcAft>
          <a:spcPct val="0"/>
        </a:spcAft>
        <a:defRPr sz="2300" b="1">
          <a:solidFill>
            <a:srgbClr val="003399"/>
          </a:solidFill>
          <a:latin typeface="+mn-lt"/>
          <a:ea typeface="+mn-ea"/>
          <a:cs typeface="+mn-cs"/>
        </a:defRPr>
      </a:lvl1pPr>
      <a:lvl2pPr marL="337784" indent="5725" algn="l" defTabSz="914595" rtl="0" fontAlgn="base">
        <a:spcBef>
          <a:spcPct val="20000"/>
        </a:spcBef>
        <a:spcAft>
          <a:spcPct val="0"/>
        </a:spcAft>
        <a:defRPr sz="2300">
          <a:solidFill>
            <a:srgbClr val="003399"/>
          </a:solidFill>
          <a:latin typeface="+mn-lt"/>
        </a:defRPr>
      </a:lvl2pPr>
      <a:lvl3pPr marL="681294" algn="l" defTabSz="914595" rtl="0" fontAlgn="base">
        <a:spcBef>
          <a:spcPct val="20000"/>
        </a:spcBef>
        <a:spcAft>
          <a:spcPct val="0"/>
        </a:spcAft>
        <a:defRPr sz="2000" b="1">
          <a:solidFill>
            <a:srgbClr val="FF6600"/>
          </a:solidFill>
          <a:latin typeface="+mn-lt"/>
        </a:defRPr>
      </a:lvl3pPr>
      <a:lvl4pPr marL="1030529" indent="5725" algn="l" defTabSz="914595" rtl="0" fontAlgn="base">
        <a:spcBef>
          <a:spcPct val="20000"/>
        </a:spcBef>
        <a:spcAft>
          <a:spcPct val="0"/>
        </a:spcAft>
        <a:defRPr sz="2000" i="1">
          <a:solidFill>
            <a:srgbClr val="003399"/>
          </a:solidFill>
          <a:latin typeface="+mn-lt"/>
        </a:defRPr>
      </a:lvl4pPr>
      <a:lvl5pPr marL="1374038" algn="l" defTabSz="914595" rtl="0" fontAlgn="base">
        <a:spcBef>
          <a:spcPct val="20000"/>
        </a:spcBef>
        <a:spcAft>
          <a:spcPct val="0"/>
        </a:spcAft>
        <a:defRPr sz="1800">
          <a:solidFill>
            <a:srgbClr val="003399"/>
          </a:solidFill>
          <a:latin typeface="+mn-lt"/>
        </a:defRPr>
      </a:lvl5pPr>
      <a:lvl6pPr marL="1786250" algn="l" defTabSz="914595" rtl="0" fontAlgn="base">
        <a:spcBef>
          <a:spcPct val="20000"/>
        </a:spcBef>
        <a:spcAft>
          <a:spcPct val="0"/>
        </a:spcAft>
        <a:defRPr sz="1800">
          <a:solidFill>
            <a:srgbClr val="003399"/>
          </a:solidFill>
          <a:latin typeface="+mn-lt"/>
        </a:defRPr>
      </a:lvl6pPr>
      <a:lvl7pPr marL="2198461" algn="l" defTabSz="914595" rtl="0" fontAlgn="base">
        <a:spcBef>
          <a:spcPct val="20000"/>
        </a:spcBef>
        <a:spcAft>
          <a:spcPct val="0"/>
        </a:spcAft>
        <a:defRPr sz="1800">
          <a:solidFill>
            <a:srgbClr val="003399"/>
          </a:solidFill>
          <a:latin typeface="+mn-lt"/>
        </a:defRPr>
      </a:lvl7pPr>
      <a:lvl8pPr marL="2610673" algn="l" defTabSz="914595" rtl="0" fontAlgn="base">
        <a:spcBef>
          <a:spcPct val="20000"/>
        </a:spcBef>
        <a:spcAft>
          <a:spcPct val="0"/>
        </a:spcAft>
        <a:defRPr sz="1800">
          <a:solidFill>
            <a:srgbClr val="003399"/>
          </a:solidFill>
          <a:latin typeface="+mn-lt"/>
        </a:defRPr>
      </a:lvl8pPr>
      <a:lvl9pPr marL="3022884" algn="l" defTabSz="914595" rtl="0" fontAlgn="base">
        <a:spcBef>
          <a:spcPct val="20000"/>
        </a:spcBef>
        <a:spcAft>
          <a:spcPct val="0"/>
        </a:spcAft>
        <a:defRPr sz="1800">
          <a:solidFill>
            <a:srgbClr val="003399"/>
          </a:solidFill>
          <a:latin typeface="+mn-lt"/>
        </a:defRPr>
      </a:lvl9pPr>
    </p:bodyStyle>
    <p:otherStyle>
      <a:defPPr>
        <a:defRPr lang="en-US"/>
      </a:defPPr>
      <a:lvl1pPr marL="0" algn="l" defTabSz="824423" rtl="0" eaLnBrk="1" latinLnBrk="0" hangingPunct="1">
        <a:defRPr sz="1600" kern="1200">
          <a:solidFill>
            <a:schemeClr val="tx1"/>
          </a:solidFill>
          <a:latin typeface="+mn-lt"/>
          <a:ea typeface="+mn-ea"/>
          <a:cs typeface="+mn-cs"/>
        </a:defRPr>
      </a:lvl1pPr>
      <a:lvl2pPr marL="412212" algn="l" defTabSz="824423" rtl="0" eaLnBrk="1" latinLnBrk="0" hangingPunct="1">
        <a:defRPr sz="1600" kern="1200">
          <a:solidFill>
            <a:schemeClr val="tx1"/>
          </a:solidFill>
          <a:latin typeface="+mn-lt"/>
          <a:ea typeface="+mn-ea"/>
          <a:cs typeface="+mn-cs"/>
        </a:defRPr>
      </a:lvl2pPr>
      <a:lvl3pPr marL="824423" algn="l" defTabSz="824423" rtl="0" eaLnBrk="1" latinLnBrk="0" hangingPunct="1">
        <a:defRPr sz="1600" kern="1200">
          <a:solidFill>
            <a:schemeClr val="tx1"/>
          </a:solidFill>
          <a:latin typeface="+mn-lt"/>
          <a:ea typeface="+mn-ea"/>
          <a:cs typeface="+mn-cs"/>
        </a:defRPr>
      </a:lvl3pPr>
      <a:lvl4pPr marL="1236635" algn="l" defTabSz="824423" rtl="0" eaLnBrk="1" latinLnBrk="0" hangingPunct="1">
        <a:defRPr sz="1600" kern="1200">
          <a:solidFill>
            <a:schemeClr val="tx1"/>
          </a:solidFill>
          <a:latin typeface="+mn-lt"/>
          <a:ea typeface="+mn-ea"/>
          <a:cs typeface="+mn-cs"/>
        </a:defRPr>
      </a:lvl4pPr>
      <a:lvl5pPr marL="1648846" algn="l" defTabSz="824423" rtl="0" eaLnBrk="1" latinLnBrk="0" hangingPunct="1">
        <a:defRPr sz="1600" kern="1200">
          <a:solidFill>
            <a:schemeClr val="tx1"/>
          </a:solidFill>
          <a:latin typeface="+mn-lt"/>
          <a:ea typeface="+mn-ea"/>
          <a:cs typeface="+mn-cs"/>
        </a:defRPr>
      </a:lvl5pPr>
      <a:lvl6pPr marL="2061058" algn="l" defTabSz="824423" rtl="0" eaLnBrk="1" latinLnBrk="0" hangingPunct="1">
        <a:defRPr sz="1600" kern="1200">
          <a:solidFill>
            <a:schemeClr val="tx1"/>
          </a:solidFill>
          <a:latin typeface="+mn-lt"/>
          <a:ea typeface="+mn-ea"/>
          <a:cs typeface="+mn-cs"/>
        </a:defRPr>
      </a:lvl6pPr>
      <a:lvl7pPr marL="2473269" algn="l" defTabSz="824423" rtl="0" eaLnBrk="1" latinLnBrk="0" hangingPunct="1">
        <a:defRPr sz="1600" kern="1200">
          <a:solidFill>
            <a:schemeClr val="tx1"/>
          </a:solidFill>
          <a:latin typeface="+mn-lt"/>
          <a:ea typeface="+mn-ea"/>
          <a:cs typeface="+mn-cs"/>
        </a:defRPr>
      </a:lvl7pPr>
      <a:lvl8pPr marL="2885481" algn="l" defTabSz="824423" rtl="0" eaLnBrk="1" latinLnBrk="0" hangingPunct="1">
        <a:defRPr sz="1600" kern="1200">
          <a:solidFill>
            <a:schemeClr val="tx1"/>
          </a:solidFill>
          <a:latin typeface="+mn-lt"/>
          <a:ea typeface="+mn-ea"/>
          <a:cs typeface="+mn-cs"/>
        </a:defRPr>
      </a:lvl8pPr>
      <a:lvl9pPr marL="3297692" algn="l" defTabSz="82442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mailto:samge@nus.edu.s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470FCCE-F0D4-4557-8FE6-95A089C191E5}"/>
              </a:ext>
            </a:extLst>
          </p:cNvPr>
          <p:cNvSpPr>
            <a:spLocks noGrp="1" noChangeArrowheads="1"/>
          </p:cNvSpPr>
          <p:nvPr>
            <p:ph type="ctrTitle"/>
          </p:nvPr>
        </p:nvSpPr>
        <p:spPr>
          <a:xfrm>
            <a:off x="-152400" y="381000"/>
            <a:ext cx="9144000" cy="708025"/>
          </a:xfrm>
        </p:spPr>
        <p:txBody>
          <a:bodyPr/>
          <a:lstStyle/>
          <a:p>
            <a:pPr algn="ctr">
              <a:lnSpc>
                <a:spcPct val="120000"/>
              </a:lnSpc>
            </a:pPr>
            <a:r>
              <a:rPr lang="en-GB" altLang="zh-CN" sz="2400" dirty="0">
                <a:solidFill>
                  <a:srgbClr val="FF0000"/>
                </a:solidFill>
                <a:latin typeface="+mn-lt"/>
                <a:ea typeface="+mn-ea"/>
                <a:cs typeface="+mn-ea"/>
                <a:sym typeface="+mn-lt"/>
              </a:rPr>
              <a:t>ME5402EE5106 Advanced Robotics</a:t>
            </a:r>
            <a:br>
              <a:rPr lang="en-GB" altLang="zh-CN" sz="2400" dirty="0">
                <a:solidFill>
                  <a:srgbClr val="FF0000"/>
                </a:solidFill>
                <a:latin typeface="+mn-lt"/>
                <a:ea typeface="+mn-ea"/>
                <a:cs typeface="+mn-ea"/>
                <a:sym typeface="+mn-lt"/>
              </a:rPr>
            </a:br>
            <a:r>
              <a:rPr lang="en-US" altLang="en-US" sz="2400" b="1" dirty="0">
                <a:solidFill>
                  <a:srgbClr val="FF0000"/>
                </a:solidFill>
                <a:latin typeface="Times New Roman" panose="02020603050405020304" pitchFamily="18" charset="0"/>
                <a:cs typeface="Times New Roman" panose="02020603050405020304" pitchFamily="18" charset="0"/>
              </a:rPr>
              <a:t>EE5064: Dynamics and Control of Robotic Manipulators</a:t>
            </a:r>
            <a:r>
              <a:rPr lang="en-GB" altLang="en-US" sz="2400" b="1" dirty="0">
                <a:solidFill>
                  <a:srgbClr val="FF0000"/>
                </a:solidFill>
                <a:latin typeface="Times New Roman" panose="02020603050405020304" pitchFamily="18" charset="0"/>
                <a:ea typeface="Arial Unicode MS" panose="020B0604020202020204" pitchFamily="34" charset="-128"/>
                <a:cs typeface="Times New Roman" panose="02020603050405020304" pitchFamily="18" charset="0"/>
              </a:rPr>
              <a:t>  </a:t>
            </a:r>
            <a:endParaRPr lang="en-US" sz="2400" dirty="0">
              <a:solidFill>
                <a:srgbClr val="FF0000"/>
              </a:solidFill>
              <a:latin typeface="+mn-lt"/>
              <a:ea typeface="+mn-ea"/>
              <a:cs typeface="+mn-ea"/>
              <a:sym typeface="+mn-lt"/>
            </a:endParaRPr>
          </a:p>
        </p:txBody>
      </p:sp>
      <p:sp>
        <p:nvSpPr>
          <p:cNvPr id="2" name="文本框 1"/>
          <p:cNvSpPr txBox="1"/>
          <p:nvPr/>
        </p:nvSpPr>
        <p:spPr>
          <a:xfrm>
            <a:off x="381000" y="1669095"/>
            <a:ext cx="8501943" cy="707886"/>
          </a:xfrm>
          <a:prstGeom prst="rect">
            <a:avLst/>
          </a:prstGeom>
          <a:noFill/>
        </p:spPr>
        <p:txBody>
          <a:bodyPr wrap="none" rtlCol="0">
            <a:spAutoFit/>
          </a:bodyPr>
          <a:lstStyle/>
          <a:p>
            <a:r>
              <a:rPr lang="en-US" altLang="zh-CN" sz="4000" b="1" dirty="0">
                <a:solidFill>
                  <a:schemeClr val="accent6">
                    <a:lumMod val="60000"/>
                    <a:lumOff val="40000"/>
                  </a:schemeClr>
                </a:solidFill>
              </a:rPr>
              <a:t>Structures and Sense of Achievements</a:t>
            </a:r>
            <a:endParaRPr lang="zh-CN" altLang="en-US" sz="4000" b="1" dirty="0">
              <a:solidFill>
                <a:schemeClr val="accent6">
                  <a:lumMod val="60000"/>
                  <a:lumOff val="40000"/>
                </a:schemeClr>
              </a:solidFill>
            </a:endParaRPr>
          </a:p>
        </p:txBody>
      </p:sp>
      <p:sp>
        <p:nvSpPr>
          <p:cNvPr id="6" name="Rectangle 3"/>
          <p:cNvSpPr txBox="1">
            <a:spLocks noChangeArrowheads="1"/>
          </p:cNvSpPr>
          <p:nvPr/>
        </p:nvSpPr>
        <p:spPr bwMode="auto">
          <a:xfrm>
            <a:off x="240521" y="2529959"/>
            <a:ext cx="8327390" cy="2275519"/>
          </a:xfrm>
          <a:prstGeom prst="rect">
            <a:avLst/>
          </a:prstGeom>
          <a:noFill/>
          <a:ln w="9525">
            <a:noFill/>
            <a:miter lim="800000"/>
            <a:headEnd/>
            <a:tailEnd/>
          </a:ln>
          <a:effectLst/>
        </p:spPr>
        <p:txBody>
          <a:bodyPr vert="horz" wrap="square" lIns="91408" tIns="45703" rIns="91408" bIns="45703" numCol="1" anchor="t" anchorCtr="0" compatLnSpc="1">
            <a:prstTxWarp prst="textNoShape">
              <a:avLst/>
            </a:prstTxWarp>
          </a:bodyPr>
          <a:lstStyle>
            <a:lvl1pPr marL="0" indent="0" algn="ctr" defTabSz="914595" rtl="0" fontAlgn="base">
              <a:spcBef>
                <a:spcPct val="20000"/>
              </a:spcBef>
              <a:spcAft>
                <a:spcPct val="0"/>
              </a:spcAft>
              <a:buNone/>
              <a:defRPr sz="2300" b="1">
                <a:solidFill>
                  <a:srgbClr val="003399"/>
                </a:solidFill>
                <a:latin typeface="+mn-lt"/>
                <a:ea typeface="+mn-ea"/>
                <a:cs typeface="+mn-cs"/>
              </a:defRPr>
            </a:lvl1pPr>
            <a:lvl2pPr marL="457200" indent="0" algn="ctr" defTabSz="914595" rtl="0" fontAlgn="base">
              <a:spcBef>
                <a:spcPct val="20000"/>
              </a:spcBef>
              <a:spcAft>
                <a:spcPct val="0"/>
              </a:spcAft>
              <a:buNone/>
              <a:defRPr sz="2300">
                <a:solidFill>
                  <a:srgbClr val="003399"/>
                </a:solidFill>
                <a:latin typeface="+mn-lt"/>
              </a:defRPr>
            </a:lvl2pPr>
            <a:lvl3pPr marL="914400" indent="0" algn="ctr" defTabSz="914595" rtl="0" fontAlgn="base">
              <a:spcBef>
                <a:spcPct val="20000"/>
              </a:spcBef>
              <a:spcAft>
                <a:spcPct val="0"/>
              </a:spcAft>
              <a:buNone/>
              <a:defRPr sz="2000" b="1">
                <a:solidFill>
                  <a:srgbClr val="FF6600"/>
                </a:solidFill>
                <a:latin typeface="+mn-lt"/>
              </a:defRPr>
            </a:lvl3pPr>
            <a:lvl4pPr marL="1371600" indent="0" algn="ctr" defTabSz="914595" rtl="0" fontAlgn="base">
              <a:spcBef>
                <a:spcPct val="20000"/>
              </a:spcBef>
              <a:spcAft>
                <a:spcPct val="0"/>
              </a:spcAft>
              <a:buNone/>
              <a:defRPr sz="2000" i="1">
                <a:solidFill>
                  <a:srgbClr val="003399"/>
                </a:solidFill>
                <a:latin typeface="+mn-lt"/>
              </a:defRPr>
            </a:lvl4pPr>
            <a:lvl5pPr marL="1828800" indent="0" algn="ctr" defTabSz="914595" rtl="0" fontAlgn="base">
              <a:spcBef>
                <a:spcPct val="20000"/>
              </a:spcBef>
              <a:spcAft>
                <a:spcPct val="0"/>
              </a:spcAft>
              <a:buNone/>
              <a:defRPr sz="1800">
                <a:solidFill>
                  <a:srgbClr val="003399"/>
                </a:solidFill>
                <a:latin typeface="+mn-lt"/>
              </a:defRPr>
            </a:lvl5pPr>
            <a:lvl6pPr marL="2286000" indent="0" algn="ctr" defTabSz="914595" rtl="0" fontAlgn="base">
              <a:spcBef>
                <a:spcPct val="20000"/>
              </a:spcBef>
              <a:spcAft>
                <a:spcPct val="0"/>
              </a:spcAft>
              <a:buNone/>
              <a:defRPr sz="1800">
                <a:solidFill>
                  <a:srgbClr val="003399"/>
                </a:solidFill>
                <a:latin typeface="+mn-lt"/>
              </a:defRPr>
            </a:lvl6pPr>
            <a:lvl7pPr marL="2743200" indent="0" algn="ctr" defTabSz="914595" rtl="0" fontAlgn="base">
              <a:spcBef>
                <a:spcPct val="20000"/>
              </a:spcBef>
              <a:spcAft>
                <a:spcPct val="0"/>
              </a:spcAft>
              <a:buNone/>
              <a:defRPr sz="1800">
                <a:solidFill>
                  <a:srgbClr val="003399"/>
                </a:solidFill>
                <a:latin typeface="+mn-lt"/>
              </a:defRPr>
            </a:lvl7pPr>
            <a:lvl8pPr marL="3200400" indent="0" algn="ctr" defTabSz="914595" rtl="0" fontAlgn="base">
              <a:spcBef>
                <a:spcPct val="20000"/>
              </a:spcBef>
              <a:spcAft>
                <a:spcPct val="0"/>
              </a:spcAft>
              <a:buNone/>
              <a:defRPr sz="1800">
                <a:solidFill>
                  <a:srgbClr val="003399"/>
                </a:solidFill>
                <a:latin typeface="+mn-lt"/>
              </a:defRPr>
            </a:lvl8pPr>
            <a:lvl9pPr marL="3657600" indent="0" algn="ctr" defTabSz="914595" rtl="0" fontAlgn="base">
              <a:spcBef>
                <a:spcPct val="20000"/>
              </a:spcBef>
              <a:spcAft>
                <a:spcPct val="0"/>
              </a:spcAft>
              <a:buNone/>
              <a:defRPr sz="1800">
                <a:solidFill>
                  <a:srgbClr val="003399"/>
                </a:solidFill>
                <a:latin typeface="+mn-lt"/>
              </a:defRPr>
            </a:lvl9pPr>
          </a:lstStyle>
          <a:p>
            <a:pPr eaLnBrk="1" hangingPunct="1">
              <a:lnSpc>
                <a:spcPct val="150000"/>
              </a:lnSpc>
            </a:pPr>
            <a:r>
              <a:rPr lang="sv-SE" altLang="en-US" sz="2600" kern="0" dirty="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rPr>
              <a:t>Shuzhi Sam Ge, FIEEE, PhD, DIC, BSc</a:t>
            </a:r>
            <a:endParaRPr lang="en-GB" altLang="en-US" sz="2600" kern="0" dirty="0">
              <a:solidFill>
                <a:schemeClr val="tx1"/>
              </a:solidFill>
              <a:latin typeface="Arial" panose="020B0604020202020204" pitchFamily="34" charset="0"/>
              <a:ea typeface="Arial Unicode MS" panose="020B0604020202020204" pitchFamily="34" charset="-128"/>
              <a:cs typeface="Arial Unicode MS" panose="020B0604020202020204" pitchFamily="34" charset="-128"/>
            </a:endParaRPr>
          </a:p>
          <a:p>
            <a:pPr eaLnBrk="1" hangingPunct="1"/>
            <a:r>
              <a:rPr lang="en-US" altLang="en-US" b="0" kern="0" dirty="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rPr>
              <a:t>Department of Electrical and Computer Engineering</a:t>
            </a:r>
          </a:p>
          <a:p>
            <a:pPr eaLnBrk="1" hangingPunct="1"/>
            <a:r>
              <a:rPr lang="en-US" altLang="en-US" b="0" kern="0" dirty="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rPr>
              <a:t>National University of Singapore </a:t>
            </a:r>
          </a:p>
          <a:p>
            <a:pPr eaLnBrk="1" hangingPunct="1"/>
            <a:r>
              <a:rPr lang="en-US" altLang="en-US" b="0" kern="0" dirty="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rPr>
              <a:t>Singapore 117576</a:t>
            </a:r>
            <a:r>
              <a:rPr lang="en-US" altLang="en-US" b="0" kern="0" dirty="0">
                <a:solidFill>
                  <a:schemeClr val="tx1"/>
                </a:solidFill>
                <a:latin typeface="Arial" panose="020B0604020202020204" pitchFamily="34" charset="0"/>
                <a:ea typeface="Arial Unicode MS" panose="020B0604020202020204" pitchFamily="34" charset="-128"/>
                <a:cs typeface="Arial Unicode MS" panose="020B0604020202020204" pitchFamily="34" charset="-128"/>
              </a:rPr>
              <a:t> </a:t>
            </a:r>
            <a:endParaRPr lang="en-US" altLang="en-US" sz="2400" b="0" kern="0" dirty="0">
              <a:solidFill>
                <a:schemeClr val="tx1"/>
              </a:solidFill>
              <a:latin typeface="Arial" panose="020B0604020202020204" pitchFamily="34" charset="0"/>
              <a:ea typeface="Arial Unicode MS" panose="020B0604020202020204" pitchFamily="34" charset="-128"/>
              <a:cs typeface="Arial Unicode MS" panose="020B0604020202020204" pitchFamily="34" charset="-128"/>
            </a:endParaRPr>
          </a:p>
          <a:p>
            <a:pPr eaLnBrk="1" hangingPunct="1"/>
            <a:endParaRPr lang="en-US" altLang="en-US" sz="2400" kern="0" dirty="0">
              <a:latin typeface="Arial" panose="020B0604020202020204" pitchFamily="34" charset="0"/>
              <a:ea typeface="Arial Unicode MS" panose="020B0604020202020204" pitchFamily="34" charset="-128"/>
              <a:cs typeface="Arial Unicode MS" panose="020B0604020202020204" pitchFamily="34" charset="-128"/>
            </a:endParaRPr>
          </a:p>
          <a:p>
            <a:pPr eaLnBrk="1" hangingPunct="1"/>
            <a:endParaRPr lang="en-US" altLang="zh-CN" sz="2400" kern="0" dirty="0">
              <a:solidFill>
                <a:schemeClr val="accent2"/>
              </a:solidFill>
              <a:latin typeface="Arial" panose="020B0604020202020204" pitchFamily="34" charset="0"/>
              <a:ea typeface="Arial Unicode MS" panose="020B0604020202020204" pitchFamily="34" charset="-128"/>
              <a:cs typeface="Arial Unicode MS" panose="020B0604020202020204" pitchFamily="34" charset="-128"/>
            </a:endParaRPr>
          </a:p>
        </p:txBody>
      </p:sp>
      <p:sp>
        <p:nvSpPr>
          <p:cNvPr id="9" name="Rectangle 21"/>
          <p:cNvSpPr>
            <a:spLocks noChangeArrowheads="1"/>
          </p:cNvSpPr>
          <p:nvPr/>
        </p:nvSpPr>
        <p:spPr bwMode="auto">
          <a:xfrm>
            <a:off x="1185067" y="4917164"/>
            <a:ext cx="67235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dirty="0">
                <a:latin typeface="Times New Roman" panose="02020603050405020304" pitchFamily="18" charset="0"/>
                <a:ea typeface="宋体" panose="02010600030101010101" pitchFamily="2" charset="-122"/>
              </a:rPr>
              <a:t>E-mail: </a:t>
            </a:r>
            <a:r>
              <a:rPr lang="pt-BR" altLang="en-US" dirty="0">
                <a:latin typeface="Times New Roman" panose="02020603050405020304" pitchFamily="18" charset="0"/>
                <a:ea typeface="宋体" panose="02010600030101010101" pitchFamily="2" charset="-122"/>
                <a:hlinkClick r:id="rId4"/>
              </a:rPr>
              <a:t>samge@nus.edu.sg</a:t>
            </a:r>
            <a:r>
              <a:rPr lang="pt-BR" altLang="en-US" dirty="0">
                <a:latin typeface="Times New Roman" panose="02020603050405020304" pitchFamily="18" charset="0"/>
                <a:ea typeface="宋体" panose="02010600030101010101" pitchFamily="2" charset="-122"/>
              </a:rPr>
              <a:t> / Tel: 6516 6821</a:t>
            </a:r>
            <a:r>
              <a:rPr lang="en-US" altLang="en-US" dirty="0">
                <a:latin typeface="Georgia" panose="02040502050405020303" pitchFamily="18" charset="0"/>
              </a:rPr>
              <a:t> / </a:t>
            </a:r>
            <a:r>
              <a:rPr lang="en-US" altLang="en-US" b="0" dirty="0">
                <a:latin typeface="Times New Roman" panose="02020603050405020304" pitchFamily="18" charset="0"/>
                <a:ea typeface="宋体" panose="02010600030101010101" pitchFamily="2" charset="-122"/>
              </a:rPr>
              <a:t>Office: E4-05-28</a:t>
            </a:r>
          </a:p>
          <a:p>
            <a:pPr>
              <a:spcBef>
                <a:spcPct val="0"/>
              </a:spcBef>
              <a:buNone/>
            </a:pPr>
            <a:r>
              <a:rPr lang="pt-BR" altLang="en-US" b="0" dirty="0">
                <a:latin typeface="Times New Roman" panose="02020603050405020304" pitchFamily="18" charset="0"/>
                <a:ea typeface="宋体" panose="02010600030101010101" pitchFamily="2" charset="-122"/>
              </a:rPr>
              <a:t>https://blog.nus.edu.sg/srlweb</a:t>
            </a:r>
            <a:endParaRPr lang="en-US" altLang="en-US" b="0" dirty="0">
              <a:latin typeface="Georgia" panose="02040502050405020303" pitchFamily="18" charset="0"/>
            </a:endParaRPr>
          </a:p>
        </p:txBody>
      </p:sp>
      <p:sp>
        <p:nvSpPr>
          <p:cNvPr id="10" name="矩形 9"/>
          <p:cNvSpPr/>
          <p:nvPr/>
        </p:nvSpPr>
        <p:spPr>
          <a:xfrm>
            <a:off x="162838" y="6020582"/>
            <a:ext cx="8906520" cy="338554"/>
          </a:xfrm>
          <a:prstGeom prst="rect">
            <a:avLst/>
          </a:prstGeom>
        </p:spPr>
        <p:txBody>
          <a:bodyPr wrap="square">
            <a:spAutoFit/>
          </a:bodyPr>
          <a:lstStyle/>
          <a:p>
            <a:r>
              <a:rPr lang="en-GB" altLang="en-US" sz="1600" b="1" dirty="0">
                <a:ea typeface="Arial Unicode MS" panose="020B0604020202020204" pitchFamily="34" charset="-128"/>
                <a:cs typeface="Arial Unicode MS" panose="020B0604020202020204" pitchFamily="34" charset="-128"/>
              </a:rPr>
              <a:t>Online/ Schedule: 6.00-9.00pm</a:t>
            </a:r>
            <a:r>
              <a:rPr lang="en-US" altLang="en-GB" sz="1600" b="1" dirty="0">
                <a:ea typeface="Arial Unicode MS" panose="020B0604020202020204" pitchFamily="34" charset="-128"/>
                <a:cs typeface="Arial Unicode MS" panose="020B0604020202020204" pitchFamily="34" charset="-128"/>
              </a:rPr>
              <a:t>,</a:t>
            </a:r>
            <a:r>
              <a:rPr lang="en-GB" altLang="en-US" sz="1600" b="1" dirty="0">
                <a:ea typeface="Arial Unicode MS" panose="020B0604020202020204" pitchFamily="34" charset="-128"/>
                <a:cs typeface="Arial Unicode MS" panose="020B0604020202020204" pitchFamily="34" charset="-128"/>
              </a:rPr>
              <a:t> Monday / Weeks 7- 12+</a:t>
            </a:r>
            <a:endParaRPr lang="zh-CN" altLang="en-US" sz="1600" b="1" dirty="0"/>
          </a:p>
        </p:txBody>
      </p:sp>
    </p:spTree>
    <p:extLst>
      <p:ext uri="{BB962C8B-B14F-4D97-AF65-F5344CB8AC3E}">
        <p14:creationId xmlns:p14="http://schemas.microsoft.com/office/powerpoint/2010/main" val="3318531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a:extLst>
              <a:ext uri="{FF2B5EF4-FFF2-40B4-BE49-F238E27FC236}">
                <a16:creationId xmlns:a16="http://schemas.microsoft.com/office/drawing/2014/main" id="{7A781BD7-A29E-4917-BED9-325266708C17}"/>
              </a:ext>
            </a:extLst>
          </p:cNvPr>
          <p:cNvSpPr>
            <a:spLocks noGrp="1"/>
          </p:cNvSpPr>
          <p:nvPr>
            <p:ph type="sldNum" sz="quarter" idx="12"/>
          </p:nvPr>
        </p:nvSpPr>
        <p:spPr>
          <a:xfrm>
            <a:off x="6931995" y="6334872"/>
            <a:ext cx="1904583" cy="457200"/>
          </a:xfrm>
          <a:prstGeom prst="rect">
            <a:avLst/>
          </a:prstGeom>
          <a:noFill/>
          <a:ln>
            <a:noFill/>
          </a:ln>
        </p:spPr>
        <p:txBody>
          <a:bodyPr spcFirstLastPara="1" wrap="square" lIns="91400" tIns="45700" rIns="91400" bIns="457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900" b="0" i="0" u="none" strike="noStrike" cap="none">
                <a:solidFill>
                  <a:srgbClr val="003399"/>
                </a:solidFill>
                <a:latin typeface="Times"/>
                <a:ea typeface="Times"/>
                <a:cs typeface="Times"/>
                <a:sym typeface="Times"/>
              </a:defRPr>
            </a:lvl1pPr>
            <a:lvl2pPr marL="0" marR="0" lvl="1" indent="0" algn="r" rtl="0">
              <a:lnSpc>
                <a:spcPct val="100000"/>
              </a:lnSpc>
              <a:spcBef>
                <a:spcPts val="0"/>
              </a:spcBef>
              <a:spcAft>
                <a:spcPts val="0"/>
              </a:spcAft>
              <a:buClr>
                <a:srgbClr val="000000"/>
              </a:buClr>
              <a:buFont typeface="Arial"/>
              <a:buNone/>
              <a:defRPr sz="900" b="0" i="0" u="none" strike="noStrike" cap="none">
                <a:solidFill>
                  <a:srgbClr val="003399"/>
                </a:solidFill>
                <a:latin typeface="Times"/>
                <a:ea typeface="Times"/>
                <a:cs typeface="Times"/>
                <a:sym typeface="Times"/>
              </a:defRPr>
            </a:lvl2pPr>
            <a:lvl3pPr marL="0" marR="0" lvl="2" indent="0" algn="r" rtl="0">
              <a:lnSpc>
                <a:spcPct val="100000"/>
              </a:lnSpc>
              <a:spcBef>
                <a:spcPts val="0"/>
              </a:spcBef>
              <a:spcAft>
                <a:spcPts val="0"/>
              </a:spcAft>
              <a:buClr>
                <a:srgbClr val="000000"/>
              </a:buClr>
              <a:buFont typeface="Arial"/>
              <a:buNone/>
              <a:defRPr sz="900" b="0" i="0" u="none" strike="noStrike" cap="none">
                <a:solidFill>
                  <a:srgbClr val="003399"/>
                </a:solidFill>
                <a:latin typeface="Times"/>
                <a:ea typeface="Times"/>
                <a:cs typeface="Times"/>
                <a:sym typeface="Times"/>
              </a:defRPr>
            </a:lvl3pPr>
            <a:lvl4pPr marL="0" marR="0" lvl="3" indent="0" algn="r" rtl="0">
              <a:lnSpc>
                <a:spcPct val="100000"/>
              </a:lnSpc>
              <a:spcBef>
                <a:spcPts val="0"/>
              </a:spcBef>
              <a:spcAft>
                <a:spcPts val="0"/>
              </a:spcAft>
              <a:buClr>
                <a:srgbClr val="000000"/>
              </a:buClr>
              <a:buFont typeface="Arial"/>
              <a:buNone/>
              <a:defRPr sz="900" b="0" i="0" u="none" strike="noStrike" cap="none">
                <a:solidFill>
                  <a:srgbClr val="003399"/>
                </a:solidFill>
                <a:latin typeface="Times"/>
                <a:ea typeface="Times"/>
                <a:cs typeface="Times"/>
                <a:sym typeface="Times"/>
              </a:defRPr>
            </a:lvl4pPr>
            <a:lvl5pPr marL="0" marR="0" lvl="4" indent="0" algn="r" rtl="0">
              <a:lnSpc>
                <a:spcPct val="100000"/>
              </a:lnSpc>
              <a:spcBef>
                <a:spcPts val="0"/>
              </a:spcBef>
              <a:spcAft>
                <a:spcPts val="0"/>
              </a:spcAft>
              <a:buClr>
                <a:srgbClr val="000000"/>
              </a:buClr>
              <a:buFont typeface="Arial"/>
              <a:buNone/>
              <a:defRPr sz="900" b="0" i="0" u="none" strike="noStrike" cap="none">
                <a:solidFill>
                  <a:srgbClr val="003399"/>
                </a:solidFill>
                <a:latin typeface="Times"/>
                <a:ea typeface="Times"/>
                <a:cs typeface="Times"/>
                <a:sym typeface="Times"/>
              </a:defRPr>
            </a:lvl5pPr>
            <a:lvl6pPr marL="0" marR="0" lvl="5" indent="0" algn="r" rtl="0">
              <a:lnSpc>
                <a:spcPct val="100000"/>
              </a:lnSpc>
              <a:spcBef>
                <a:spcPts val="0"/>
              </a:spcBef>
              <a:spcAft>
                <a:spcPts val="0"/>
              </a:spcAft>
              <a:buClr>
                <a:srgbClr val="000000"/>
              </a:buClr>
              <a:buFont typeface="Arial"/>
              <a:buNone/>
              <a:defRPr sz="900" b="0" i="0" u="none" strike="noStrike" cap="none">
                <a:solidFill>
                  <a:srgbClr val="003399"/>
                </a:solidFill>
                <a:latin typeface="Times"/>
                <a:ea typeface="Times"/>
                <a:cs typeface="Times"/>
                <a:sym typeface="Times"/>
              </a:defRPr>
            </a:lvl6pPr>
            <a:lvl7pPr marL="0" marR="0" lvl="6" indent="0" algn="r" rtl="0">
              <a:lnSpc>
                <a:spcPct val="100000"/>
              </a:lnSpc>
              <a:spcBef>
                <a:spcPts val="0"/>
              </a:spcBef>
              <a:spcAft>
                <a:spcPts val="0"/>
              </a:spcAft>
              <a:buClr>
                <a:srgbClr val="000000"/>
              </a:buClr>
              <a:buFont typeface="Arial"/>
              <a:buNone/>
              <a:defRPr sz="900" b="0" i="0" u="none" strike="noStrike" cap="none">
                <a:solidFill>
                  <a:srgbClr val="003399"/>
                </a:solidFill>
                <a:latin typeface="Times"/>
                <a:ea typeface="Times"/>
                <a:cs typeface="Times"/>
                <a:sym typeface="Times"/>
              </a:defRPr>
            </a:lvl7pPr>
            <a:lvl8pPr marL="0" marR="0" lvl="7" indent="0" algn="r" rtl="0">
              <a:lnSpc>
                <a:spcPct val="100000"/>
              </a:lnSpc>
              <a:spcBef>
                <a:spcPts val="0"/>
              </a:spcBef>
              <a:spcAft>
                <a:spcPts val="0"/>
              </a:spcAft>
              <a:buClr>
                <a:srgbClr val="000000"/>
              </a:buClr>
              <a:buFont typeface="Arial"/>
              <a:buNone/>
              <a:defRPr sz="900" b="0" i="0" u="none" strike="noStrike" cap="none">
                <a:solidFill>
                  <a:srgbClr val="003399"/>
                </a:solidFill>
                <a:latin typeface="Times"/>
                <a:ea typeface="Times"/>
                <a:cs typeface="Times"/>
                <a:sym typeface="Times"/>
              </a:defRPr>
            </a:lvl8pPr>
            <a:lvl9pPr marL="0" marR="0" lvl="8" indent="0" algn="r" rtl="0">
              <a:lnSpc>
                <a:spcPct val="100000"/>
              </a:lnSpc>
              <a:spcBef>
                <a:spcPts val="0"/>
              </a:spcBef>
              <a:spcAft>
                <a:spcPts val="0"/>
              </a:spcAft>
              <a:buClr>
                <a:srgbClr val="000000"/>
              </a:buClr>
              <a:buFont typeface="Arial"/>
              <a:buNone/>
              <a:defRPr sz="900" b="0" i="0" u="none" strike="noStrike" cap="none">
                <a:solidFill>
                  <a:srgbClr val="003399"/>
                </a:solidFill>
                <a:latin typeface="Times"/>
                <a:ea typeface="Times"/>
                <a:cs typeface="Times"/>
                <a:sym typeface="Times"/>
              </a:defRPr>
            </a:lvl9pPr>
          </a:lstStyle>
          <a:p>
            <a:fld id="{2FA1DBFF-B1C4-4B6C-8208-71F4FE8E7CC5}" type="slidenum">
              <a:rPr lang="zh-CN" altLang="en-US" smtClean="0"/>
              <a:pPr/>
              <a:t>10</a:t>
            </a:fld>
            <a:endParaRPr lang="zh-CN" altLang="en-US" sz="1600" b="1" dirty="0">
              <a:solidFill>
                <a:srgbClr val="003399"/>
              </a:solidFill>
            </a:endParaRPr>
          </a:p>
        </p:txBody>
      </p:sp>
      <p:sp>
        <p:nvSpPr>
          <p:cNvPr id="8" name="Google Shape;168;gfbf2ff4775_0_181">
            <a:extLst>
              <a:ext uri="{FF2B5EF4-FFF2-40B4-BE49-F238E27FC236}">
                <a16:creationId xmlns:a16="http://schemas.microsoft.com/office/drawing/2014/main" id="{92ED1103-6BB0-41C1-B2D2-87AB42A37BA7}"/>
              </a:ext>
            </a:extLst>
          </p:cNvPr>
          <p:cNvSpPr txBox="1">
            <a:spLocks/>
          </p:cNvSpPr>
          <p:nvPr/>
        </p:nvSpPr>
        <p:spPr bwMode="auto">
          <a:xfrm>
            <a:off x="153986" y="217630"/>
            <a:ext cx="8836025" cy="726647"/>
          </a:xfrm>
          <a:prstGeom prst="rect">
            <a:avLst/>
          </a:prstGeom>
          <a:noFill/>
          <a:ln w="9525">
            <a:noFill/>
            <a:miter lim="800000"/>
            <a:headEnd/>
            <a:tailEnd/>
          </a:ln>
          <a:effectLst/>
        </p:spPr>
        <p:txBody>
          <a:bodyPr spcFirstLastPara="1" vert="horz" wrap="square" lIns="91400" tIns="45700" rIns="91400" bIns="45700" numCol="1" anchor="ctr" anchorCtr="0" compatLnSpc="1">
            <a:prstTxWarp prst="textNoShape">
              <a:avLst/>
            </a:prstTxWarp>
            <a:noAutofit/>
          </a:bodyPr>
          <a:lstStyle>
            <a:lvl1pPr algn="l" defTabSz="914595" rtl="0" fontAlgn="base">
              <a:spcBef>
                <a:spcPct val="0"/>
              </a:spcBef>
              <a:spcAft>
                <a:spcPct val="0"/>
              </a:spcAft>
              <a:defRPr sz="3200" b="1">
                <a:solidFill>
                  <a:srgbClr val="FF6600"/>
                </a:solidFill>
                <a:latin typeface="+mj-lt"/>
                <a:ea typeface="+mj-ea"/>
                <a:cs typeface="+mj-cs"/>
              </a:defRPr>
            </a:lvl1pPr>
            <a:lvl2pPr algn="l" defTabSz="914595" rtl="0" fontAlgn="base">
              <a:spcBef>
                <a:spcPct val="0"/>
              </a:spcBef>
              <a:spcAft>
                <a:spcPct val="0"/>
              </a:spcAft>
              <a:defRPr sz="3200" b="1">
                <a:solidFill>
                  <a:srgbClr val="FF6600"/>
                </a:solidFill>
                <a:latin typeface="Arial" charset="0"/>
              </a:defRPr>
            </a:lvl2pPr>
            <a:lvl3pPr algn="l" defTabSz="914595" rtl="0" fontAlgn="base">
              <a:spcBef>
                <a:spcPct val="0"/>
              </a:spcBef>
              <a:spcAft>
                <a:spcPct val="0"/>
              </a:spcAft>
              <a:defRPr sz="3200" b="1">
                <a:solidFill>
                  <a:srgbClr val="FF6600"/>
                </a:solidFill>
                <a:latin typeface="Arial" charset="0"/>
              </a:defRPr>
            </a:lvl3pPr>
            <a:lvl4pPr algn="l" defTabSz="914595" rtl="0" fontAlgn="base">
              <a:spcBef>
                <a:spcPct val="0"/>
              </a:spcBef>
              <a:spcAft>
                <a:spcPct val="0"/>
              </a:spcAft>
              <a:defRPr sz="3200" b="1">
                <a:solidFill>
                  <a:srgbClr val="FF6600"/>
                </a:solidFill>
                <a:latin typeface="Arial" charset="0"/>
              </a:defRPr>
            </a:lvl4pPr>
            <a:lvl5pPr algn="l" defTabSz="914595" rtl="0" fontAlgn="base">
              <a:spcBef>
                <a:spcPct val="0"/>
              </a:spcBef>
              <a:spcAft>
                <a:spcPct val="0"/>
              </a:spcAft>
              <a:defRPr sz="3200" b="1">
                <a:solidFill>
                  <a:srgbClr val="FF6600"/>
                </a:solidFill>
                <a:latin typeface="Arial" charset="0"/>
              </a:defRPr>
            </a:lvl5pPr>
            <a:lvl6pPr marL="412212" algn="l" defTabSz="914595" rtl="0" fontAlgn="base">
              <a:spcBef>
                <a:spcPct val="0"/>
              </a:spcBef>
              <a:spcAft>
                <a:spcPct val="0"/>
              </a:spcAft>
              <a:defRPr sz="3200" b="1">
                <a:solidFill>
                  <a:srgbClr val="FF6600"/>
                </a:solidFill>
                <a:latin typeface="Arial" charset="0"/>
              </a:defRPr>
            </a:lvl6pPr>
            <a:lvl7pPr marL="824423" algn="l" defTabSz="914595" rtl="0" fontAlgn="base">
              <a:spcBef>
                <a:spcPct val="0"/>
              </a:spcBef>
              <a:spcAft>
                <a:spcPct val="0"/>
              </a:spcAft>
              <a:defRPr sz="3200" b="1">
                <a:solidFill>
                  <a:srgbClr val="FF6600"/>
                </a:solidFill>
                <a:latin typeface="Arial" charset="0"/>
              </a:defRPr>
            </a:lvl7pPr>
            <a:lvl8pPr marL="1236635" algn="l" defTabSz="914595" rtl="0" fontAlgn="base">
              <a:spcBef>
                <a:spcPct val="0"/>
              </a:spcBef>
              <a:spcAft>
                <a:spcPct val="0"/>
              </a:spcAft>
              <a:defRPr sz="3200" b="1">
                <a:solidFill>
                  <a:srgbClr val="FF6600"/>
                </a:solidFill>
                <a:latin typeface="Arial" charset="0"/>
              </a:defRPr>
            </a:lvl8pPr>
            <a:lvl9pPr marL="1648846" algn="l" defTabSz="914595" rtl="0" fontAlgn="base">
              <a:spcBef>
                <a:spcPct val="0"/>
              </a:spcBef>
              <a:spcAft>
                <a:spcPct val="0"/>
              </a:spcAft>
              <a:defRPr sz="3200" b="1">
                <a:solidFill>
                  <a:srgbClr val="FF6600"/>
                </a:solidFill>
                <a:latin typeface="Arial" charset="0"/>
              </a:defRPr>
            </a:lvl9pPr>
          </a:lstStyle>
          <a:p>
            <a:pPr>
              <a:spcBef>
                <a:spcPct val="50000"/>
              </a:spcBef>
              <a:buNone/>
            </a:pPr>
            <a:r>
              <a:rPr lang="en-US" altLang="zh-CN" dirty="0">
                <a:latin typeface="+mn-lt"/>
                <a:ea typeface="+mn-ea"/>
                <a:cs typeface="+mn-ea"/>
                <a:sym typeface="+mn-lt"/>
              </a:rPr>
              <a:t>Chapter IV Learning Outcomes:</a:t>
            </a:r>
          </a:p>
        </p:txBody>
      </p:sp>
      <p:sp>
        <p:nvSpPr>
          <p:cNvPr id="7" name="文本框 6">
            <a:extLst>
              <a:ext uri="{FF2B5EF4-FFF2-40B4-BE49-F238E27FC236}">
                <a16:creationId xmlns:a16="http://schemas.microsoft.com/office/drawing/2014/main" id="{CC99A51B-B923-4D71-AA62-16559762B313}"/>
              </a:ext>
            </a:extLst>
          </p:cNvPr>
          <p:cNvSpPr txBox="1"/>
          <p:nvPr/>
        </p:nvSpPr>
        <p:spPr>
          <a:xfrm>
            <a:off x="609600" y="1384508"/>
            <a:ext cx="8226978" cy="1354217"/>
          </a:xfrm>
          <a:prstGeom prst="rect">
            <a:avLst/>
          </a:prstGeom>
          <a:noFill/>
        </p:spPr>
        <p:txBody>
          <a:bodyPr wrap="square">
            <a:spAutoFit/>
          </a:bodyPr>
          <a:lstStyle/>
          <a:p>
            <a:pPr marL="457200" indent="-457200" algn="just">
              <a:spcAft>
                <a:spcPts val="600"/>
              </a:spcAft>
              <a:buFont typeface="+mj-lt"/>
              <a:buAutoNum type="arabicPeriod"/>
            </a:pPr>
            <a:r>
              <a:rPr lang="en-US" altLang="zh-CN" b="1" dirty="0">
                <a:solidFill>
                  <a:schemeClr val="accent2"/>
                </a:solidFill>
                <a:latin typeface="Calibri" panose="020F0502020204030204" pitchFamily="34" charset="0"/>
                <a:cs typeface="Calibri" panose="020F0502020204030204" pitchFamily="34" charset="0"/>
              </a:rPr>
              <a:t>Understand Force control and hybrid position/force control</a:t>
            </a:r>
          </a:p>
          <a:p>
            <a:pPr marL="457200" indent="-457200" algn="just">
              <a:spcAft>
                <a:spcPts val="600"/>
              </a:spcAft>
              <a:buFont typeface="+mj-lt"/>
              <a:buAutoNum type="arabicPeriod"/>
            </a:pPr>
            <a:r>
              <a:rPr lang="en-US" altLang="zh-CN" b="1" dirty="0">
                <a:solidFill>
                  <a:schemeClr val="accent2"/>
                </a:solidFill>
                <a:latin typeface="Calibri" panose="020F0502020204030204" pitchFamily="34" charset="0"/>
                <a:cs typeface="Calibri" panose="020F0502020204030204" pitchFamily="34" charset="0"/>
              </a:rPr>
              <a:t>Understand </a:t>
            </a:r>
            <a:r>
              <a:rPr lang="en-US" altLang="zh-CN" b="1">
                <a:solidFill>
                  <a:schemeClr val="accent2"/>
                </a:solidFill>
                <a:latin typeface="Calibri" panose="020F0502020204030204" pitchFamily="34" charset="0"/>
                <a:cs typeface="Calibri" panose="020F0502020204030204" pitchFamily="34" charset="0"/>
              </a:rPr>
              <a:t>Impedance control </a:t>
            </a:r>
            <a:endParaRPr lang="en-US" altLang="zh-CN" b="1" dirty="0">
              <a:solidFill>
                <a:schemeClr val="accent2"/>
              </a:solidFill>
              <a:latin typeface="Calibri" panose="020F0502020204030204" pitchFamily="34" charset="0"/>
              <a:cs typeface="Calibri" panose="020F0502020204030204" pitchFamily="34" charset="0"/>
            </a:endParaRPr>
          </a:p>
          <a:p>
            <a:pPr marL="457200" indent="-457200" algn="just">
              <a:spcAft>
                <a:spcPts val="600"/>
              </a:spcAft>
              <a:buFont typeface="+mj-lt"/>
              <a:buAutoNum type="arabicPeriod"/>
            </a:pPr>
            <a:r>
              <a:rPr lang="en-SG" altLang="zh-CN" b="1" dirty="0">
                <a:solidFill>
                  <a:schemeClr val="accent2"/>
                </a:solidFill>
                <a:latin typeface="Calibri" panose="020F0502020204030204" pitchFamily="34" charset="0"/>
                <a:cs typeface="Calibri" panose="020F0502020204030204" pitchFamily="34" charset="0"/>
              </a:rPr>
              <a:t>Appreciate </a:t>
            </a:r>
            <a:r>
              <a:rPr lang="en-US" altLang="zh-CN" b="1" dirty="0">
                <a:solidFill>
                  <a:schemeClr val="accent2"/>
                </a:solidFill>
                <a:latin typeface="Calibri" panose="020F0502020204030204" pitchFamily="34" charset="0"/>
                <a:cs typeface="Calibri" panose="020F0502020204030204" pitchFamily="34" charset="0"/>
              </a:rPr>
              <a:t>control of constrained robots</a:t>
            </a:r>
          </a:p>
        </p:txBody>
      </p:sp>
    </p:spTree>
    <p:extLst>
      <p:ext uri="{BB962C8B-B14F-4D97-AF65-F5344CB8AC3E}">
        <p14:creationId xmlns:p14="http://schemas.microsoft.com/office/powerpoint/2010/main" val="3549064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a:extLst>
              <a:ext uri="{FF2B5EF4-FFF2-40B4-BE49-F238E27FC236}">
                <a16:creationId xmlns:a16="http://schemas.microsoft.com/office/drawing/2014/main" id="{7A781BD7-A29E-4917-BED9-325266708C17}"/>
              </a:ext>
            </a:extLst>
          </p:cNvPr>
          <p:cNvSpPr>
            <a:spLocks noGrp="1"/>
          </p:cNvSpPr>
          <p:nvPr>
            <p:ph type="sldNum" sz="quarter" idx="4294967295"/>
          </p:nvPr>
        </p:nvSpPr>
        <p:spPr>
          <a:xfrm>
            <a:off x="6931995" y="6334872"/>
            <a:ext cx="1904583" cy="457200"/>
          </a:xfrm>
          <a:prstGeom prst="rect">
            <a:avLst/>
          </a:prstGeom>
          <a:noFill/>
          <a:ln>
            <a:noFill/>
          </a:ln>
        </p:spPr>
        <p:txBody>
          <a:bodyPr spcFirstLastPara="1" wrap="square" lIns="91400" tIns="45700" rIns="91400" bIns="457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900" b="0" i="0" u="none" strike="noStrike" cap="none">
                <a:solidFill>
                  <a:srgbClr val="003399"/>
                </a:solidFill>
                <a:latin typeface="Times"/>
                <a:ea typeface="Times"/>
                <a:cs typeface="Times"/>
                <a:sym typeface="Times"/>
              </a:defRPr>
            </a:lvl1pPr>
            <a:lvl2pPr marL="0" marR="0" lvl="1" indent="0" algn="r" rtl="0">
              <a:lnSpc>
                <a:spcPct val="100000"/>
              </a:lnSpc>
              <a:spcBef>
                <a:spcPts val="0"/>
              </a:spcBef>
              <a:spcAft>
                <a:spcPts val="0"/>
              </a:spcAft>
              <a:buClr>
                <a:srgbClr val="000000"/>
              </a:buClr>
              <a:buFont typeface="Arial"/>
              <a:buNone/>
              <a:defRPr sz="900" b="0" i="0" u="none" strike="noStrike" cap="none">
                <a:solidFill>
                  <a:srgbClr val="003399"/>
                </a:solidFill>
                <a:latin typeface="Times"/>
                <a:ea typeface="Times"/>
                <a:cs typeface="Times"/>
                <a:sym typeface="Times"/>
              </a:defRPr>
            </a:lvl2pPr>
            <a:lvl3pPr marL="0" marR="0" lvl="2" indent="0" algn="r" rtl="0">
              <a:lnSpc>
                <a:spcPct val="100000"/>
              </a:lnSpc>
              <a:spcBef>
                <a:spcPts val="0"/>
              </a:spcBef>
              <a:spcAft>
                <a:spcPts val="0"/>
              </a:spcAft>
              <a:buClr>
                <a:srgbClr val="000000"/>
              </a:buClr>
              <a:buFont typeface="Arial"/>
              <a:buNone/>
              <a:defRPr sz="900" b="0" i="0" u="none" strike="noStrike" cap="none">
                <a:solidFill>
                  <a:srgbClr val="003399"/>
                </a:solidFill>
                <a:latin typeface="Times"/>
                <a:ea typeface="Times"/>
                <a:cs typeface="Times"/>
                <a:sym typeface="Times"/>
              </a:defRPr>
            </a:lvl3pPr>
            <a:lvl4pPr marL="0" marR="0" lvl="3" indent="0" algn="r" rtl="0">
              <a:lnSpc>
                <a:spcPct val="100000"/>
              </a:lnSpc>
              <a:spcBef>
                <a:spcPts val="0"/>
              </a:spcBef>
              <a:spcAft>
                <a:spcPts val="0"/>
              </a:spcAft>
              <a:buClr>
                <a:srgbClr val="000000"/>
              </a:buClr>
              <a:buFont typeface="Arial"/>
              <a:buNone/>
              <a:defRPr sz="900" b="0" i="0" u="none" strike="noStrike" cap="none">
                <a:solidFill>
                  <a:srgbClr val="003399"/>
                </a:solidFill>
                <a:latin typeface="Times"/>
                <a:ea typeface="Times"/>
                <a:cs typeface="Times"/>
                <a:sym typeface="Times"/>
              </a:defRPr>
            </a:lvl4pPr>
            <a:lvl5pPr marL="0" marR="0" lvl="4" indent="0" algn="r" rtl="0">
              <a:lnSpc>
                <a:spcPct val="100000"/>
              </a:lnSpc>
              <a:spcBef>
                <a:spcPts val="0"/>
              </a:spcBef>
              <a:spcAft>
                <a:spcPts val="0"/>
              </a:spcAft>
              <a:buClr>
                <a:srgbClr val="000000"/>
              </a:buClr>
              <a:buFont typeface="Arial"/>
              <a:buNone/>
              <a:defRPr sz="900" b="0" i="0" u="none" strike="noStrike" cap="none">
                <a:solidFill>
                  <a:srgbClr val="003399"/>
                </a:solidFill>
                <a:latin typeface="Times"/>
                <a:ea typeface="Times"/>
                <a:cs typeface="Times"/>
                <a:sym typeface="Times"/>
              </a:defRPr>
            </a:lvl5pPr>
            <a:lvl6pPr marL="0" marR="0" lvl="5" indent="0" algn="r" rtl="0">
              <a:lnSpc>
                <a:spcPct val="100000"/>
              </a:lnSpc>
              <a:spcBef>
                <a:spcPts val="0"/>
              </a:spcBef>
              <a:spcAft>
                <a:spcPts val="0"/>
              </a:spcAft>
              <a:buClr>
                <a:srgbClr val="000000"/>
              </a:buClr>
              <a:buFont typeface="Arial"/>
              <a:buNone/>
              <a:defRPr sz="900" b="0" i="0" u="none" strike="noStrike" cap="none">
                <a:solidFill>
                  <a:srgbClr val="003399"/>
                </a:solidFill>
                <a:latin typeface="Times"/>
                <a:ea typeface="Times"/>
                <a:cs typeface="Times"/>
                <a:sym typeface="Times"/>
              </a:defRPr>
            </a:lvl6pPr>
            <a:lvl7pPr marL="0" marR="0" lvl="6" indent="0" algn="r" rtl="0">
              <a:lnSpc>
                <a:spcPct val="100000"/>
              </a:lnSpc>
              <a:spcBef>
                <a:spcPts val="0"/>
              </a:spcBef>
              <a:spcAft>
                <a:spcPts val="0"/>
              </a:spcAft>
              <a:buClr>
                <a:srgbClr val="000000"/>
              </a:buClr>
              <a:buFont typeface="Arial"/>
              <a:buNone/>
              <a:defRPr sz="900" b="0" i="0" u="none" strike="noStrike" cap="none">
                <a:solidFill>
                  <a:srgbClr val="003399"/>
                </a:solidFill>
                <a:latin typeface="Times"/>
                <a:ea typeface="Times"/>
                <a:cs typeface="Times"/>
                <a:sym typeface="Times"/>
              </a:defRPr>
            </a:lvl7pPr>
            <a:lvl8pPr marL="0" marR="0" lvl="7" indent="0" algn="r" rtl="0">
              <a:lnSpc>
                <a:spcPct val="100000"/>
              </a:lnSpc>
              <a:spcBef>
                <a:spcPts val="0"/>
              </a:spcBef>
              <a:spcAft>
                <a:spcPts val="0"/>
              </a:spcAft>
              <a:buClr>
                <a:srgbClr val="000000"/>
              </a:buClr>
              <a:buFont typeface="Arial"/>
              <a:buNone/>
              <a:defRPr sz="900" b="0" i="0" u="none" strike="noStrike" cap="none">
                <a:solidFill>
                  <a:srgbClr val="003399"/>
                </a:solidFill>
                <a:latin typeface="Times"/>
                <a:ea typeface="Times"/>
                <a:cs typeface="Times"/>
                <a:sym typeface="Times"/>
              </a:defRPr>
            </a:lvl8pPr>
            <a:lvl9pPr marL="0" marR="0" lvl="8" indent="0" algn="r" rtl="0">
              <a:lnSpc>
                <a:spcPct val="100000"/>
              </a:lnSpc>
              <a:spcBef>
                <a:spcPts val="0"/>
              </a:spcBef>
              <a:spcAft>
                <a:spcPts val="0"/>
              </a:spcAft>
              <a:buClr>
                <a:srgbClr val="000000"/>
              </a:buClr>
              <a:buFont typeface="Arial"/>
              <a:buNone/>
              <a:defRPr sz="900" b="0" i="0" u="none" strike="noStrike" cap="none">
                <a:solidFill>
                  <a:srgbClr val="003399"/>
                </a:solidFill>
                <a:latin typeface="Times"/>
                <a:ea typeface="Times"/>
                <a:cs typeface="Times"/>
                <a:sym typeface="Times"/>
              </a:defRPr>
            </a:lvl9pPr>
          </a:lstStyle>
          <a:p>
            <a:fld id="{2FA1DBFF-B1C4-4B6C-8208-71F4FE8E7CC5}" type="slidenum">
              <a:rPr lang="zh-CN" altLang="en-US" smtClean="0"/>
              <a:pPr/>
              <a:t>11</a:t>
            </a:fld>
            <a:endParaRPr lang="zh-CN" altLang="en-US" sz="1600" b="1" dirty="0">
              <a:solidFill>
                <a:srgbClr val="003399"/>
              </a:solidFill>
            </a:endParaRPr>
          </a:p>
        </p:txBody>
      </p:sp>
      <p:sp>
        <p:nvSpPr>
          <p:cNvPr id="8" name="Google Shape;168;gfbf2ff4775_0_181">
            <a:extLst>
              <a:ext uri="{FF2B5EF4-FFF2-40B4-BE49-F238E27FC236}">
                <a16:creationId xmlns:a16="http://schemas.microsoft.com/office/drawing/2014/main" id="{92ED1103-6BB0-41C1-B2D2-87AB42A37BA7}"/>
              </a:ext>
            </a:extLst>
          </p:cNvPr>
          <p:cNvSpPr txBox="1">
            <a:spLocks/>
          </p:cNvSpPr>
          <p:nvPr/>
        </p:nvSpPr>
        <p:spPr bwMode="auto">
          <a:xfrm>
            <a:off x="153986" y="217630"/>
            <a:ext cx="8836025" cy="726647"/>
          </a:xfrm>
          <a:prstGeom prst="rect">
            <a:avLst/>
          </a:prstGeom>
          <a:noFill/>
          <a:ln w="9525">
            <a:noFill/>
            <a:miter lim="800000"/>
            <a:headEnd/>
            <a:tailEnd/>
          </a:ln>
          <a:effectLst/>
        </p:spPr>
        <p:txBody>
          <a:bodyPr spcFirstLastPara="1" vert="horz" wrap="square" lIns="91400" tIns="45700" rIns="91400" bIns="45700" numCol="1" anchor="ctr" anchorCtr="0" compatLnSpc="1">
            <a:prstTxWarp prst="textNoShape">
              <a:avLst/>
            </a:prstTxWarp>
            <a:noAutofit/>
          </a:bodyPr>
          <a:lstStyle>
            <a:lvl1pPr algn="l" defTabSz="914595" rtl="0" fontAlgn="base">
              <a:spcBef>
                <a:spcPct val="0"/>
              </a:spcBef>
              <a:spcAft>
                <a:spcPct val="0"/>
              </a:spcAft>
              <a:defRPr sz="3200" b="1">
                <a:solidFill>
                  <a:srgbClr val="FF6600"/>
                </a:solidFill>
                <a:latin typeface="+mj-lt"/>
                <a:ea typeface="+mj-ea"/>
                <a:cs typeface="+mj-cs"/>
              </a:defRPr>
            </a:lvl1pPr>
            <a:lvl2pPr algn="l" defTabSz="914595" rtl="0" fontAlgn="base">
              <a:spcBef>
                <a:spcPct val="0"/>
              </a:spcBef>
              <a:spcAft>
                <a:spcPct val="0"/>
              </a:spcAft>
              <a:defRPr sz="3200" b="1">
                <a:solidFill>
                  <a:srgbClr val="FF6600"/>
                </a:solidFill>
                <a:latin typeface="Arial" charset="0"/>
              </a:defRPr>
            </a:lvl2pPr>
            <a:lvl3pPr algn="l" defTabSz="914595" rtl="0" fontAlgn="base">
              <a:spcBef>
                <a:spcPct val="0"/>
              </a:spcBef>
              <a:spcAft>
                <a:spcPct val="0"/>
              </a:spcAft>
              <a:defRPr sz="3200" b="1">
                <a:solidFill>
                  <a:srgbClr val="FF6600"/>
                </a:solidFill>
                <a:latin typeface="Arial" charset="0"/>
              </a:defRPr>
            </a:lvl3pPr>
            <a:lvl4pPr algn="l" defTabSz="914595" rtl="0" fontAlgn="base">
              <a:spcBef>
                <a:spcPct val="0"/>
              </a:spcBef>
              <a:spcAft>
                <a:spcPct val="0"/>
              </a:spcAft>
              <a:defRPr sz="3200" b="1">
                <a:solidFill>
                  <a:srgbClr val="FF6600"/>
                </a:solidFill>
                <a:latin typeface="Arial" charset="0"/>
              </a:defRPr>
            </a:lvl4pPr>
            <a:lvl5pPr algn="l" defTabSz="914595" rtl="0" fontAlgn="base">
              <a:spcBef>
                <a:spcPct val="0"/>
              </a:spcBef>
              <a:spcAft>
                <a:spcPct val="0"/>
              </a:spcAft>
              <a:defRPr sz="3200" b="1">
                <a:solidFill>
                  <a:srgbClr val="FF6600"/>
                </a:solidFill>
                <a:latin typeface="Arial" charset="0"/>
              </a:defRPr>
            </a:lvl5pPr>
            <a:lvl6pPr marL="412212" algn="l" defTabSz="914595" rtl="0" fontAlgn="base">
              <a:spcBef>
                <a:spcPct val="0"/>
              </a:spcBef>
              <a:spcAft>
                <a:spcPct val="0"/>
              </a:spcAft>
              <a:defRPr sz="3200" b="1">
                <a:solidFill>
                  <a:srgbClr val="FF6600"/>
                </a:solidFill>
                <a:latin typeface="Arial" charset="0"/>
              </a:defRPr>
            </a:lvl6pPr>
            <a:lvl7pPr marL="824423" algn="l" defTabSz="914595" rtl="0" fontAlgn="base">
              <a:spcBef>
                <a:spcPct val="0"/>
              </a:spcBef>
              <a:spcAft>
                <a:spcPct val="0"/>
              </a:spcAft>
              <a:defRPr sz="3200" b="1">
                <a:solidFill>
                  <a:srgbClr val="FF6600"/>
                </a:solidFill>
                <a:latin typeface="Arial" charset="0"/>
              </a:defRPr>
            </a:lvl7pPr>
            <a:lvl8pPr marL="1236635" algn="l" defTabSz="914595" rtl="0" fontAlgn="base">
              <a:spcBef>
                <a:spcPct val="0"/>
              </a:spcBef>
              <a:spcAft>
                <a:spcPct val="0"/>
              </a:spcAft>
              <a:defRPr sz="3200" b="1">
                <a:solidFill>
                  <a:srgbClr val="FF6600"/>
                </a:solidFill>
                <a:latin typeface="Arial" charset="0"/>
              </a:defRPr>
            </a:lvl8pPr>
            <a:lvl9pPr marL="1648846" algn="l" defTabSz="914595" rtl="0" fontAlgn="base">
              <a:spcBef>
                <a:spcPct val="0"/>
              </a:spcBef>
              <a:spcAft>
                <a:spcPct val="0"/>
              </a:spcAft>
              <a:defRPr sz="3200" b="1">
                <a:solidFill>
                  <a:srgbClr val="FF6600"/>
                </a:solidFill>
                <a:latin typeface="Arial" charset="0"/>
              </a:defRPr>
            </a:lvl9pPr>
          </a:lstStyle>
          <a:p>
            <a:pPr>
              <a:spcBef>
                <a:spcPct val="50000"/>
              </a:spcBef>
              <a:buNone/>
            </a:pPr>
            <a:r>
              <a:rPr lang="en-US" altLang="zh-CN" dirty="0">
                <a:latin typeface="+mn-lt"/>
                <a:ea typeface="+mn-ea"/>
                <a:cs typeface="+mn-ea"/>
                <a:sym typeface="+mn-lt"/>
              </a:rPr>
              <a:t>Chapter V - </a:t>
            </a:r>
            <a:r>
              <a:rPr lang="en-US" altLang="zh-CN">
                <a:latin typeface="+mn-lt"/>
                <a:ea typeface="+mn-ea"/>
                <a:cs typeface="+mn-ea"/>
                <a:sym typeface="+mn-lt"/>
              </a:rPr>
              <a:t>Group Projects:</a:t>
            </a:r>
            <a:endParaRPr lang="en-US" altLang="zh-CN" dirty="0">
              <a:latin typeface="+mn-lt"/>
              <a:ea typeface="+mn-ea"/>
              <a:cs typeface="+mn-ea"/>
              <a:sym typeface="+mn-lt"/>
            </a:endParaRPr>
          </a:p>
        </p:txBody>
      </p:sp>
      <p:sp>
        <p:nvSpPr>
          <p:cNvPr id="2" name="文本框 1"/>
          <p:cNvSpPr txBox="1"/>
          <p:nvPr/>
        </p:nvSpPr>
        <p:spPr>
          <a:xfrm>
            <a:off x="533400" y="1066800"/>
            <a:ext cx="7543800" cy="3493264"/>
          </a:xfrm>
          <a:prstGeom prst="rect">
            <a:avLst/>
          </a:prstGeom>
          <a:noFill/>
        </p:spPr>
        <p:txBody>
          <a:bodyPr wrap="square">
            <a:spAutoFit/>
          </a:bodyPr>
          <a:lstStyle>
            <a:defPPr>
              <a:defRPr lang="en-US"/>
            </a:defPPr>
            <a:lvl1pPr marL="457200" indent="-457200" algn="just">
              <a:spcAft>
                <a:spcPts val="600"/>
              </a:spcAft>
              <a:buFont typeface="+mj-lt"/>
              <a:buAutoNum type="arabicPeriod"/>
              <a:defRPr b="1">
                <a:solidFill>
                  <a:schemeClr val="accent2"/>
                </a:solidFill>
                <a:latin typeface="Calibri" panose="020F0502020204030204" pitchFamily="34" charset="0"/>
                <a:cs typeface="Calibri" panose="020F0502020204030204" pitchFamily="34" charset="0"/>
              </a:defRPr>
            </a:lvl1pPr>
          </a:lstStyle>
          <a:p>
            <a:pPr marL="0" indent="0">
              <a:buNone/>
            </a:pPr>
            <a:r>
              <a:rPr lang="en-US" altLang="zh-CN" dirty="0"/>
              <a:t>Group projects with either 2 or 3 members of your own choices to sharpen your understanding, application and skills on</a:t>
            </a:r>
          </a:p>
          <a:p>
            <a:pPr marL="914400" lvl="1" indent="-457200">
              <a:buFont typeface="Arial" panose="020B0604020202020204" pitchFamily="34" charset="0"/>
              <a:buChar char="•"/>
            </a:pPr>
            <a:r>
              <a:rPr lang="en-US" altLang="zh-CN" b="1" dirty="0">
                <a:solidFill>
                  <a:schemeClr val="accent2"/>
                </a:solidFill>
                <a:latin typeface="Calibri" panose="020F0502020204030204" pitchFamily="34" charset="0"/>
                <a:cs typeface="Calibri" panose="020F0502020204030204" pitchFamily="34" charset="0"/>
              </a:rPr>
              <a:t>kinematics, </a:t>
            </a:r>
          </a:p>
          <a:p>
            <a:pPr marL="914400" lvl="1" indent="-457200">
              <a:buFont typeface="Arial" panose="020B0604020202020204" pitchFamily="34" charset="0"/>
              <a:buChar char="•"/>
            </a:pPr>
            <a:r>
              <a:rPr lang="en-US" altLang="zh-CN" b="1" dirty="0">
                <a:solidFill>
                  <a:schemeClr val="accent2"/>
                </a:solidFill>
                <a:latin typeface="Calibri" panose="020F0502020204030204" pitchFamily="34" charset="0"/>
                <a:cs typeface="Calibri" panose="020F0502020204030204" pitchFamily="34" charset="0"/>
              </a:rPr>
              <a:t>dynamics, </a:t>
            </a:r>
          </a:p>
          <a:p>
            <a:pPr marL="914400" lvl="1" indent="-457200">
              <a:buFont typeface="Arial" panose="020B0604020202020204" pitchFamily="34" charset="0"/>
              <a:buChar char="•"/>
            </a:pPr>
            <a:r>
              <a:rPr lang="en-US" altLang="zh-CN" b="1" dirty="0">
                <a:solidFill>
                  <a:schemeClr val="accent2"/>
                </a:solidFill>
                <a:latin typeface="Calibri" panose="020F0502020204030204" pitchFamily="34" charset="0"/>
                <a:cs typeface="Calibri" panose="020F0502020204030204" pitchFamily="34" charset="0"/>
              </a:rPr>
              <a:t>control and </a:t>
            </a:r>
          </a:p>
          <a:p>
            <a:pPr marL="914400" lvl="1" indent="-457200">
              <a:buFont typeface="Arial" panose="020B0604020202020204" pitchFamily="34" charset="0"/>
              <a:buChar char="•"/>
            </a:pPr>
            <a:r>
              <a:rPr lang="en-US" altLang="zh-CN" b="1" dirty="0">
                <a:solidFill>
                  <a:schemeClr val="accent2"/>
                </a:solidFill>
                <a:latin typeface="Calibri" panose="020F0502020204030204" pitchFamily="34" charset="0"/>
                <a:cs typeface="Calibri" panose="020F0502020204030204" pitchFamily="34" charset="0"/>
              </a:rPr>
              <a:t>simulation </a:t>
            </a:r>
          </a:p>
          <a:p>
            <a:pPr marL="0" indent="0">
              <a:buNone/>
            </a:pPr>
            <a:r>
              <a:rPr lang="en-US" altLang="zh-CN" dirty="0"/>
              <a:t>based on a few typical robots to be released later with your own inspiration.</a:t>
            </a:r>
            <a:endParaRPr lang="zh-CN" altLang="en-US" dirty="0"/>
          </a:p>
        </p:txBody>
      </p:sp>
    </p:spTree>
    <p:extLst>
      <p:ext uri="{BB962C8B-B14F-4D97-AF65-F5344CB8AC3E}">
        <p14:creationId xmlns:p14="http://schemas.microsoft.com/office/powerpoint/2010/main" val="3548161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550497" y="1380478"/>
            <a:ext cx="7069503" cy="2057400"/>
          </a:xfrm>
        </p:spPr>
        <p:txBody>
          <a:bodyPr/>
          <a:lstStyle/>
          <a:p>
            <a:pPr marL="457200" indent="-457200">
              <a:buFont typeface="+mj-lt"/>
              <a:buAutoNum type="arabicPeriod"/>
            </a:pPr>
            <a:r>
              <a:rPr lang="en-GB" altLang="zh-CN" dirty="0"/>
              <a:t>Fun and Interesting</a:t>
            </a:r>
            <a:r>
              <a:rPr lang="en-GB" altLang="zh-CN" b="0" dirty="0"/>
              <a:t>: kinematics,  dynamic, control and relevance. </a:t>
            </a:r>
          </a:p>
          <a:p>
            <a:pPr marL="457200" indent="-457200">
              <a:buFont typeface="+mj-lt"/>
              <a:buAutoNum type="arabicPeriod"/>
            </a:pPr>
            <a:r>
              <a:rPr lang="en-GB" altLang="zh-CN" dirty="0"/>
              <a:t>Sense of Achievements</a:t>
            </a:r>
            <a:r>
              <a:rPr lang="en-GB" altLang="zh-CN" b="0" dirty="0"/>
              <a:t>: Equipped with technical knowledge, you can achieve the sense of achievement and confidence through the group projects.  </a:t>
            </a:r>
          </a:p>
          <a:p>
            <a:pPr marL="457200" indent="-457200">
              <a:buFont typeface="+mj-lt"/>
              <a:buAutoNum type="arabicPeriod"/>
            </a:pPr>
            <a:r>
              <a:rPr lang="en-GB" altLang="zh-CN" dirty="0"/>
              <a:t>Practical and Useful</a:t>
            </a:r>
            <a:r>
              <a:rPr lang="en-GB" altLang="zh-CN" b="0" dirty="0"/>
              <a:t>: job perspectives are excellent for industry and further research!</a:t>
            </a:r>
          </a:p>
          <a:p>
            <a:endParaRPr lang="en-GB" altLang="zh-CN" dirty="0"/>
          </a:p>
          <a:p>
            <a:pPr marL="457200" indent="-457200">
              <a:buFont typeface="+mj-lt"/>
              <a:buAutoNum type="arabicPeriod"/>
            </a:pPr>
            <a:endParaRPr lang="zh-CN" altLang="en-US" dirty="0"/>
          </a:p>
        </p:txBody>
      </p:sp>
      <p:sp>
        <p:nvSpPr>
          <p:cNvPr id="4" name="灯片编号占位符 3"/>
          <p:cNvSpPr>
            <a:spLocks noGrp="1"/>
          </p:cNvSpPr>
          <p:nvPr>
            <p:ph type="sldNum" sz="quarter" idx="2"/>
          </p:nvPr>
        </p:nvSpPr>
        <p:spPr/>
        <p:txBody>
          <a:bodyPr/>
          <a:lstStyle/>
          <a:p>
            <a:fld id="{86CB4B4D-7CA3-9044-876B-883B54F8677D}" type="slidenum">
              <a:rPr lang="en-US" altLang="zh-CN" smtClean="0"/>
              <a:pPr/>
              <a:t>12</a:t>
            </a:fld>
            <a:endParaRPr lang="en-US" altLang="zh-CN"/>
          </a:p>
        </p:txBody>
      </p:sp>
      <p:sp>
        <p:nvSpPr>
          <p:cNvPr id="5" name="Google Shape;168;gfbf2ff4775_0_181"/>
          <p:cNvSpPr txBox="1">
            <a:spLocks/>
          </p:cNvSpPr>
          <p:nvPr/>
        </p:nvSpPr>
        <p:spPr bwMode="auto">
          <a:xfrm>
            <a:off x="18149" y="381000"/>
            <a:ext cx="8836025" cy="726647"/>
          </a:xfrm>
          <a:prstGeom prst="rect">
            <a:avLst/>
          </a:prstGeom>
          <a:noFill/>
          <a:ln w="9525">
            <a:noFill/>
            <a:miter lim="800000"/>
            <a:headEnd/>
            <a:tailEnd/>
          </a:ln>
          <a:effectLst/>
        </p:spPr>
        <p:txBody>
          <a:bodyPr spcFirstLastPara="1" vert="horz" wrap="square" lIns="91400" tIns="45700" rIns="91400" bIns="45700" numCol="1" anchor="ctr" anchorCtr="0" compatLnSpc="1">
            <a:prstTxWarp prst="textNoShape">
              <a:avLst/>
            </a:prstTxWarp>
            <a:noAutofit/>
          </a:bodyPr>
          <a:lstStyle>
            <a:lvl1pPr algn="l" defTabSz="914595" rtl="0" fontAlgn="base">
              <a:spcBef>
                <a:spcPct val="0"/>
              </a:spcBef>
              <a:spcAft>
                <a:spcPct val="0"/>
              </a:spcAft>
              <a:defRPr sz="3200" b="1">
                <a:solidFill>
                  <a:srgbClr val="FF6600"/>
                </a:solidFill>
                <a:latin typeface="+mj-lt"/>
                <a:ea typeface="+mj-ea"/>
                <a:cs typeface="+mj-cs"/>
              </a:defRPr>
            </a:lvl1pPr>
            <a:lvl2pPr algn="l" defTabSz="914595" rtl="0" fontAlgn="base">
              <a:spcBef>
                <a:spcPct val="0"/>
              </a:spcBef>
              <a:spcAft>
                <a:spcPct val="0"/>
              </a:spcAft>
              <a:defRPr sz="3200" b="1">
                <a:solidFill>
                  <a:srgbClr val="FF6600"/>
                </a:solidFill>
                <a:latin typeface="Arial" charset="0"/>
              </a:defRPr>
            </a:lvl2pPr>
            <a:lvl3pPr algn="l" defTabSz="914595" rtl="0" fontAlgn="base">
              <a:spcBef>
                <a:spcPct val="0"/>
              </a:spcBef>
              <a:spcAft>
                <a:spcPct val="0"/>
              </a:spcAft>
              <a:defRPr sz="3200" b="1">
                <a:solidFill>
                  <a:srgbClr val="FF6600"/>
                </a:solidFill>
                <a:latin typeface="Arial" charset="0"/>
              </a:defRPr>
            </a:lvl3pPr>
            <a:lvl4pPr algn="l" defTabSz="914595" rtl="0" fontAlgn="base">
              <a:spcBef>
                <a:spcPct val="0"/>
              </a:spcBef>
              <a:spcAft>
                <a:spcPct val="0"/>
              </a:spcAft>
              <a:defRPr sz="3200" b="1">
                <a:solidFill>
                  <a:srgbClr val="FF6600"/>
                </a:solidFill>
                <a:latin typeface="Arial" charset="0"/>
              </a:defRPr>
            </a:lvl4pPr>
            <a:lvl5pPr algn="l" defTabSz="914595" rtl="0" fontAlgn="base">
              <a:spcBef>
                <a:spcPct val="0"/>
              </a:spcBef>
              <a:spcAft>
                <a:spcPct val="0"/>
              </a:spcAft>
              <a:defRPr sz="3200" b="1">
                <a:solidFill>
                  <a:srgbClr val="FF6600"/>
                </a:solidFill>
                <a:latin typeface="Arial" charset="0"/>
              </a:defRPr>
            </a:lvl5pPr>
            <a:lvl6pPr marL="412212" algn="l" defTabSz="914595" rtl="0" fontAlgn="base">
              <a:spcBef>
                <a:spcPct val="0"/>
              </a:spcBef>
              <a:spcAft>
                <a:spcPct val="0"/>
              </a:spcAft>
              <a:defRPr sz="3200" b="1">
                <a:solidFill>
                  <a:srgbClr val="FF6600"/>
                </a:solidFill>
                <a:latin typeface="Arial" charset="0"/>
              </a:defRPr>
            </a:lvl6pPr>
            <a:lvl7pPr marL="824423" algn="l" defTabSz="914595" rtl="0" fontAlgn="base">
              <a:spcBef>
                <a:spcPct val="0"/>
              </a:spcBef>
              <a:spcAft>
                <a:spcPct val="0"/>
              </a:spcAft>
              <a:defRPr sz="3200" b="1">
                <a:solidFill>
                  <a:srgbClr val="FF6600"/>
                </a:solidFill>
                <a:latin typeface="Arial" charset="0"/>
              </a:defRPr>
            </a:lvl7pPr>
            <a:lvl8pPr marL="1236635" algn="l" defTabSz="914595" rtl="0" fontAlgn="base">
              <a:spcBef>
                <a:spcPct val="0"/>
              </a:spcBef>
              <a:spcAft>
                <a:spcPct val="0"/>
              </a:spcAft>
              <a:defRPr sz="3200" b="1">
                <a:solidFill>
                  <a:srgbClr val="FF6600"/>
                </a:solidFill>
                <a:latin typeface="Arial" charset="0"/>
              </a:defRPr>
            </a:lvl8pPr>
            <a:lvl9pPr marL="1648846" algn="l" defTabSz="914595" rtl="0" fontAlgn="base">
              <a:spcBef>
                <a:spcPct val="0"/>
              </a:spcBef>
              <a:spcAft>
                <a:spcPct val="0"/>
              </a:spcAft>
              <a:defRPr sz="3200" b="1">
                <a:solidFill>
                  <a:srgbClr val="FF6600"/>
                </a:solidFill>
                <a:latin typeface="Arial" charset="0"/>
              </a:defRPr>
            </a:lvl9pPr>
          </a:lstStyle>
          <a:p>
            <a:pPr>
              <a:spcBef>
                <a:spcPct val="50000"/>
              </a:spcBef>
              <a:buNone/>
            </a:pPr>
            <a:r>
              <a:rPr lang="en-US" altLang="zh-CN" dirty="0">
                <a:latin typeface="+mn-lt"/>
                <a:ea typeface="+mn-ea"/>
                <a:cs typeface="+mn-ea"/>
                <a:sym typeface="+mn-lt"/>
              </a:rPr>
              <a:t>Educational Objectives</a:t>
            </a:r>
          </a:p>
        </p:txBody>
      </p:sp>
      <p:pic>
        <p:nvPicPr>
          <p:cNvPr id="7" name="Picture 6">
            <a:extLst>
              <a:ext uri="{FF2B5EF4-FFF2-40B4-BE49-F238E27FC236}">
                <a16:creationId xmlns:a16="http://schemas.microsoft.com/office/drawing/2014/main" id="{8F74C8B2-5C71-4F99-B97A-710D7BBDAA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222300"/>
            <a:ext cx="3444875" cy="2148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1462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10" name="Text Box 3">
            <a:extLst>
              <a:ext uri="{FF2B5EF4-FFF2-40B4-BE49-F238E27FC236}">
                <a16:creationId xmlns:a16="http://schemas.microsoft.com/office/drawing/2014/main" id="{04AB9F73-2D01-49FE-A31F-579C7950C6F3}"/>
              </a:ext>
            </a:extLst>
          </p:cNvPr>
          <p:cNvSpPr txBox="1">
            <a:spLocks noChangeArrowheads="1"/>
          </p:cNvSpPr>
          <p:nvPr/>
        </p:nvSpPr>
        <p:spPr bwMode="auto">
          <a:xfrm>
            <a:off x="0" y="310563"/>
            <a:ext cx="71834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zh-CN" sz="2800" b="1" dirty="0">
                <a:solidFill>
                  <a:srgbClr val="003399"/>
                </a:solidFill>
                <a:ea typeface="宋体" panose="02010600030101010101" pitchFamily="2" charset="-122"/>
                <a:cs typeface="+mn-cs"/>
              </a:rPr>
              <a:t>Table of Contents</a:t>
            </a:r>
            <a:r>
              <a:rPr lang="en-US" altLang="zh-CN" sz="2800" b="1" dirty="0">
                <a:solidFill>
                  <a:srgbClr val="003399"/>
                </a:solidFill>
                <a:ea typeface="宋体" panose="02010600030101010101" pitchFamily="2" charset="-122"/>
              </a:rPr>
              <a:t> </a:t>
            </a:r>
          </a:p>
        </p:txBody>
      </p:sp>
      <p:sp>
        <p:nvSpPr>
          <p:cNvPr id="5" name="圆角矩形 4"/>
          <p:cNvSpPr/>
          <p:nvPr/>
        </p:nvSpPr>
        <p:spPr>
          <a:xfrm>
            <a:off x="214311" y="1084038"/>
            <a:ext cx="7647426" cy="4680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altLang="zh-CN" sz="2400" b="1" dirty="0">
                <a:solidFill>
                  <a:srgbClr val="FF6600"/>
                </a:solidFill>
                <a:latin typeface="Calibri" panose="020F0502020204030204" pitchFamily="34" charset="0"/>
                <a:cs typeface="Calibri" panose="020F0502020204030204" pitchFamily="34" charset="0"/>
              </a:rPr>
              <a:t>1. Review of Kinematics: Sam</a:t>
            </a:r>
            <a:endParaRPr lang="zh-CN" altLang="en-US" sz="2400" dirty="0">
              <a:solidFill>
                <a:srgbClr val="FF6600"/>
              </a:solidFill>
              <a:latin typeface="Calibri" panose="020F0502020204030204" pitchFamily="34" charset="0"/>
              <a:cs typeface="Calibri" panose="020F0502020204030204" pitchFamily="34" charset="0"/>
            </a:endParaRPr>
          </a:p>
        </p:txBody>
      </p:sp>
      <p:sp>
        <p:nvSpPr>
          <p:cNvPr id="7" name="矩形 6"/>
          <p:cNvSpPr/>
          <p:nvPr/>
        </p:nvSpPr>
        <p:spPr>
          <a:xfrm>
            <a:off x="214309" y="1535929"/>
            <a:ext cx="8929690" cy="646331"/>
          </a:xfrm>
          <a:prstGeom prst="rect">
            <a:avLst/>
          </a:prstGeom>
        </p:spPr>
        <p:txBody>
          <a:bodyPr wrap="square">
            <a:spAutoFit/>
          </a:bodyPr>
          <a:lstStyle/>
          <a:p>
            <a:r>
              <a:rPr lang="en-US" altLang="zh-CN" sz="1800" i="1" dirty="0">
                <a:solidFill>
                  <a:schemeClr val="tx1"/>
                </a:solidFill>
                <a:latin typeface="+mn-lt"/>
                <a:ea typeface="+mj-ea"/>
                <a:cs typeface="Calibri" panose="020F0502020204030204" pitchFamily="34" charset="0"/>
              </a:rPr>
              <a:t>(a) General features of robots;(b) </a:t>
            </a:r>
            <a:r>
              <a:rPr lang="en-US" altLang="zh-CN" sz="1800" dirty="0">
                <a:latin typeface="+mn-lt"/>
                <a:ea typeface="宋体" panose="02010600030101010101" pitchFamily="2" charset="-122"/>
                <a:cs typeface="Times New Roman" panose="02020603050405020304" pitchFamily="18" charset="0"/>
                <a:sym typeface="+mn-ea"/>
              </a:rPr>
              <a:t>Formulation of </a:t>
            </a:r>
            <a:r>
              <a:rPr lang="en-US" altLang="zh-CN" sz="1800" dirty="0" err="1">
                <a:latin typeface="+mn-lt"/>
                <a:ea typeface="宋体" panose="02010600030101010101" pitchFamily="2" charset="-122"/>
                <a:cs typeface="Times New Roman" panose="02020603050405020304" pitchFamily="18" charset="0"/>
                <a:sym typeface="+mn-ea"/>
              </a:rPr>
              <a:t>Denavit</a:t>
            </a:r>
            <a:r>
              <a:rPr lang="en-US" altLang="zh-CN" sz="1800" dirty="0">
                <a:latin typeface="+mn-lt"/>
                <a:ea typeface="宋体" panose="02010600030101010101" pitchFamily="2" charset="-122"/>
                <a:cs typeface="Times New Roman" panose="02020603050405020304" pitchFamily="18" charset="0"/>
                <a:sym typeface="+mn-ea"/>
              </a:rPr>
              <a:t> – </a:t>
            </a:r>
            <a:r>
              <a:rPr lang="en-US" altLang="zh-CN" sz="1800" dirty="0" err="1">
                <a:latin typeface="+mn-lt"/>
                <a:ea typeface="宋体" panose="02010600030101010101" pitchFamily="2" charset="-122"/>
                <a:cs typeface="Times New Roman" panose="02020603050405020304" pitchFamily="18" charset="0"/>
                <a:sym typeface="+mn-ea"/>
              </a:rPr>
              <a:t>Hartenberg</a:t>
            </a:r>
            <a:r>
              <a:rPr lang="en-US" altLang="zh-CN" sz="1800" dirty="0">
                <a:latin typeface="+mn-lt"/>
                <a:ea typeface="+mj-ea"/>
                <a:cs typeface="Calibri" panose="020F0502020204030204" pitchFamily="34" charset="0"/>
                <a:sym typeface="+mn-ea"/>
              </a:rPr>
              <a:t>;</a:t>
            </a:r>
            <a:r>
              <a:rPr lang="en-US" altLang="zh-CN" sz="1800" i="1" dirty="0">
                <a:solidFill>
                  <a:schemeClr val="tx1"/>
                </a:solidFill>
                <a:latin typeface="+mn-lt"/>
                <a:ea typeface="+mj-ea"/>
                <a:cs typeface="Calibri" panose="020F0502020204030204" pitchFamily="34" charset="0"/>
              </a:rPr>
              <a:t> (c) Direct kinematics and inverse kinematics; </a:t>
            </a:r>
          </a:p>
        </p:txBody>
      </p:sp>
      <p:sp>
        <p:nvSpPr>
          <p:cNvPr id="11" name="圆角矩形 10"/>
          <p:cNvSpPr/>
          <p:nvPr/>
        </p:nvSpPr>
        <p:spPr>
          <a:xfrm>
            <a:off x="214309" y="2360147"/>
            <a:ext cx="6516415" cy="4680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altLang="zh-CN" sz="2400" b="1" dirty="0">
                <a:solidFill>
                  <a:srgbClr val="FF6600"/>
                </a:solidFill>
                <a:latin typeface="Calibri" panose="020F0502020204030204" pitchFamily="34" charset="0"/>
                <a:cs typeface="Calibri" panose="020F0502020204030204" pitchFamily="34" charset="0"/>
              </a:rPr>
              <a:t>2. </a:t>
            </a:r>
            <a:r>
              <a:rPr lang="en-US" altLang="zh-CN" sz="2400" b="1" dirty="0">
                <a:solidFill>
                  <a:srgbClr val="FF6600"/>
                </a:solidFill>
                <a:latin typeface="Calibri" panose="020F0502020204030204" pitchFamily="34" charset="0"/>
                <a:cs typeface="Calibri" panose="020F0502020204030204" pitchFamily="34" charset="0"/>
              </a:rPr>
              <a:t>Robot Dynamics: Sam</a:t>
            </a:r>
            <a:endParaRPr lang="zh-CN" altLang="en-US" sz="2400" dirty="0">
              <a:solidFill>
                <a:srgbClr val="FF6600"/>
              </a:solidFill>
              <a:latin typeface="Calibri" panose="020F0502020204030204" pitchFamily="34" charset="0"/>
              <a:cs typeface="Calibri" panose="020F0502020204030204" pitchFamily="34" charset="0"/>
            </a:endParaRPr>
          </a:p>
        </p:txBody>
      </p:sp>
      <p:sp>
        <p:nvSpPr>
          <p:cNvPr id="8" name="矩形 7"/>
          <p:cNvSpPr/>
          <p:nvPr/>
        </p:nvSpPr>
        <p:spPr>
          <a:xfrm>
            <a:off x="214309" y="2886632"/>
            <a:ext cx="8929690" cy="646331"/>
          </a:xfrm>
          <a:prstGeom prst="rect">
            <a:avLst/>
          </a:prstGeom>
        </p:spPr>
        <p:txBody>
          <a:bodyPr wrap="square">
            <a:spAutoFit/>
          </a:bodyPr>
          <a:lstStyle/>
          <a:p>
            <a:pPr algn="just"/>
            <a:r>
              <a:rPr lang="en-US" altLang="zh-CN" sz="1800" i="1" dirty="0">
                <a:latin typeface="+mn-lt"/>
                <a:cs typeface="+mn-ea"/>
                <a:sym typeface="+mn-lt"/>
              </a:rPr>
              <a:t>(a) Newton-Euler formulations; (b)</a:t>
            </a:r>
            <a:r>
              <a:rPr lang="zh-CN" altLang="en-US" sz="1800" i="1" dirty="0">
                <a:latin typeface="+mn-lt"/>
                <a:cs typeface="+mn-ea"/>
                <a:sym typeface="+mn-lt"/>
              </a:rPr>
              <a:t> </a:t>
            </a:r>
            <a:r>
              <a:rPr lang="en-US" altLang="zh-CN" sz="1800" i="1" dirty="0" err="1">
                <a:latin typeface="+mn-lt"/>
                <a:cs typeface="+mn-ea"/>
                <a:sym typeface="+mn-lt"/>
              </a:rPr>
              <a:t>Lagrangian</a:t>
            </a:r>
            <a:r>
              <a:rPr lang="en-US" altLang="zh-CN" sz="1800" i="1" dirty="0">
                <a:latin typeface="+mn-lt"/>
                <a:cs typeface="+mn-ea"/>
                <a:sym typeface="+mn-lt"/>
              </a:rPr>
              <a:t> Method; </a:t>
            </a:r>
          </a:p>
          <a:p>
            <a:pPr algn="just"/>
            <a:r>
              <a:rPr lang="en-US" altLang="zh-CN" sz="1800" i="1" dirty="0">
                <a:latin typeface="+mn-lt"/>
                <a:cs typeface="+mn-ea"/>
                <a:sym typeface="+mn-lt"/>
              </a:rPr>
              <a:t>(c) Properties of Dynamic Model;  (d) Dynamic Tutorials and (e) Neural Network Modelling</a:t>
            </a:r>
          </a:p>
        </p:txBody>
      </p:sp>
      <p:sp>
        <p:nvSpPr>
          <p:cNvPr id="12" name="圆角矩形 11"/>
          <p:cNvSpPr/>
          <p:nvPr/>
        </p:nvSpPr>
        <p:spPr>
          <a:xfrm>
            <a:off x="230875" y="3784171"/>
            <a:ext cx="6516415" cy="4680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altLang="zh-CN" sz="2400" b="1" dirty="0">
                <a:solidFill>
                  <a:srgbClr val="FF6600"/>
                </a:solidFill>
                <a:latin typeface="Calibri" panose="020F0502020204030204" pitchFamily="34" charset="0"/>
                <a:cs typeface="Calibri" panose="020F0502020204030204" pitchFamily="34" charset="0"/>
              </a:rPr>
              <a:t>3. Robot Position Control: Sam</a:t>
            </a:r>
            <a:endParaRPr lang="zh-CN" altLang="en-US" sz="2400" dirty="0">
              <a:solidFill>
                <a:srgbClr val="FF6600"/>
              </a:solidFill>
              <a:latin typeface="Calibri" panose="020F0502020204030204" pitchFamily="34" charset="0"/>
              <a:cs typeface="Calibri" panose="020F0502020204030204" pitchFamily="34" charset="0"/>
            </a:endParaRPr>
          </a:p>
        </p:txBody>
      </p:sp>
      <p:sp>
        <p:nvSpPr>
          <p:cNvPr id="13" name="矩形 12"/>
          <p:cNvSpPr/>
          <p:nvPr/>
        </p:nvSpPr>
        <p:spPr>
          <a:xfrm>
            <a:off x="230874" y="4297119"/>
            <a:ext cx="8929691" cy="646331"/>
          </a:xfrm>
          <a:prstGeom prst="rect">
            <a:avLst/>
          </a:prstGeom>
        </p:spPr>
        <p:txBody>
          <a:bodyPr wrap="square">
            <a:spAutoFit/>
          </a:bodyPr>
          <a:lstStyle/>
          <a:p>
            <a:r>
              <a:rPr lang="en-US" altLang="zh-CN" sz="1800" i="1" dirty="0">
                <a:latin typeface="+mn-lt"/>
                <a:cs typeface="Calibri" panose="020F0502020204030204" pitchFamily="34" charset="0"/>
              </a:rPr>
              <a:t>(a) Fundamentals; (b) Single-joint position control; (c) </a:t>
            </a:r>
            <a:r>
              <a:rPr lang="en-US" altLang="zh-CN" sz="1800" i="1" dirty="0">
                <a:latin typeface="+mn-lt"/>
                <a:ea typeface="宋体" panose="02010600030101010101" pitchFamily="2" charset="-122"/>
                <a:cs typeface="Times New Roman" panose="02020603050405020304" pitchFamily="18" charset="0"/>
                <a:sym typeface="+mn-ea"/>
              </a:rPr>
              <a:t>Multi-joint position control</a:t>
            </a:r>
            <a:r>
              <a:rPr lang="en-US" altLang="zh-CN" sz="1800" i="1" dirty="0">
                <a:latin typeface="+mn-lt"/>
                <a:cs typeface="+mn-ea"/>
                <a:sym typeface="+mn-lt"/>
              </a:rPr>
              <a:t> and (d) </a:t>
            </a:r>
            <a:r>
              <a:rPr lang="en-US" altLang="zh-CN" sz="1800" i="1" dirty="0">
                <a:latin typeface="+mn-lt"/>
                <a:ea typeface="宋体" panose="02010600030101010101" pitchFamily="2" charset="-122"/>
                <a:cs typeface="Times New Roman" panose="02020603050405020304" pitchFamily="18" charset="0"/>
                <a:sym typeface="+mn-ea"/>
              </a:rPr>
              <a:t>Adaptive control</a:t>
            </a:r>
            <a:endParaRPr lang="en-US" altLang="zh-CN" sz="2000" i="1" dirty="0">
              <a:latin typeface="+mn-lt"/>
              <a:ea typeface="宋体" panose="02010600030101010101" pitchFamily="2" charset="-122"/>
              <a:cs typeface="Times New Roman" panose="02020603050405020304" pitchFamily="18" charset="0"/>
            </a:endParaRPr>
          </a:p>
        </p:txBody>
      </p:sp>
      <p:sp>
        <p:nvSpPr>
          <p:cNvPr id="14" name="圆角矩形 13"/>
          <p:cNvSpPr/>
          <p:nvPr/>
        </p:nvSpPr>
        <p:spPr>
          <a:xfrm>
            <a:off x="214309" y="5184752"/>
            <a:ext cx="6516415" cy="4680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FF6600"/>
                </a:solidFill>
                <a:latin typeface="Calibri" panose="020F0502020204030204" pitchFamily="34" charset="0"/>
                <a:cs typeface="Calibri" panose="020F0502020204030204" pitchFamily="34" charset="0"/>
              </a:rPr>
              <a:t>4. Robot Force Control: Sam</a:t>
            </a:r>
            <a:endParaRPr lang="zh-CN" altLang="en-US" sz="2400" dirty="0">
              <a:solidFill>
                <a:srgbClr val="FF6600"/>
              </a:solidFill>
              <a:latin typeface="Calibri" panose="020F0502020204030204" pitchFamily="34" charset="0"/>
              <a:cs typeface="Calibri" panose="020F0502020204030204" pitchFamily="34" charset="0"/>
            </a:endParaRPr>
          </a:p>
        </p:txBody>
      </p:sp>
      <p:sp>
        <p:nvSpPr>
          <p:cNvPr id="15" name="矩形 14"/>
          <p:cNvSpPr/>
          <p:nvPr/>
        </p:nvSpPr>
        <p:spPr>
          <a:xfrm>
            <a:off x="214309" y="5647822"/>
            <a:ext cx="8396291" cy="646331"/>
          </a:xfrm>
          <a:prstGeom prst="rect">
            <a:avLst/>
          </a:prstGeom>
        </p:spPr>
        <p:txBody>
          <a:bodyPr wrap="square">
            <a:spAutoFit/>
          </a:bodyPr>
          <a:lstStyle/>
          <a:p>
            <a:r>
              <a:rPr lang="en-US" altLang="zh-CN" sz="1800" i="1" dirty="0">
                <a:latin typeface="+mn-lt"/>
                <a:cs typeface="Calibri" panose="020F0502020204030204" pitchFamily="34" charset="0"/>
              </a:rPr>
              <a:t>(a)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sym typeface="+mn-ea"/>
              </a:rPr>
              <a:t>Force control and hybrid position/force control</a:t>
            </a:r>
            <a:r>
              <a:rPr lang="en-US" altLang="zh-CN" sz="1800" i="1" dirty="0">
                <a:latin typeface="+mn-lt"/>
                <a:cs typeface="Calibri" panose="020F0502020204030204" pitchFamily="34" charset="0"/>
              </a:rPr>
              <a:t>; (b)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sym typeface="+mn-ea"/>
              </a:rPr>
              <a:t>Impedance control and intelligent control</a:t>
            </a:r>
            <a:r>
              <a:rPr lang="en-US" altLang="zh-CN" sz="1800" i="1" dirty="0">
                <a:latin typeface="+mn-lt"/>
                <a:cs typeface="Calibri" panose="020F0502020204030204" pitchFamily="34" charset="0"/>
              </a:rPr>
              <a:t>; (c)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sym typeface="+mn-ea"/>
              </a:rPr>
              <a:t>Control of constrained robots</a:t>
            </a:r>
          </a:p>
        </p:txBody>
      </p:sp>
    </p:spTree>
    <p:extLst>
      <p:ext uri="{BB962C8B-B14F-4D97-AF65-F5344CB8AC3E}">
        <p14:creationId xmlns:p14="http://schemas.microsoft.com/office/powerpoint/2010/main" val="250452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 name="矩形 4"/>
          <p:cNvSpPr/>
          <p:nvPr/>
        </p:nvSpPr>
        <p:spPr>
          <a:xfrm>
            <a:off x="333652" y="1495747"/>
            <a:ext cx="7888698"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The course assessment consists of three parts, and 100% CAs.</a:t>
            </a:r>
            <a:endParaRPr lang="zh-CN" altLang="en-US" sz="2400" dirty="0">
              <a:latin typeface="Calibri" panose="020F0502020204030204" pitchFamily="34" charset="0"/>
              <a:cs typeface="Calibri" panose="020F0502020204030204" pitchFamily="34" charset="0"/>
            </a:endParaRPr>
          </a:p>
        </p:txBody>
      </p:sp>
      <p:sp>
        <p:nvSpPr>
          <p:cNvPr id="6" name="Text Box 3">
            <a:extLst>
              <a:ext uri="{FF2B5EF4-FFF2-40B4-BE49-F238E27FC236}">
                <a16:creationId xmlns:a16="http://schemas.microsoft.com/office/drawing/2014/main" id="{8F9B924D-08A1-45F7-9CDE-AD8724FFC0F8}"/>
              </a:ext>
            </a:extLst>
          </p:cNvPr>
          <p:cNvSpPr txBox="1">
            <a:spLocks noChangeArrowheads="1"/>
          </p:cNvSpPr>
          <p:nvPr/>
        </p:nvSpPr>
        <p:spPr bwMode="auto">
          <a:xfrm>
            <a:off x="28037" y="-9728"/>
            <a:ext cx="7856249" cy="757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wrap="square" lIns="91400" tIns="45700" rIns="91400" bIns="45700" anchor="ctr" anchorCtr="0">
            <a:spAutoFit/>
          </a:bodyPr>
          <a:lstStyle>
            <a:defPPr marR="0" lvl="0" algn="l" rtl="0">
              <a:lnSpc>
                <a:spcPct val="100000"/>
              </a:lnSpc>
              <a:spcBef>
                <a:spcPts val="0"/>
              </a:spcBef>
              <a:spcAft>
                <a:spcPts val="0"/>
              </a:spcAft>
            </a:defPPr>
            <a:lvl1pPr marR="0" lvl="0" algn="l" rtl="0">
              <a:lnSpc>
                <a:spcPct val="100000"/>
              </a:lnSpc>
              <a:spcBef>
                <a:spcPct val="20000"/>
              </a:spcBef>
              <a:spcAft>
                <a:spcPts val="0"/>
              </a:spcAft>
              <a:buClr>
                <a:srgbClr val="000000"/>
              </a:buClr>
              <a:buSzPts val="1400"/>
              <a:buFont typeface="Arial"/>
              <a:buChar char="•"/>
              <a:defRPr sz="3200" b="1" i="0" u="none" strike="noStrike" cap="none">
                <a:solidFill>
                  <a:schemeClr val="tx1"/>
                </a:solidFill>
                <a:latin typeface="Times New Roman" panose="02020603050405020304" pitchFamily="18" charset="0"/>
                <a:ea typeface="Arial"/>
                <a:cs typeface="Arial"/>
                <a:sym typeface="Arial"/>
              </a:defRPr>
            </a:lvl1pPr>
            <a:lvl2pPr marL="742950" marR="0" lvl="1" indent="-285750" algn="l" rtl="0">
              <a:lnSpc>
                <a:spcPct val="100000"/>
              </a:lnSpc>
              <a:spcBef>
                <a:spcPct val="20000"/>
              </a:spcBef>
              <a:spcAft>
                <a:spcPts val="0"/>
              </a:spcAft>
              <a:buClr>
                <a:srgbClr val="000000"/>
              </a:buClr>
              <a:buSzPts val="1400"/>
              <a:buFont typeface="Arial"/>
              <a:buChar char="–"/>
              <a:defRPr sz="2800" b="1" i="0" u="none" strike="noStrike" cap="none">
                <a:solidFill>
                  <a:schemeClr val="tx1"/>
                </a:solidFill>
                <a:latin typeface="Times New Roman" panose="02020603050405020304" pitchFamily="18" charset="0"/>
                <a:ea typeface="Arial"/>
                <a:cs typeface="Arial"/>
                <a:sym typeface="Arial"/>
              </a:defRPr>
            </a:lvl2pPr>
            <a:lvl3pPr marL="1143000" marR="0" lvl="2" indent="-228600" algn="l" rtl="0">
              <a:lnSpc>
                <a:spcPct val="100000"/>
              </a:lnSpc>
              <a:spcBef>
                <a:spcPct val="20000"/>
              </a:spcBef>
              <a:spcAft>
                <a:spcPts val="0"/>
              </a:spcAft>
              <a:buClr>
                <a:srgbClr val="000000"/>
              </a:buClr>
              <a:buSzPts val="1400"/>
              <a:buFont typeface="Arial"/>
              <a:buChar char="•"/>
              <a:defRPr sz="2400" b="1" i="0" u="none" strike="noStrike" cap="none">
                <a:solidFill>
                  <a:schemeClr val="tx1"/>
                </a:solidFill>
                <a:latin typeface="Times New Roman" panose="02020603050405020304" pitchFamily="18" charset="0"/>
                <a:ea typeface="Arial"/>
                <a:cs typeface="Arial"/>
                <a:sym typeface="Arial"/>
              </a:defRPr>
            </a:lvl3pPr>
            <a:lvl4pPr marL="1600200" marR="0" lvl="3" indent="-228600" algn="l" rtl="0">
              <a:lnSpc>
                <a:spcPct val="100000"/>
              </a:lnSpc>
              <a:spcBef>
                <a:spcPct val="20000"/>
              </a:spcBef>
              <a:spcAft>
                <a:spcPts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4pPr>
            <a:lvl5pPr marL="2057400" marR="0" lvl="4" indent="-228600" algn="l" rtl="0">
              <a:lnSpc>
                <a:spcPct val="100000"/>
              </a:lnSpc>
              <a:spcBef>
                <a:spcPct val="20000"/>
              </a:spcBef>
              <a:spcAft>
                <a:spcPts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5pPr>
            <a:lvl6pPr marL="2514600" marR="0" lvl="5" indent="-228600" algn="l" rtl="0" eaLnBrk="0" fontAlgn="base" hangingPunct="0">
              <a:lnSpc>
                <a:spcPct val="100000"/>
              </a:lnSpc>
              <a:spcBef>
                <a:spcPct val="20000"/>
              </a:spcBef>
              <a:spcAft>
                <a:spcPct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6pPr>
            <a:lvl7pPr marL="2971800" marR="0" lvl="6" indent="-228600" algn="l" rtl="0" eaLnBrk="0" fontAlgn="base" hangingPunct="0">
              <a:lnSpc>
                <a:spcPct val="100000"/>
              </a:lnSpc>
              <a:spcBef>
                <a:spcPct val="20000"/>
              </a:spcBef>
              <a:spcAft>
                <a:spcPct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7pPr>
            <a:lvl8pPr marL="3429000" marR="0" lvl="7" indent="-228600" algn="l" rtl="0" eaLnBrk="0" fontAlgn="base" hangingPunct="0">
              <a:lnSpc>
                <a:spcPct val="100000"/>
              </a:lnSpc>
              <a:spcBef>
                <a:spcPct val="20000"/>
              </a:spcBef>
              <a:spcAft>
                <a:spcPct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8pPr>
            <a:lvl9pPr marL="3886200" marR="0" lvl="8" indent="-228600" algn="l" rtl="0" eaLnBrk="0" fontAlgn="base" hangingPunct="0">
              <a:lnSpc>
                <a:spcPct val="100000"/>
              </a:lnSpc>
              <a:spcBef>
                <a:spcPct val="20000"/>
              </a:spcBef>
              <a:spcAft>
                <a:spcPct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9pPr>
          </a:lstStyle>
          <a:p>
            <a:pPr>
              <a:buNone/>
            </a:pPr>
            <a:r>
              <a:rPr lang="en-US" altLang="zh-CN" sz="3600" b="1" dirty="0">
                <a:solidFill>
                  <a:srgbClr val="FF6600"/>
                </a:solidFill>
                <a:latin typeface="Calibri" panose="020F0502020204030204" pitchFamily="34" charset="0"/>
                <a:cs typeface="Calibri" panose="020F0502020204030204" pitchFamily="34" charset="0"/>
              </a:rPr>
              <a:t>Course assessment arrangement</a:t>
            </a:r>
            <a:endParaRPr lang="zh-CN" altLang="en-US" sz="3600" b="1" dirty="0">
              <a:solidFill>
                <a:srgbClr val="FF6600"/>
              </a:solidFill>
              <a:latin typeface="Calibri" panose="020F0502020204030204" pitchFamily="34" charset="0"/>
              <a:cs typeface="Calibri" panose="020F0502020204030204" pitchFamily="34" charset="0"/>
            </a:endParaRPr>
          </a:p>
        </p:txBody>
      </p:sp>
      <p:sp>
        <p:nvSpPr>
          <p:cNvPr id="2" name="灯片编号占位符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8" name="TextBox 7">
            <a:extLst>
              <a:ext uri="{FF2B5EF4-FFF2-40B4-BE49-F238E27FC236}">
                <a16:creationId xmlns:a16="http://schemas.microsoft.com/office/drawing/2014/main" id="{3339AA28-E8B5-4EFE-B7CC-9B30411EF926}"/>
              </a:ext>
            </a:extLst>
          </p:cNvPr>
          <p:cNvSpPr txBox="1"/>
          <p:nvPr/>
        </p:nvSpPr>
        <p:spPr>
          <a:xfrm>
            <a:off x="533400" y="2349296"/>
            <a:ext cx="7856249" cy="3046988"/>
          </a:xfrm>
          <a:prstGeom prst="rect">
            <a:avLst/>
          </a:prstGeom>
          <a:noFill/>
        </p:spPr>
        <p:txBody>
          <a:bodyPr wrap="square">
            <a:spAutoFit/>
          </a:bodyPr>
          <a:lstStyle/>
          <a:p>
            <a:pPr marL="514350" indent="-514350" eaLnBrk="1" hangingPunct="1">
              <a:buFont typeface="Wingdings" panose="05000000000000000000" charset="0"/>
              <a:buChar char="Ø"/>
            </a:pPr>
            <a:r>
              <a:rPr lang="en-US" altLang="en-US" sz="2400" b="1" dirty="0">
                <a:solidFill>
                  <a:schemeClr val="tx1"/>
                </a:solidFill>
                <a:latin typeface="Times New Roman" panose="02020603050405020304" pitchFamily="18" charset="0"/>
                <a:cs typeface="Times New Roman" panose="02020603050405020304" pitchFamily="18" charset="0"/>
              </a:rPr>
              <a:t>Continual Assessment (</a:t>
            </a:r>
            <a:r>
              <a:rPr lang="en-US" altLang="en-US" sz="2400" dirty="0">
                <a:solidFill>
                  <a:schemeClr val="tx1"/>
                </a:solidFill>
                <a:latin typeface="Times New Roman" panose="02020603050405020304" pitchFamily="18" charset="0"/>
                <a:cs typeface="Times New Roman" panose="02020603050405020304" pitchFamily="18" charset="0"/>
              </a:rPr>
              <a:t>CA) 1: </a:t>
            </a:r>
            <a:r>
              <a:rPr lang="en-US" altLang="en-US" sz="2400" b="1" i="1" u="sng" dirty="0">
                <a:solidFill>
                  <a:srgbClr val="FF0000"/>
                </a:solidFill>
                <a:latin typeface="Times New Roman" panose="02020603050405020304" pitchFamily="18" charset="0"/>
                <a:cs typeface="Times New Roman" panose="02020603050405020304" pitchFamily="18" charset="0"/>
              </a:rPr>
              <a:t>35%</a:t>
            </a:r>
            <a:r>
              <a:rPr lang="en-US" altLang="en-US" sz="2400" dirty="0">
                <a:solidFill>
                  <a:schemeClr val="tx1"/>
                </a:solidFill>
                <a:latin typeface="Times New Roman" panose="02020603050405020304" pitchFamily="18" charset="0"/>
                <a:cs typeface="Times New Roman" panose="02020603050405020304" pitchFamily="18" charset="0"/>
              </a:rPr>
              <a:t> from Prof. Chui Chee Kong.</a:t>
            </a:r>
            <a:endParaRPr lang="en-US" altLang="en-US" sz="2400" dirty="0">
              <a:solidFill>
                <a:srgbClr val="FF0000"/>
              </a:solidFill>
              <a:latin typeface="Times New Roman" panose="02020603050405020304" pitchFamily="18" charset="0"/>
              <a:cs typeface="Times New Roman" panose="02020603050405020304" pitchFamily="18" charset="0"/>
            </a:endParaRPr>
          </a:p>
          <a:p>
            <a:pPr eaLnBrk="1" hangingPunct="1"/>
            <a:endParaRPr lang="en-US" altLang="en-US" sz="2400" dirty="0">
              <a:solidFill>
                <a:schemeClr val="tx1"/>
              </a:solidFill>
              <a:latin typeface="Times New Roman" panose="02020603050405020304" pitchFamily="18" charset="0"/>
              <a:cs typeface="Times New Roman" panose="02020603050405020304" pitchFamily="18" charset="0"/>
            </a:endParaRPr>
          </a:p>
          <a:p>
            <a:pPr marL="514350" indent="-514350" eaLnBrk="1" hangingPunct="1">
              <a:buFont typeface="Wingdings" panose="05000000000000000000" charset="0"/>
              <a:buChar char="Ø"/>
            </a:pPr>
            <a:r>
              <a:rPr lang="en-US" altLang="en-US" b="1" dirty="0">
                <a:latin typeface="Times New Roman" panose="02020603050405020304" pitchFamily="18" charset="0"/>
                <a:cs typeface="Times New Roman" panose="02020603050405020304" pitchFamily="18" charset="0"/>
              </a:rPr>
              <a:t>CA 2</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b="1" i="1" u="sng" dirty="0">
                <a:solidFill>
                  <a:srgbClr val="FF0000"/>
                </a:solidFill>
                <a:latin typeface="Times New Roman" panose="02020603050405020304" pitchFamily="18" charset="0"/>
                <a:cs typeface="Times New Roman" panose="02020603050405020304" pitchFamily="18" charset="0"/>
                <a:sym typeface="+mn-ea"/>
              </a:rPr>
              <a:t>35%</a:t>
            </a:r>
            <a:r>
              <a:rPr lang="en-US" altLang="en-US" sz="2400" dirty="0">
                <a:latin typeface="Times New Roman" panose="02020603050405020304" pitchFamily="18" charset="0"/>
                <a:cs typeface="Times New Roman" panose="02020603050405020304" pitchFamily="18" charset="0"/>
                <a:sym typeface="+mn-ea"/>
              </a:rPr>
              <a:t> of the total mark is from the </a:t>
            </a:r>
            <a:r>
              <a:rPr lang="en-US" altLang="en-US" sz="2400" dirty="0">
                <a:solidFill>
                  <a:schemeClr val="tx1"/>
                </a:solidFill>
                <a:latin typeface="Times New Roman" panose="02020603050405020304" pitchFamily="18" charset="0"/>
                <a:cs typeface="Times New Roman" panose="02020603050405020304" pitchFamily="18" charset="0"/>
              </a:rPr>
              <a:t>Mini Project.  </a:t>
            </a:r>
          </a:p>
          <a:p>
            <a:pPr marL="514350" indent="-514350" eaLnBrk="1" hangingPunct="1">
              <a:buFont typeface="Wingdings" panose="05000000000000000000" charset="0"/>
              <a:buChar char="Ø"/>
            </a:pPr>
            <a:endParaRPr lang="en-US" altLang="en-US" sz="2400" b="1" dirty="0">
              <a:solidFill>
                <a:schemeClr val="tx1"/>
              </a:solidFill>
              <a:latin typeface="Times New Roman" panose="02020603050405020304" pitchFamily="18" charset="0"/>
              <a:cs typeface="Times New Roman" panose="02020603050405020304" pitchFamily="18" charset="0"/>
            </a:endParaRPr>
          </a:p>
          <a:p>
            <a:pPr marL="514350" indent="-514350" eaLnBrk="1" hangingPunct="1">
              <a:buFont typeface="Wingdings" panose="05000000000000000000" charset="0"/>
              <a:buChar char="Ø"/>
            </a:pPr>
            <a:r>
              <a:rPr lang="en-US" altLang="en-US" sz="2400" b="1" dirty="0">
                <a:solidFill>
                  <a:schemeClr val="tx1"/>
                </a:solidFill>
                <a:latin typeface="Times New Roman" panose="02020603050405020304" pitchFamily="18" charset="0"/>
                <a:cs typeface="Times New Roman" panose="02020603050405020304" pitchFamily="18" charset="0"/>
              </a:rPr>
              <a:t>Open-book Exam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b="1" i="1" u="sng" dirty="0">
                <a:solidFill>
                  <a:srgbClr val="FF0000"/>
                </a:solidFill>
                <a:latin typeface="Times New Roman" panose="02020603050405020304" pitchFamily="18" charset="0"/>
                <a:cs typeface="Times New Roman" panose="02020603050405020304" pitchFamily="18" charset="0"/>
              </a:rPr>
              <a:t>30%</a:t>
            </a:r>
            <a:r>
              <a:rPr lang="en-US" altLang="en-US" sz="2400" dirty="0">
                <a:solidFill>
                  <a:schemeClr val="tx1"/>
                </a:solidFill>
                <a:latin typeface="Times New Roman" panose="02020603050405020304" pitchFamily="18" charset="0"/>
                <a:cs typeface="Times New Roman" panose="02020603050405020304" pitchFamily="18" charset="0"/>
              </a:rPr>
              <a:t> of the total mark with the duration of 1 hour.</a:t>
            </a:r>
          </a:p>
          <a:p>
            <a:pPr marL="514350" indent="-514350" eaLnBrk="1" hangingPunct="1">
              <a:buFont typeface="Wingdings" panose="05000000000000000000" charset="0"/>
              <a:buChar char="Ø"/>
            </a:pPr>
            <a:endParaRPr lang="en-US" alt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358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134229-25A3-4B0D-B68D-7A5B2384B1D1}"/>
              </a:ext>
            </a:extLst>
          </p:cNvPr>
          <p:cNvSpPr>
            <a:spLocks noGrp="1"/>
          </p:cNvSpPr>
          <p:nvPr>
            <p:ph type="sldNum" sz="quarter" idx="11"/>
          </p:nvPr>
        </p:nvSpPr>
        <p:spPr/>
        <p:txBody>
          <a:bodyPr/>
          <a:lstStyle/>
          <a:p>
            <a:fld id="{70B3CE18-A588-438A-818D-D402E37F5853}" type="slidenum">
              <a:rPr lang="en-GB" smtClean="0">
                <a:latin typeface="+mn-lt"/>
                <a:cs typeface="+mn-ea"/>
                <a:sym typeface="+mn-lt"/>
              </a:rPr>
              <a:pPr/>
              <a:t>4</a:t>
            </a:fld>
            <a:endParaRPr lang="en-GB" sz="1400">
              <a:solidFill>
                <a:srgbClr val="000000"/>
              </a:solidFill>
              <a:latin typeface="+mn-lt"/>
              <a:cs typeface="+mn-ea"/>
              <a:sym typeface="+mn-lt"/>
            </a:endParaRPr>
          </a:p>
        </p:txBody>
      </p:sp>
      <p:sp>
        <p:nvSpPr>
          <p:cNvPr id="7" name="AutoShape 2" descr="https://pythonmachinelearning.pro/wp-content/uploads/2017/10/Fundamental-RNN.png.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latin typeface="+mn-lt"/>
              <a:cs typeface="+mn-ea"/>
              <a:sym typeface="+mn-lt"/>
            </a:endParaRPr>
          </a:p>
        </p:txBody>
      </p:sp>
      <p:sp>
        <p:nvSpPr>
          <p:cNvPr id="11" name="Text Box 3">
            <a:extLst>
              <a:ext uri="{FF2B5EF4-FFF2-40B4-BE49-F238E27FC236}">
                <a16:creationId xmlns:a16="http://schemas.microsoft.com/office/drawing/2014/main" id="{05BBD24D-EB71-44E1-8524-FDBC762C135C}"/>
              </a:ext>
            </a:extLst>
          </p:cNvPr>
          <p:cNvSpPr txBox="1">
            <a:spLocks noChangeArrowheads="1"/>
          </p:cNvSpPr>
          <p:nvPr/>
        </p:nvSpPr>
        <p:spPr bwMode="auto">
          <a:xfrm>
            <a:off x="28037" y="-92827"/>
            <a:ext cx="7856249" cy="923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wrap="square" lIns="91400" tIns="45700" rIns="91400" bIns="45700" anchor="ctr" anchorCtr="0">
            <a:spAutoFit/>
          </a:bodyPr>
          <a:lstStyle>
            <a:defPPr marR="0" lvl="0" algn="l" rtl="0">
              <a:lnSpc>
                <a:spcPct val="100000"/>
              </a:lnSpc>
              <a:spcBef>
                <a:spcPts val="0"/>
              </a:spcBef>
              <a:spcAft>
                <a:spcPts val="0"/>
              </a:spcAft>
            </a:defPPr>
            <a:lvl1pPr marR="0" lvl="0" algn="l" rtl="0">
              <a:lnSpc>
                <a:spcPct val="100000"/>
              </a:lnSpc>
              <a:spcBef>
                <a:spcPct val="20000"/>
              </a:spcBef>
              <a:spcAft>
                <a:spcPts val="0"/>
              </a:spcAft>
              <a:buClr>
                <a:srgbClr val="000000"/>
              </a:buClr>
              <a:buSzPts val="1400"/>
              <a:buFont typeface="Arial"/>
              <a:buChar char="•"/>
              <a:defRPr sz="3200" b="1" i="0" u="none" strike="noStrike" cap="none">
                <a:solidFill>
                  <a:schemeClr val="tx1"/>
                </a:solidFill>
                <a:latin typeface="Times New Roman" panose="02020603050405020304" pitchFamily="18" charset="0"/>
                <a:ea typeface="Arial"/>
                <a:cs typeface="Arial"/>
                <a:sym typeface="Arial"/>
              </a:defRPr>
            </a:lvl1pPr>
            <a:lvl2pPr marL="742950" marR="0" lvl="1" indent="-285750" algn="l" rtl="0">
              <a:lnSpc>
                <a:spcPct val="100000"/>
              </a:lnSpc>
              <a:spcBef>
                <a:spcPct val="20000"/>
              </a:spcBef>
              <a:spcAft>
                <a:spcPts val="0"/>
              </a:spcAft>
              <a:buClr>
                <a:srgbClr val="000000"/>
              </a:buClr>
              <a:buSzPts val="1400"/>
              <a:buFont typeface="Arial"/>
              <a:buChar char="–"/>
              <a:defRPr sz="2800" b="1" i="0" u="none" strike="noStrike" cap="none">
                <a:solidFill>
                  <a:schemeClr val="tx1"/>
                </a:solidFill>
                <a:latin typeface="Times New Roman" panose="02020603050405020304" pitchFamily="18" charset="0"/>
                <a:ea typeface="Arial"/>
                <a:cs typeface="Arial"/>
                <a:sym typeface="Arial"/>
              </a:defRPr>
            </a:lvl2pPr>
            <a:lvl3pPr marL="1143000" marR="0" lvl="2" indent="-228600" algn="l" rtl="0">
              <a:lnSpc>
                <a:spcPct val="100000"/>
              </a:lnSpc>
              <a:spcBef>
                <a:spcPct val="20000"/>
              </a:spcBef>
              <a:spcAft>
                <a:spcPts val="0"/>
              </a:spcAft>
              <a:buClr>
                <a:srgbClr val="000000"/>
              </a:buClr>
              <a:buSzPts val="1400"/>
              <a:buFont typeface="Arial"/>
              <a:buChar char="•"/>
              <a:defRPr sz="2400" b="1" i="0" u="none" strike="noStrike" cap="none">
                <a:solidFill>
                  <a:schemeClr val="tx1"/>
                </a:solidFill>
                <a:latin typeface="Times New Roman" panose="02020603050405020304" pitchFamily="18" charset="0"/>
                <a:ea typeface="Arial"/>
                <a:cs typeface="Arial"/>
                <a:sym typeface="Arial"/>
              </a:defRPr>
            </a:lvl3pPr>
            <a:lvl4pPr marL="1600200" marR="0" lvl="3" indent="-228600" algn="l" rtl="0">
              <a:lnSpc>
                <a:spcPct val="100000"/>
              </a:lnSpc>
              <a:spcBef>
                <a:spcPct val="20000"/>
              </a:spcBef>
              <a:spcAft>
                <a:spcPts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4pPr>
            <a:lvl5pPr marL="2057400" marR="0" lvl="4" indent="-228600" algn="l" rtl="0">
              <a:lnSpc>
                <a:spcPct val="100000"/>
              </a:lnSpc>
              <a:spcBef>
                <a:spcPct val="20000"/>
              </a:spcBef>
              <a:spcAft>
                <a:spcPts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5pPr>
            <a:lvl6pPr marL="2514600" marR="0" lvl="5" indent="-228600" algn="l" rtl="0" eaLnBrk="0" fontAlgn="base" hangingPunct="0">
              <a:lnSpc>
                <a:spcPct val="100000"/>
              </a:lnSpc>
              <a:spcBef>
                <a:spcPct val="20000"/>
              </a:spcBef>
              <a:spcAft>
                <a:spcPct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6pPr>
            <a:lvl7pPr marL="2971800" marR="0" lvl="6" indent="-228600" algn="l" rtl="0" eaLnBrk="0" fontAlgn="base" hangingPunct="0">
              <a:lnSpc>
                <a:spcPct val="100000"/>
              </a:lnSpc>
              <a:spcBef>
                <a:spcPct val="20000"/>
              </a:spcBef>
              <a:spcAft>
                <a:spcPct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7pPr>
            <a:lvl8pPr marL="3429000" marR="0" lvl="7" indent="-228600" algn="l" rtl="0" eaLnBrk="0" fontAlgn="base" hangingPunct="0">
              <a:lnSpc>
                <a:spcPct val="100000"/>
              </a:lnSpc>
              <a:spcBef>
                <a:spcPct val="20000"/>
              </a:spcBef>
              <a:spcAft>
                <a:spcPct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8pPr>
            <a:lvl9pPr marL="3886200" marR="0" lvl="8" indent="-228600" algn="l" rtl="0" eaLnBrk="0" fontAlgn="base" hangingPunct="0">
              <a:lnSpc>
                <a:spcPct val="100000"/>
              </a:lnSpc>
              <a:spcBef>
                <a:spcPct val="20000"/>
              </a:spcBef>
              <a:spcAft>
                <a:spcPct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9pPr>
          </a:lstStyle>
          <a:p>
            <a:pPr>
              <a:spcBef>
                <a:spcPct val="50000"/>
              </a:spcBef>
              <a:buNone/>
            </a:pPr>
            <a:r>
              <a:rPr lang="en-US" altLang="zh-CN" sz="3600" dirty="0">
                <a:solidFill>
                  <a:srgbClr val="FF6600"/>
                </a:solidFill>
                <a:ea typeface="宋体" panose="02010600030101010101" pitchFamily="2" charset="-122"/>
              </a:rPr>
              <a:t>Description</a:t>
            </a:r>
            <a:endParaRPr lang="zh-CN" altLang="en-US" sz="3600" dirty="0">
              <a:solidFill>
                <a:srgbClr val="FF6600"/>
              </a:solidFill>
              <a:ea typeface="宋体" panose="02010600030101010101" pitchFamily="2" charset="-122"/>
            </a:endParaRPr>
          </a:p>
        </p:txBody>
      </p:sp>
      <p:sp>
        <p:nvSpPr>
          <p:cNvPr id="6" name="TextBox 9">
            <a:extLst>
              <a:ext uri="{FF2B5EF4-FFF2-40B4-BE49-F238E27FC236}">
                <a16:creationId xmlns:a16="http://schemas.microsoft.com/office/drawing/2014/main" id="{3E88426F-178D-495A-AD56-66CD8E0038D6}"/>
              </a:ext>
            </a:extLst>
          </p:cNvPr>
          <p:cNvSpPr txBox="1"/>
          <p:nvPr/>
        </p:nvSpPr>
        <p:spPr>
          <a:xfrm>
            <a:off x="307975" y="1103647"/>
            <a:ext cx="8153400" cy="4524315"/>
          </a:xfrm>
          <a:prstGeom prst="rect">
            <a:avLst/>
          </a:prstGeom>
          <a:noFill/>
        </p:spPr>
        <p:txBody>
          <a:bodyPr wrap="square">
            <a:spAutoFit/>
          </a:bodyPr>
          <a:lstStyle/>
          <a:p>
            <a:pPr algn="just"/>
            <a:r>
              <a:rPr lang="en-US" dirty="0">
                <a:solidFill>
                  <a:srgbClr val="333333"/>
                </a:solidFill>
                <a:latin typeface="+mn-lt"/>
              </a:rPr>
              <a:t>The aim of the course is for students to develop an in-depth understanding of the fundamentals of robotics at an advanced level. It is targeted towards graduate students interested in robotics research and development. The focus is on in-depth treatments and wider coverage of advanced topics on </a:t>
            </a:r>
          </a:p>
          <a:p>
            <a:pPr marL="457200" indent="-457200">
              <a:buAutoNum type="alphaLcParenBoth"/>
            </a:pPr>
            <a:r>
              <a:rPr lang="en-US" dirty="0">
                <a:solidFill>
                  <a:srgbClr val="333333"/>
                </a:solidFill>
                <a:latin typeface="+mn-lt"/>
              </a:rPr>
              <a:t>Kinematics and trajectory planning, </a:t>
            </a:r>
          </a:p>
          <a:p>
            <a:pPr marL="457200" indent="-457200">
              <a:buAutoNum type="alphaLcParenBoth"/>
            </a:pPr>
            <a:r>
              <a:rPr lang="en-US" dirty="0">
                <a:solidFill>
                  <a:srgbClr val="333333"/>
                </a:solidFill>
                <a:latin typeface="+mn-lt"/>
              </a:rPr>
              <a:t>dynamics and control system design. </a:t>
            </a:r>
          </a:p>
          <a:p>
            <a:endParaRPr lang="en-US" dirty="0">
              <a:solidFill>
                <a:srgbClr val="333333"/>
              </a:solidFill>
              <a:latin typeface="+mn-lt"/>
            </a:endParaRPr>
          </a:p>
          <a:p>
            <a:pPr algn="just"/>
            <a:r>
              <a:rPr lang="en-US" dirty="0">
                <a:solidFill>
                  <a:srgbClr val="333333"/>
                </a:solidFill>
                <a:latin typeface="+mn-lt"/>
              </a:rPr>
              <a:t>At the end of this module, the student should have a good understanding of all the related topics of advanced robotics, and be able to derive the kinematics and dynamics of a given robot, plan appropriate path, and design advanced control systems.</a:t>
            </a:r>
            <a:endParaRPr lang="en-GB" b="0" i="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436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134229-25A3-4B0D-B68D-7A5B2384B1D1}"/>
              </a:ext>
            </a:extLst>
          </p:cNvPr>
          <p:cNvSpPr>
            <a:spLocks noGrp="1"/>
          </p:cNvSpPr>
          <p:nvPr>
            <p:ph type="sldNum" sz="quarter" idx="11"/>
          </p:nvPr>
        </p:nvSpPr>
        <p:spPr/>
        <p:txBody>
          <a:bodyPr/>
          <a:lstStyle/>
          <a:p>
            <a:fld id="{70B3CE18-A588-438A-818D-D402E37F5853}" type="slidenum">
              <a:rPr lang="en-GB" smtClean="0">
                <a:latin typeface="+mn-lt"/>
                <a:cs typeface="+mn-ea"/>
                <a:sym typeface="+mn-lt"/>
              </a:rPr>
              <a:pPr/>
              <a:t>5</a:t>
            </a:fld>
            <a:endParaRPr lang="en-GB" sz="1400">
              <a:solidFill>
                <a:srgbClr val="000000"/>
              </a:solidFill>
              <a:latin typeface="+mn-lt"/>
              <a:cs typeface="+mn-ea"/>
              <a:sym typeface="+mn-lt"/>
            </a:endParaRPr>
          </a:p>
        </p:txBody>
      </p:sp>
      <p:sp>
        <p:nvSpPr>
          <p:cNvPr id="7" name="AutoShape 2" descr="https://pythonmachinelearning.pro/wp-content/uploads/2017/10/Fundamental-RNN.png.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latin typeface="+mn-lt"/>
              <a:cs typeface="+mn-ea"/>
              <a:sym typeface="+mn-lt"/>
            </a:endParaRPr>
          </a:p>
        </p:txBody>
      </p:sp>
      <p:sp>
        <p:nvSpPr>
          <p:cNvPr id="10" name="TextBox 9">
            <a:extLst>
              <a:ext uri="{FF2B5EF4-FFF2-40B4-BE49-F238E27FC236}">
                <a16:creationId xmlns:a16="http://schemas.microsoft.com/office/drawing/2014/main" id="{3E88426F-178D-495A-AD56-66CD8E0038D6}"/>
              </a:ext>
            </a:extLst>
          </p:cNvPr>
          <p:cNvSpPr txBox="1"/>
          <p:nvPr/>
        </p:nvSpPr>
        <p:spPr>
          <a:xfrm>
            <a:off x="262759" y="1204383"/>
            <a:ext cx="8153400" cy="2677656"/>
          </a:xfrm>
          <a:prstGeom prst="rect">
            <a:avLst/>
          </a:prstGeom>
          <a:noFill/>
        </p:spPr>
        <p:txBody>
          <a:bodyPr wrap="square">
            <a:spAutoFit/>
          </a:bodyPr>
          <a:lstStyle/>
          <a:p>
            <a:pPr algn="just"/>
            <a:r>
              <a:rPr lang="en-GB" b="0" i="0" dirty="0">
                <a:solidFill>
                  <a:srgbClr val="333333"/>
                </a:solidFill>
                <a:effectLst/>
                <a:latin typeface="+mn-lt"/>
              </a:rPr>
              <a:t>You are highly suggested acquiring the following background/foundation before taking this module. </a:t>
            </a:r>
          </a:p>
          <a:p>
            <a:pPr algn="l"/>
            <a:endParaRPr lang="en-GB" dirty="0">
              <a:solidFill>
                <a:srgbClr val="333333"/>
              </a:solidFill>
              <a:latin typeface="Calibri" panose="020F0502020204030204" pitchFamily="34" charset="0"/>
              <a:cs typeface="Calibri" panose="020F0502020204030204" pitchFamily="34" charset="0"/>
            </a:endParaRPr>
          </a:p>
          <a:p>
            <a:pPr marL="457200" indent="-457200" algn="l">
              <a:buFont typeface="+mj-lt"/>
              <a:buAutoNum type="arabicPeriod"/>
            </a:pPr>
            <a:r>
              <a:rPr lang="en-GB" dirty="0">
                <a:solidFill>
                  <a:srgbClr val="333333"/>
                </a:solidFill>
                <a:latin typeface="+mn-lt"/>
              </a:rPr>
              <a:t>EE3331C/ME2142 Feedback Control Systems</a:t>
            </a:r>
          </a:p>
          <a:p>
            <a:pPr marL="457200" indent="-457200">
              <a:buFont typeface="+mj-lt"/>
              <a:buAutoNum type="arabicPeriod"/>
            </a:pPr>
            <a:r>
              <a:rPr lang="en-US" dirty="0">
                <a:solidFill>
                  <a:srgbClr val="333333"/>
                </a:solidFill>
                <a:latin typeface="+mn-lt"/>
              </a:rPr>
              <a:t>Basic kinematics and dynamics of rigid body</a:t>
            </a:r>
          </a:p>
          <a:p>
            <a:pPr marL="457200" indent="-457200" algn="l">
              <a:buFont typeface="+mj-lt"/>
              <a:buAutoNum type="arabicPeriod"/>
            </a:pPr>
            <a:r>
              <a:rPr lang="en-GB" dirty="0" err="1">
                <a:solidFill>
                  <a:srgbClr val="333333"/>
                </a:solidFill>
                <a:latin typeface="+mn-lt"/>
              </a:rPr>
              <a:t>Matlab</a:t>
            </a:r>
            <a:r>
              <a:rPr lang="en-GB" dirty="0">
                <a:solidFill>
                  <a:srgbClr val="333333"/>
                </a:solidFill>
                <a:latin typeface="+mn-lt"/>
              </a:rPr>
              <a:t>/Python programming skills</a:t>
            </a:r>
          </a:p>
          <a:p>
            <a:pPr marL="457200" indent="-457200">
              <a:buFont typeface="+mj-lt"/>
              <a:buAutoNum type="arabicPeriod"/>
            </a:pPr>
            <a:r>
              <a:rPr lang="en-GB" dirty="0">
                <a:solidFill>
                  <a:srgbClr val="333333"/>
                </a:solidFill>
                <a:latin typeface="+mn-lt"/>
              </a:rPr>
              <a:t>Linear algebra </a:t>
            </a:r>
          </a:p>
        </p:txBody>
      </p:sp>
      <p:sp>
        <p:nvSpPr>
          <p:cNvPr id="11" name="Text Box 3">
            <a:extLst>
              <a:ext uri="{FF2B5EF4-FFF2-40B4-BE49-F238E27FC236}">
                <a16:creationId xmlns:a16="http://schemas.microsoft.com/office/drawing/2014/main" id="{05BBD24D-EB71-44E1-8524-FDBC762C135C}"/>
              </a:ext>
            </a:extLst>
          </p:cNvPr>
          <p:cNvSpPr txBox="1">
            <a:spLocks noChangeArrowheads="1"/>
          </p:cNvSpPr>
          <p:nvPr/>
        </p:nvSpPr>
        <p:spPr bwMode="auto">
          <a:xfrm>
            <a:off x="28037" y="-9727"/>
            <a:ext cx="7856249" cy="757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wrap="square" lIns="91400" tIns="45700" rIns="91400" bIns="45700" anchor="ctr" anchorCtr="0">
            <a:spAutoFit/>
          </a:bodyPr>
          <a:lstStyle>
            <a:defPPr marR="0" lvl="0" algn="l" rtl="0">
              <a:lnSpc>
                <a:spcPct val="100000"/>
              </a:lnSpc>
              <a:spcBef>
                <a:spcPts val="0"/>
              </a:spcBef>
              <a:spcAft>
                <a:spcPts val="0"/>
              </a:spcAft>
            </a:defPPr>
            <a:lvl1pPr marR="0" lvl="0" algn="l" rtl="0">
              <a:lnSpc>
                <a:spcPct val="100000"/>
              </a:lnSpc>
              <a:spcBef>
                <a:spcPct val="20000"/>
              </a:spcBef>
              <a:spcAft>
                <a:spcPts val="0"/>
              </a:spcAft>
              <a:buClr>
                <a:srgbClr val="000000"/>
              </a:buClr>
              <a:buSzPts val="1400"/>
              <a:buFont typeface="Arial"/>
              <a:buChar char="•"/>
              <a:defRPr sz="3200" b="1" i="0" u="none" strike="noStrike" cap="none">
                <a:solidFill>
                  <a:schemeClr val="tx1"/>
                </a:solidFill>
                <a:latin typeface="Times New Roman" panose="02020603050405020304" pitchFamily="18" charset="0"/>
                <a:ea typeface="Arial"/>
                <a:cs typeface="Arial"/>
                <a:sym typeface="Arial"/>
              </a:defRPr>
            </a:lvl1pPr>
            <a:lvl2pPr marL="742950" marR="0" lvl="1" indent="-285750" algn="l" rtl="0">
              <a:lnSpc>
                <a:spcPct val="100000"/>
              </a:lnSpc>
              <a:spcBef>
                <a:spcPct val="20000"/>
              </a:spcBef>
              <a:spcAft>
                <a:spcPts val="0"/>
              </a:spcAft>
              <a:buClr>
                <a:srgbClr val="000000"/>
              </a:buClr>
              <a:buSzPts val="1400"/>
              <a:buFont typeface="Arial"/>
              <a:buChar char="–"/>
              <a:defRPr sz="2800" b="1" i="0" u="none" strike="noStrike" cap="none">
                <a:solidFill>
                  <a:schemeClr val="tx1"/>
                </a:solidFill>
                <a:latin typeface="Times New Roman" panose="02020603050405020304" pitchFamily="18" charset="0"/>
                <a:ea typeface="Arial"/>
                <a:cs typeface="Arial"/>
                <a:sym typeface="Arial"/>
              </a:defRPr>
            </a:lvl2pPr>
            <a:lvl3pPr marL="1143000" marR="0" lvl="2" indent="-228600" algn="l" rtl="0">
              <a:lnSpc>
                <a:spcPct val="100000"/>
              </a:lnSpc>
              <a:spcBef>
                <a:spcPct val="20000"/>
              </a:spcBef>
              <a:spcAft>
                <a:spcPts val="0"/>
              </a:spcAft>
              <a:buClr>
                <a:srgbClr val="000000"/>
              </a:buClr>
              <a:buSzPts val="1400"/>
              <a:buFont typeface="Arial"/>
              <a:buChar char="•"/>
              <a:defRPr sz="2400" b="1" i="0" u="none" strike="noStrike" cap="none">
                <a:solidFill>
                  <a:schemeClr val="tx1"/>
                </a:solidFill>
                <a:latin typeface="Times New Roman" panose="02020603050405020304" pitchFamily="18" charset="0"/>
                <a:ea typeface="Arial"/>
                <a:cs typeface="Arial"/>
                <a:sym typeface="Arial"/>
              </a:defRPr>
            </a:lvl3pPr>
            <a:lvl4pPr marL="1600200" marR="0" lvl="3" indent="-228600" algn="l" rtl="0">
              <a:lnSpc>
                <a:spcPct val="100000"/>
              </a:lnSpc>
              <a:spcBef>
                <a:spcPct val="20000"/>
              </a:spcBef>
              <a:spcAft>
                <a:spcPts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4pPr>
            <a:lvl5pPr marL="2057400" marR="0" lvl="4" indent="-228600" algn="l" rtl="0">
              <a:lnSpc>
                <a:spcPct val="100000"/>
              </a:lnSpc>
              <a:spcBef>
                <a:spcPct val="20000"/>
              </a:spcBef>
              <a:spcAft>
                <a:spcPts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5pPr>
            <a:lvl6pPr marL="2514600" marR="0" lvl="5" indent="-228600" algn="l" rtl="0" eaLnBrk="0" fontAlgn="base" hangingPunct="0">
              <a:lnSpc>
                <a:spcPct val="100000"/>
              </a:lnSpc>
              <a:spcBef>
                <a:spcPct val="20000"/>
              </a:spcBef>
              <a:spcAft>
                <a:spcPct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6pPr>
            <a:lvl7pPr marL="2971800" marR="0" lvl="6" indent="-228600" algn="l" rtl="0" eaLnBrk="0" fontAlgn="base" hangingPunct="0">
              <a:lnSpc>
                <a:spcPct val="100000"/>
              </a:lnSpc>
              <a:spcBef>
                <a:spcPct val="20000"/>
              </a:spcBef>
              <a:spcAft>
                <a:spcPct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7pPr>
            <a:lvl8pPr marL="3429000" marR="0" lvl="7" indent="-228600" algn="l" rtl="0" eaLnBrk="0" fontAlgn="base" hangingPunct="0">
              <a:lnSpc>
                <a:spcPct val="100000"/>
              </a:lnSpc>
              <a:spcBef>
                <a:spcPct val="20000"/>
              </a:spcBef>
              <a:spcAft>
                <a:spcPct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8pPr>
            <a:lvl9pPr marL="3886200" marR="0" lvl="8" indent="-228600" algn="l" rtl="0" eaLnBrk="0" fontAlgn="base" hangingPunct="0">
              <a:lnSpc>
                <a:spcPct val="100000"/>
              </a:lnSpc>
              <a:spcBef>
                <a:spcPct val="20000"/>
              </a:spcBef>
              <a:spcAft>
                <a:spcPct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9pPr>
          </a:lstStyle>
          <a:p>
            <a:pPr algn="l">
              <a:buNone/>
            </a:pPr>
            <a:r>
              <a:rPr lang="en-GB" sz="3600" dirty="0">
                <a:solidFill>
                  <a:srgbClr val="FF6600"/>
                </a:solidFill>
                <a:latin typeface="Calibri" panose="020F0502020204030204" pitchFamily="34" charset="0"/>
                <a:cs typeface="Calibri" panose="020F0502020204030204" pitchFamily="34" charset="0"/>
              </a:rPr>
              <a:t>Pre-Requisite</a:t>
            </a:r>
          </a:p>
        </p:txBody>
      </p:sp>
    </p:spTree>
    <p:extLst>
      <p:ext uri="{BB962C8B-B14F-4D97-AF65-F5344CB8AC3E}">
        <p14:creationId xmlns:p14="http://schemas.microsoft.com/office/powerpoint/2010/main" val="251379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6">
            <a:extLst>
              <a:ext uri="{FF2B5EF4-FFF2-40B4-BE49-F238E27FC236}">
                <a16:creationId xmlns:a16="http://schemas.microsoft.com/office/drawing/2014/main" id="{6DA7E4EA-5666-44F7-BC43-D0B54A8D2AA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ADEC3C3-4962-4D32-8020-5F93BA708AD3}" type="slidenum">
              <a:rPr lang="zh-CN" altLang="en-US" sz="1400" smtClean="0"/>
              <a:pPr>
                <a:spcBef>
                  <a:spcPct val="0"/>
                </a:spcBef>
                <a:buFontTx/>
                <a:buNone/>
              </a:pPr>
              <a:t>6</a:t>
            </a:fld>
            <a:endParaRPr lang="en-US" altLang="zh-CN" sz="1400"/>
          </a:p>
        </p:txBody>
      </p:sp>
      <p:sp>
        <p:nvSpPr>
          <p:cNvPr id="6147" name="Text Box 2">
            <a:extLst>
              <a:ext uri="{FF2B5EF4-FFF2-40B4-BE49-F238E27FC236}">
                <a16:creationId xmlns:a16="http://schemas.microsoft.com/office/drawing/2014/main" id="{7C471A3D-6E97-4CD2-B070-A11282CB4C29}"/>
              </a:ext>
            </a:extLst>
          </p:cNvPr>
          <p:cNvSpPr txBox="1">
            <a:spLocks noChangeArrowheads="1"/>
          </p:cNvSpPr>
          <p:nvPr/>
        </p:nvSpPr>
        <p:spPr bwMode="auto">
          <a:xfrm>
            <a:off x="3581400" y="30480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400" b="1"/>
          </a:p>
        </p:txBody>
      </p:sp>
      <p:sp>
        <p:nvSpPr>
          <p:cNvPr id="6152" name="Rectangle 9">
            <a:extLst>
              <a:ext uri="{FF2B5EF4-FFF2-40B4-BE49-F238E27FC236}">
                <a16:creationId xmlns:a16="http://schemas.microsoft.com/office/drawing/2014/main" id="{A474AB49-430C-4677-B361-6026FD5681F9}"/>
              </a:ext>
            </a:extLst>
          </p:cNvPr>
          <p:cNvSpPr>
            <a:spLocks noChangeArrowheads="1"/>
          </p:cNvSpPr>
          <p:nvPr/>
        </p:nvSpPr>
        <p:spPr bwMode="auto">
          <a:xfrm>
            <a:off x="419100" y="1308100"/>
            <a:ext cx="31496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4000" b="1">
              <a:solidFill>
                <a:srgbClr val="FF3300"/>
              </a:solidFill>
            </a:endParaRPr>
          </a:p>
        </p:txBody>
      </p:sp>
      <p:sp>
        <p:nvSpPr>
          <p:cNvPr id="6153" name="Rectangle 1">
            <a:extLst>
              <a:ext uri="{FF2B5EF4-FFF2-40B4-BE49-F238E27FC236}">
                <a16:creationId xmlns:a16="http://schemas.microsoft.com/office/drawing/2014/main" id="{9D34B10E-7371-4FFD-9B25-72D5E180D0F0}"/>
              </a:ext>
            </a:extLst>
          </p:cNvPr>
          <p:cNvSpPr>
            <a:spLocks noChangeArrowheads="1"/>
          </p:cNvSpPr>
          <p:nvPr/>
        </p:nvSpPr>
        <p:spPr bwMode="auto">
          <a:xfrm>
            <a:off x="3223203" y="1374163"/>
            <a:ext cx="5821793"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tabLst>
                <a:tab pos="6115050" algn="r"/>
              </a:tabLst>
              <a:defRPr sz="3200">
                <a:solidFill>
                  <a:schemeClr val="tx1"/>
                </a:solidFill>
                <a:latin typeface="Times New Roman" panose="02020603050405020304" pitchFamily="18" charset="0"/>
              </a:defRPr>
            </a:lvl1pPr>
            <a:lvl2pPr marL="742950" indent="-285750">
              <a:spcBef>
                <a:spcPct val="20000"/>
              </a:spcBef>
              <a:buChar char="–"/>
              <a:tabLst>
                <a:tab pos="6115050" algn="r"/>
              </a:tabLst>
              <a:defRPr sz="2800">
                <a:solidFill>
                  <a:schemeClr val="tx1"/>
                </a:solidFill>
                <a:latin typeface="Times New Roman" panose="02020603050405020304" pitchFamily="18" charset="0"/>
              </a:defRPr>
            </a:lvl2pPr>
            <a:lvl3pPr marL="1143000" indent="-228600">
              <a:spcBef>
                <a:spcPct val="20000"/>
              </a:spcBef>
              <a:buChar char="•"/>
              <a:tabLst>
                <a:tab pos="6115050" algn="r"/>
              </a:tabLst>
              <a:defRPr sz="2400">
                <a:solidFill>
                  <a:schemeClr val="tx1"/>
                </a:solidFill>
                <a:latin typeface="Times New Roman" panose="02020603050405020304" pitchFamily="18" charset="0"/>
              </a:defRPr>
            </a:lvl3pPr>
            <a:lvl4pPr marL="1600200" indent="-228600">
              <a:spcBef>
                <a:spcPct val="20000"/>
              </a:spcBef>
              <a:buChar char="–"/>
              <a:tabLst>
                <a:tab pos="6115050" algn="r"/>
              </a:tabLst>
              <a:defRPr sz="2000">
                <a:solidFill>
                  <a:schemeClr val="tx1"/>
                </a:solidFill>
                <a:latin typeface="Times New Roman" panose="02020603050405020304" pitchFamily="18" charset="0"/>
              </a:defRPr>
            </a:lvl4pPr>
            <a:lvl5pPr marL="2057400" indent="-228600">
              <a:spcBef>
                <a:spcPct val="20000"/>
              </a:spcBef>
              <a:buChar char="»"/>
              <a:tabLst>
                <a:tab pos="6115050" algn="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115050" algn="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115050" algn="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115050" algn="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115050" algn="r"/>
              </a:tabLst>
              <a:defRPr sz="2000">
                <a:solidFill>
                  <a:schemeClr val="tx1"/>
                </a:solidFill>
                <a:latin typeface="Times New Roman" panose="02020603050405020304" pitchFamily="18" charset="0"/>
              </a:defRPr>
            </a:lvl9pPr>
          </a:lstStyle>
          <a:p>
            <a:pPr marL="514350" indent="-514350" algn="just">
              <a:spcBef>
                <a:spcPct val="0"/>
              </a:spcBef>
              <a:buFont typeface="+mj-lt"/>
              <a:buAutoNum type="arabicPeriod"/>
            </a:pPr>
            <a:r>
              <a:rPr lang="en-US" altLang="en-US" sz="2400" i="1" dirty="0">
                <a:ea typeface="宋体" panose="02010600030101010101" pitchFamily="2" charset="-122"/>
              </a:rPr>
              <a:t>The mediocre teacher tells, </a:t>
            </a:r>
          </a:p>
          <a:p>
            <a:pPr marL="514350" indent="-514350" algn="just">
              <a:spcBef>
                <a:spcPct val="0"/>
              </a:spcBef>
              <a:buFont typeface="+mj-lt"/>
              <a:buAutoNum type="arabicPeriod"/>
            </a:pPr>
            <a:r>
              <a:rPr lang="en-US" altLang="en-US" sz="2400" i="1" dirty="0">
                <a:ea typeface="宋体" panose="02010600030101010101" pitchFamily="2" charset="-122"/>
              </a:rPr>
              <a:t>the good teacher explains, </a:t>
            </a:r>
          </a:p>
          <a:p>
            <a:pPr marL="514350" indent="-514350" algn="just">
              <a:spcBef>
                <a:spcPct val="0"/>
              </a:spcBef>
              <a:buFont typeface="+mj-lt"/>
              <a:buAutoNum type="arabicPeriod"/>
            </a:pPr>
            <a:r>
              <a:rPr lang="en-US" altLang="en-US" sz="2400" i="1" dirty="0">
                <a:ea typeface="宋体" panose="02010600030101010101" pitchFamily="2" charset="-122"/>
              </a:rPr>
              <a:t>the superior teacher demonstrates, </a:t>
            </a:r>
          </a:p>
          <a:p>
            <a:pPr marL="514350" indent="-514350" algn="just">
              <a:spcBef>
                <a:spcPct val="0"/>
              </a:spcBef>
              <a:buFont typeface="+mj-lt"/>
              <a:buAutoNum type="arabicPeriod"/>
            </a:pPr>
            <a:r>
              <a:rPr lang="en-US" altLang="en-US" sz="2400" i="1" dirty="0">
                <a:ea typeface="宋体" panose="02010600030101010101" pitchFamily="2" charset="-122"/>
              </a:rPr>
              <a:t>the great teachers inspires!</a:t>
            </a:r>
            <a:r>
              <a:rPr lang="en-US" altLang="en-US" sz="2800" dirty="0">
                <a:ea typeface="宋体" panose="02010600030101010101" pitchFamily="2" charset="-122"/>
              </a:rPr>
              <a:t>	</a:t>
            </a:r>
          </a:p>
          <a:p>
            <a:pPr algn="r">
              <a:spcBef>
                <a:spcPct val="0"/>
              </a:spcBef>
              <a:buFontTx/>
              <a:buNone/>
            </a:pPr>
            <a:r>
              <a:rPr lang="en-US" altLang="en-US" sz="2400" dirty="0">
                <a:ea typeface="宋体" panose="02010600030101010101" pitchFamily="2" charset="-122"/>
              </a:rPr>
              <a:t>–––William Arthur Ward</a:t>
            </a:r>
            <a:endParaRPr lang="en-SG" altLang="en-US" sz="2400" dirty="0">
              <a:ea typeface="宋体" panose="02010600030101010101" pitchFamily="2" charset="-122"/>
            </a:endParaRPr>
          </a:p>
        </p:txBody>
      </p:sp>
      <p:pic>
        <p:nvPicPr>
          <p:cNvPr id="1028" name="Picture 4" descr="TOP 25 FEET ON THE GROUND QUOTES (of 72) | A-Z Quotes">
            <a:extLst>
              <a:ext uri="{FF2B5EF4-FFF2-40B4-BE49-F238E27FC236}">
                <a16:creationId xmlns:a16="http://schemas.microsoft.com/office/drawing/2014/main" id="{B20EE82C-AACF-43A5-BAA6-784F909F7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365" y="3801222"/>
            <a:ext cx="4504267" cy="25336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26A7D36-E35D-4DA2-8D66-70616A300C79}"/>
              </a:ext>
            </a:extLst>
          </p:cNvPr>
          <p:cNvSpPr txBox="1"/>
          <p:nvPr/>
        </p:nvSpPr>
        <p:spPr>
          <a:xfrm>
            <a:off x="5410200" y="4572000"/>
            <a:ext cx="2362200" cy="1200329"/>
          </a:xfrm>
          <a:prstGeom prst="rect">
            <a:avLst/>
          </a:prstGeom>
          <a:noFill/>
        </p:spPr>
        <p:txBody>
          <a:bodyPr wrap="square">
            <a:spAutoFit/>
          </a:bodyPr>
          <a:lstStyle/>
          <a:p>
            <a:pPr marL="457200" indent="-457200">
              <a:buFont typeface="+mj-lt"/>
              <a:buAutoNum type="arabicPeriod"/>
            </a:pPr>
            <a:r>
              <a:rPr lang="en-US" altLang="en-US" sz="2400" i="1" dirty="0">
                <a:solidFill>
                  <a:srgbClr val="FF0000"/>
                </a:solidFill>
                <a:ea typeface="宋体" panose="02010600030101010101" pitchFamily="2" charset="-122"/>
              </a:rPr>
              <a:t>Solid Feet</a:t>
            </a:r>
          </a:p>
          <a:p>
            <a:pPr marL="457200" indent="-457200">
              <a:buFont typeface="+mj-lt"/>
              <a:buAutoNum type="arabicPeriod"/>
            </a:pPr>
            <a:r>
              <a:rPr lang="en-US" i="1" dirty="0">
                <a:solidFill>
                  <a:srgbClr val="FF0000"/>
                </a:solidFill>
                <a:ea typeface="宋体" panose="02010600030101010101" pitchFamily="2" charset="-122"/>
              </a:rPr>
              <a:t>Strong Body</a:t>
            </a:r>
          </a:p>
          <a:p>
            <a:pPr marL="457200" indent="-457200">
              <a:buFont typeface="+mj-lt"/>
              <a:buAutoNum type="arabicPeriod"/>
            </a:pPr>
            <a:r>
              <a:rPr lang="en-US" i="1" dirty="0">
                <a:solidFill>
                  <a:srgbClr val="FF0000"/>
                </a:solidFill>
                <a:ea typeface="宋体" panose="02010600030101010101" pitchFamily="2" charset="-122"/>
              </a:rPr>
              <a:t>Roaring Soul</a:t>
            </a:r>
            <a:endParaRPr lang="en-SG" i="1" dirty="0">
              <a:solidFill>
                <a:srgbClr val="FF0000"/>
              </a:solidFill>
            </a:endParaRPr>
          </a:p>
        </p:txBody>
      </p:sp>
      <p:sp>
        <p:nvSpPr>
          <p:cNvPr id="17" name="Text Box 3">
            <a:extLst>
              <a:ext uri="{FF2B5EF4-FFF2-40B4-BE49-F238E27FC236}">
                <a16:creationId xmlns:a16="http://schemas.microsoft.com/office/drawing/2014/main" id="{0250A85D-B6E1-4200-B124-9182227B9E31}"/>
              </a:ext>
            </a:extLst>
          </p:cNvPr>
          <p:cNvSpPr txBox="1">
            <a:spLocks noChangeArrowheads="1"/>
          </p:cNvSpPr>
          <p:nvPr/>
        </p:nvSpPr>
        <p:spPr bwMode="auto">
          <a:xfrm>
            <a:off x="152400" y="260667"/>
            <a:ext cx="7856249" cy="646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wrap="square" lIns="91400" tIns="45700" rIns="91400" bIns="45700" anchor="ctr" anchorCtr="0">
            <a:spAutoFit/>
          </a:bodyPr>
          <a:lstStyle>
            <a:defPPr marR="0" lvl="0" algn="l" rtl="0">
              <a:lnSpc>
                <a:spcPct val="100000"/>
              </a:lnSpc>
              <a:spcBef>
                <a:spcPts val="0"/>
              </a:spcBef>
              <a:spcAft>
                <a:spcPts val="0"/>
              </a:spcAft>
            </a:defPPr>
            <a:lvl1pPr marR="0" lvl="0" algn="l" rtl="0">
              <a:lnSpc>
                <a:spcPct val="100000"/>
              </a:lnSpc>
              <a:spcBef>
                <a:spcPct val="20000"/>
              </a:spcBef>
              <a:spcAft>
                <a:spcPts val="0"/>
              </a:spcAft>
              <a:buClr>
                <a:srgbClr val="000000"/>
              </a:buClr>
              <a:buSzPts val="1400"/>
              <a:buFont typeface="Arial"/>
              <a:buChar char="•"/>
              <a:defRPr sz="3200" b="1" i="0" u="none" strike="noStrike" cap="none">
                <a:solidFill>
                  <a:schemeClr val="tx1"/>
                </a:solidFill>
                <a:latin typeface="Times New Roman" panose="02020603050405020304" pitchFamily="18" charset="0"/>
                <a:ea typeface="Arial"/>
                <a:cs typeface="Arial"/>
                <a:sym typeface="Arial"/>
              </a:defRPr>
            </a:lvl1pPr>
            <a:lvl2pPr marL="742950" marR="0" lvl="1" indent="-285750" algn="l" rtl="0">
              <a:lnSpc>
                <a:spcPct val="100000"/>
              </a:lnSpc>
              <a:spcBef>
                <a:spcPct val="20000"/>
              </a:spcBef>
              <a:spcAft>
                <a:spcPts val="0"/>
              </a:spcAft>
              <a:buClr>
                <a:srgbClr val="000000"/>
              </a:buClr>
              <a:buSzPts val="1400"/>
              <a:buFont typeface="Arial"/>
              <a:buChar char="–"/>
              <a:defRPr sz="2800" b="1" i="0" u="none" strike="noStrike" cap="none">
                <a:solidFill>
                  <a:schemeClr val="tx1"/>
                </a:solidFill>
                <a:latin typeface="Times New Roman" panose="02020603050405020304" pitchFamily="18" charset="0"/>
                <a:ea typeface="Arial"/>
                <a:cs typeface="Arial"/>
                <a:sym typeface="Arial"/>
              </a:defRPr>
            </a:lvl2pPr>
            <a:lvl3pPr marL="1143000" marR="0" lvl="2" indent="-228600" algn="l" rtl="0">
              <a:lnSpc>
                <a:spcPct val="100000"/>
              </a:lnSpc>
              <a:spcBef>
                <a:spcPct val="20000"/>
              </a:spcBef>
              <a:spcAft>
                <a:spcPts val="0"/>
              </a:spcAft>
              <a:buClr>
                <a:srgbClr val="000000"/>
              </a:buClr>
              <a:buSzPts val="1400"/>
              <a:buFont typeface="Arial"/>
              <a:buChar char="•"/>
              <a:defRPr sz="2400" b="1" i="0" u="none" strike="noStrike" cap="none">
                <a:solidFill>
                  <a:schemeClr val="tx1"/>
                </a:solidFill>
                <a:latin typeface="Times New Roman" panose="02020603050405020304" pitchFamily="18" charset="0"/>
                <a:ea typeface="Arial"/>
                <a:cs typeface="Arial"/>
                <a:sym typeface="Arial"/>
              </a:defRPr>
            </a:lvl3pPr>
            <a:lvl4pPr marL="1600200" marR="0" lvl="3" indent="-228600" algn="l" rtl="0">
              <a:lnSpc>
                <a:spcPct val="100000"/>
              </a:lnSpc>
              <a:spcBef>
                <a:spcPct val="20000"/>
              </a:spcBef>
              <a:spcAft>
                <a:spcPts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4pPr>
            <a:lvl5pPr marL="2057400" marR="0" lvl="4" indent="-228600" algn="l" rtl="0">
              <a:lnSpc>
                <a:spcPct val="100000"/>
              </a:lnSpc>
              <a:spcBef>
                <a:spcPct val="20000"/>
              </a:spcBef>
              <a:spcAft>
                <a:spcPts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5pPr>
            <a:lvl6pPr marL="2514600" marR="0" lvl="5" indent="-228600" algn="l" rtl="0" eaLnBrk="0" fontAlgn="base" hangingPunct="0">
              <a:lnSpc>
                <a:spcPct val="100000"/>
              </a:lnSpc>
              <a:spcBef>
                <a:spcPct val="20000"/>
              </a:spcBef>
              <a:spcAft>
                <a:spcPct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6pPr>
            <a:lvl7pPr marL="2971800" marR="0" lvl="6" indent="-228600" algn="l" rtl="0" eaLnBrk="0" fontAlgn="base" hangingPunct="0">
              <a:lnSpc>
                <a:spcPct val="100000"/>
              </a:lnSpc>
              <a:spcBef>
                <a:spcPct val="20000"/>
              </a:spcBef>
              <a:spcAft>
                <a:spcPct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7pPr>
            <a:lvl8pPr marL="3429000" marR="0" lvl="7" indent="-228600" algn="l" rtl="0" eaLnBrk="0" fontAlgn="base" hangingPunct="0">
              <a:lnSpc>
                <a:spcPct val="100000"/>
              </a:lnSpc>
              <a:spcBef>
                <a:spcPct val="20000"/>
              </a:spcBef>
              <a:spcAft>
                <a:spcPct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8pPr>
            <a:lvl9pPr marL="3886200" marR="0" lvl="8" indent="-228600" algn="l" rtl="0" eaLnBrk="0" fontAlgn="base" hangingPunct="0">
              <a:lnSpc>
                <a:spcPct val="100000"/>
              </a:lnSpc>
              <a:spcBef>
                <a:spcPct val="20000"/>
              </a:spcBef>
              <a:spcAft>
                <a:spcPct val="0"/>
              </a:spcAft>
              <a:buClr>
                <a:srgbClr val="000000"/>
              </a:buClr>
              <a:buSzPts val="1400"/>
              <a:buFont typeface="Arial"/>
              <a:buChar char="»"/>
              <a:defRPr sz="2000" b="1" i="0" u="none" strike="noStrike" cap="none">
                <a:solidFill>
                  <a:schemeClr val="tx1"/>
                </a:solidFill>
                <a:latin typeface="Times New Roman" panose="02020603050405020304" pitchFamily="18" charset="0"/>
                <a:ea typeface="Arial"/>
                <a:cs typeface="Arial"/>
                <a:sym typeface="Arial"/>
              </a:defRPr>
            </a:lvl9pPr>
          </a:lstStyle>
          <a:p>
            <a:pPr eaLnBrk="1" hangingPunct="1">
              <a:spcBef>
                <a:spcPct val="0"/>
              </a:spcBef>
              <a:buFontTx/>
              <a:buNone/>
            </a:pPr>
            <a:r>
              <a:rPr lang="en-US" altLang="zh-CN" sz="3600" b="1" dirty="0">
                <a:solidFill>
                  <a:srgbClr val="FF0000"/>
                </a:solidFill>
                <a:ea typeface="宋体" panose="02010600030101010101" pitchFamily="2" charset="-122"/>
              </a:rPr>
              <a:t>On Education</a:t>
            </a:r>
            <a:endParaRPr lang="zh-CN" altLang="en-US" sz="3600" b="1" dirty="0">
              <a:solidFill>
                <a:srgbClr val="FF0000"/>
              </a:solidFill>
              <a:ea typeface="宋体" panose="02010600030101010101" pitchFamily="2" charset="-122"/>
            </a:endParaRPr>
          </a:p>
        </p:txBody>
      </p:sp>
      <p:sp>
        <p:nvSpPr>
          <p:cNvPr id="10" name="Text Box 4">
            <a:extLst>
              <a:ext uri="{FF2B5EF4-FFF2-40B4-BE49-F238E27FC236}">
                <a16:creationId xmlns:a16="http://schemas.microsoft.com/office/drawing/2014/main" id="{2335C6C5-ECA2-427D-BA33-180698C818E9}"/>
              </a:ext>
            </a:extLst>
          </p:cNvPr>
          <p:cNvSpPr txBox="1">
            <a:spLocks noChangeArrowheads="1"/>
          </p:cNvSpPr>
          <p:nvPr/>
        </p:nvSpPr>
        <p:spPr bwMode="auto">
          <a:xfrm>
            <a:off x="289503" y="1474824"/>
            <a:ext cx="29337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Tahoma" panose="020B0604030504040204" pitchFamily="34" charset="0"/>
              </a:defRPr>
            </a:lvl9pPr>
          </a:lstStyle>
          <a:p>
            <a:pPr marL="457200" indent="-457200" algn="just">
              <a:spcBef>
                <a:spcPct val="50000"/>
              </a:spcBef>
              <a:buFont typeface="+mj-lt"/>
              <a:buAutoNum type="arabicPeriod"/>
            </a:pPr>
            <a:r>
              <a:rPr lang="zh-CN" altLang="en-US" sz="2000" dirty="0">
                <a:solidFill>
                  <a:srgbClr val="FF3300"/>
                </a:solidFill>
                <a:latin typeface="Tahoma" panose="020B0604030504040204" pitchFamily="34" charset="0"/>
                <a:ea typeface="宋体" panose="02010600030101010101" pitchFamily="2" charset="-122"/>
              </a:rPr>
              <a:t>平庸的教师说教</a:t>
            </a:r>
            <a:r>
              <a:rPr lang="en-US" altLang="en-US" sz="2000" dirty="0">
                <a:solidFill>
                  <a:srgbClr val="FF3300"/>
                </a:solidFill>
                <a:latin typeface="Tahoma" panose="020B0604030504040204" pitchFamily="34" charset="0"/>
              </a:rPr>
              <a:t>, </a:t>
            </a:r>
          </a:p>
          <a:p>
            <a:pPr marL="457200" indent="-457200" algn="just">
              <a:spcBef>
                <a:spcPct val="50000"/>
              </a:spcBef>
              <a:buFont typeface="+mj-lt"/>
              <a:buAutoNum type="arabicPeriod"/>
            </a:pPr>
            <a:r>
              <a:rPr lang="zh-CN" altLang="en-US" sz="2000" dirty="0">
                <a:solidFill>
                  <a:srgbClr val="FF3300"/>
                </a:solidFill>
                <a:latin typeface="Tahoma" panose="020B0604030504040204" pitchFamily="34" charset="0"/>
                <a:ea typeface="宋体" panose="02010600030101010101" pitchFamily="2" charset="-122"/>
              </a:rPr>
              <a:t>好的的教师讲解</a:t>
            </a:r>
            <a:r>
              <a:rPr lang="en-US" altLang="en-US" sz="2000" dirty="0">
                <a:solidFill>
                  <a:srgbClr val="FF3300"/>
                </a:solidFill>
                <a:latin typeface="Tahoma" panose="020B0604030504040204" pitchFamily="34" charset="0"/>
              </a:rPr>
              <a:t>, </a:t>
            </a:r>
          </a:p>
          <a:p>
            <a:pPr marL="457200" indent="-457200" algn="just">
              <a:spcBef>
                <a:spcPct val="50000"/>
              </a:spcBef>
              <a:buFont typeface="+mj-lt"/>
              <a:buAutoNum type="arabicPeriod"/>
            </a:pPr>
            <a:r>
              <a:rPr lang="zh-CN" altLang="en-US" sz="2000" dirty="0">
                <a:solidFill>
                  <a:srgbClr val="FF3300"/>
                </a:solidFill>
                <a:latin typeface="Tahoma" panose="020B0604030504040204" pitchFamily="34" charset="0"/>
                <a:ea typeface="宋体" panose="02010600030101010101" pitchFamily="2" charset="-122"/>
              </a:rPr>
              <a:t>优秀的的教师示范</a:t>
            </a:r>
            <a:r>
              <a:rPr lang="en-US" altLang="en-US" sz="2000" dirty="0">
                <a:solidFill>
                  <a:srgbClr val="FF3300"/>
                </a:solidFill>
                <a:latin typeface="Tahoma" panose="020B0604030504040204" pitchFamily="34" charset="0"/>
              </a:rPr>
              <a:t>, </a:t>
            </a:r>
          </a:p>
          <a:p>
            <a:pPr marL="457200" indent="-457200" algn="just">
              <a:spcBef>
                <a:spcPct val="50000"/>
              </a:spcBef>
              <a:buFont typeface="+mj-lt"/>
              <a:buAutoNum type="arabicPeriod"/>
            </a:pPr>
            <a:r>
              <a:rPr lang="zh-CN" altLang="en-US" sz="2000" dirty="0">
                <a:solidFill>
                  <a:srgbClr val="FF3300"/>
                </a:solidFill>
                <a:latin typeface="Tahoma" panose="020B0604030504040204" pitchFamily="34" charset="0"/>
                <a:ea typeface="宋体" panose="02010600030101010101" pitchFamily="2" charset="-122"/>
              </a:rPr>
              <a:t>伟大的的教师启发</a:t>
            </a:r>
            <a:r>
              <a:rPr lang="en-US" altLang="en-US" sz="2000" dirty="0">
                <a:solidFill>
                  <a:srgbClr val="FF3300"/>
                </a:solidFill>
                <a:latin typeface="Tahoma" panose="020B0604030504040204" pitchFamily="34" charset="0"/>
              </a:rPr>
              <a:t>!</a:t>
            </a:r>
            <a:r>
              <a:rPr lang="en-US" altLang="en-US" sz="2000" b="1" dirty="0">
                <a:solidFill>
                  <a:srgbClr val="000000"/>
                </a:solidFill>
                <a:latin typeface="Tahoma" panose="020B0604030504040204" pitchFamily="34" charset="0"/>
              </a:rPr>
              <a:t>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9" name="Google Shape;59;p2"/>
          <p:cNvSpPr txBox="1">
            <a:spLocks noGrp="1"/>
          </p:cNvSpPr>
          <p:nvPr>
            <p:ph type="sldNum" idx="12"/>
          </p:nvPr>
        </p:nvSpPr>
        <p:spPr>
          <a:xfrm>
            <a:off x="6931995" y="6334872"/>
            <a:ext cx="1904583" cy="457200"/>
          </a:xfrm>
          <a:prstGeom prst="rect">
            <a:avLst/>
          </a:prstGeom>
          <a:noFill/>
          <a:ln>
            <a:noFill/>
          </a:ln>
        </p:spPr>
        <p:txBody>
          <a:bodyPr spcFirstLastPara="1" wrap="square" lIns="91400" tIns="45700" rIns="91400" bIns="4570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6" name="矩形 1">
            <a:extLst>
              <a:ext uri="{FF2B5EF4-FFF2-40B4-BE49-F238E27FC236}">
                <a16:creationId xmlns:a16="http://schemas.microsoft.com/office/drawing/2014/main" id="{F7143226-AB11-4DF2-BA8F-9E08154566D3}"/>
              </a:ext>
            </a:extLst>
          </p:cNvPr>
          <p:cNvSpPr/>
          <p:nvPr/>
        </p:nvSpPr>
        <p:spPr>
          <a:xfrm>
            <a:off x="419932" y="1295400"/>
            <a:ext cx="8304131" cy="1569660"/>
          </a:xfrm>
          <a:prstGeom prst="rect">
            <a:avLst/>
          </a:prstGeom>
        </p:spPr>
        <p:txBody>
          <a:bodyPr wrap="square">
            <a:spAutoFit/>
          </a:bodyPr>
          <a:lstStyle/>
          <a:p>
            <a:endParaRPr lang="en-US" altLang="zh-CN" sz="2400" b="1" dirty="0">
              <a:solidFill>
                <a:schemeClr val="tx1"/>
              </a:solidFill>
              <a:latin typeface="Calibri" panose="020F0502020204030204" pitchFamily="34" charset="0"/>
              <a:cs typeface="Calibri" panose="020F0502020204030204" pitchFamily="34" charset="0"/>
            </a:endParaRPr>
          </a:p>
          <a:p>
            <a:pPr marL="457200" indent="-457200">
              <a:buFont typeface="+mj-lt"/>
              <a:buAutoNum type="arabicPeriod"/>
            </a:pPr>
            <a:r>
              <a:rPr lang="en-US" altLang="zh-CN" b="1" dirty="0">
                <a:solidFill>
                  <a:schemeClr val="accent2"/>
                </a:solidFill>
                <a:latin typeface="Calibri" panose="020F0502020204030204" pitchFamily="34" charset="0"/>
                <a:cs typeface="Calibri" panose="020F0502020204030204" pitchFamily="34" charset="0"/>
              </a:rPr>
              <a:t>Understand structure and general features of robots	</a:t>
            </a:r>
          </a:p>
          <a:p>
            <a:pPr marL="457200" indent="-457200">
              <a:buFont typeface="+mj-lt"/>
              <a:buAutoNum type="arabicPeriod"/>
            </a:pPr>
            <a:r>
              <a:rPr lang="en-SG" altLang="zh-CN" b="1" dirty="0">
                <a:solidFill>
                  <a:schemeClr val="accent2"/>
                </a:solidFill>
                <a:latin typeface="Calibri" panose="020F0502020204030204" pitchFamily="34" charset="0"/>
                <a:cs typeface="Calibri" panose="020F0502020204030204" pitchFamily="34" charset="0"/>
              </a:rPr>
              <a:t>Understand the formulation of </a:t>
            </a:r>
            <a:r>
              <a:rPr lang="en-SG" altLang="zh-CN" b="1" dirty="0" err="1">
                <a:solidFill>
                  <a:schemeClr val="accent2"/>
                </a:solidFill>
                <a:latin typeface="Calibri" panose="020F0502020204030204" pitchFamily="34" charset="0"/>
                <a:cs typeface="Calibri" panose="020F0502020204030204" pitchFamily="34" charset="0"/>
              </a:rPr>
              <a:t>Denavit</a:t>
            </a:r>
            <a:r>
              <a:rPr lang="en-SG" altLang="zh-CN" b="1" dirty="0">
                <a:solidFill>
                  <a:schemeClr val="accent2"/>
                </a:solidFill>
                <a:latin typeface="Calibri" panose="020F0502020204030204" pitchFamily="34" charset="0"/>
                <a:cs typeface="Calibri" panose="020F0502020204030204" pitchFamily="34" charset="0"/>
              </a:rPr>
              <a:t> – </a:t>
            </a:r>
            <a:r>
              <a:rPr lang="en-SG" altLang="zh-CN" b="1" dirty="0" err="1">
                <a:solidFill>
                  <a:schemeClr val="accent2"/>
                </a:solidFill>
                <a:latin typeface="Calibri" panose="020F0502020204030204" pitchFamily="34" charset="0"/>
                <a:cs typeface="Calibri" panose="020F0502020204030204" pitchFamily="34" charset="0"/>
              </a:rPr>
              <a:t>Hartenberg</a:t>
            </a:r>
            <a:endParaRPr lang="en-SG" altLang="zh-CN" sz="2400" b="1" dirty="0">
              <a:solidFill>
                <a:schemeClr val="accent2"/>
              </a:solidFill>
              <a:latin typeface="Calibri" panose="020F0502020204030204" pitchFamily="34" charset="0"/>
              <a:cs typeface="Calibri" panose="020F0502020204030204" pitchFamily="34" charset="0"/>
            </a:endParaRPr>
          </a:p>
          <a:p>
            <a:pPr marL="457200" indent="-457200">
              <a:buFont typeface="+mj-lt"/>
              <a:buAutoNum type="arabicPeriod"/>
            </a:pPr>
            <a:r>
              <a:rPr lang="en-SG" altLang="zh-CN" b="1" dirty="0">
                <a:solidFill>
                  <a:schemeClr val="accent2"/>
                </a:solidFill>
                <a:latin typeface="Calibri" panose="020F0502020204030204" pitchFamily="34" charset="0"/>
                <a:cs typeface="Calibri" panose="020F0502020204030204" pitchFamily="34" charset="0"/>
              </a:rPr>
              <a:t>Understand </a:t>
            </a:r>
            <a:r>
              <a:rPr lang="en-US" altLang="zh-CN" b="1" dirty="0">
                <a:solidFill>
                  <a:schemeClr val="accent2"/>
                </a:solidFill>
                <a:latin typeface="Calibri" panose="020F0502020204030204" pitchFamily="34" charset="0"/>
                <a:cs typeface="Calibri" panose="020F0502020204030204" pitchFamily="34" charset="0"/>
              </a:rPr>
              <a:t>direct kinematics and inverse kinematics</a:t>
            </a:r>
            <a:endParaRPr lang="en-SG" altLang="zh-CN" sz="2400" b="1" dirty="0">
              <a:solidFill>
                <a:schemeClr val="accent2"/>
              </a:solidFill>
              <a:latin typeface="Calibri" panose="020F0502020204030204" pitchFamily="34" charset="0"/>
              <a:cs typeface="Calibri" panose="020F0502020204030204" pitchFamily="34" charset="0"/>
            </a:endParaRPr>
          </a:p>
        </p:txBody>
      </p:sp>
      <p:sp>
        <p:nvSpPr>
          <p:cNvPr id="7" name="Google Shape;168;gfbf2ff4775_0_181">
            <a:extLst>
              <a:ext uri="{FF2B5EF4-FFF2-40B4-BE49-F238E27FC236}">
                <a16:creationId xmlns:a16="http://schemas.microsoft.com/office/drawing/2014/main" id="{92ED1103-6BB0-41C1-B2D2-87AB42A37BA7}"/>
              </a:ext>
            </a:extLst>
          </p:cNvPr>
          <p:cNvSpPr txBox="1">
            <a:spLocks/>
          </p:cNvSpPr>
          <p:nvPr/>
        </p:nvSpPr>
        <p:spPr bwMode="auto">
          <a:xfrm>
            <a:off x="153986" y="217630"/>
            <a:ext cx="8836025" cy="726647"/>
          </a:xfrm>
          <a:prstGeom prst="rect">
            <a:avLst/>
          </a:prstGeom>
          <a:noFill/>
          <a:ln w="9525">
            <a:noFill/>
            <a:miter lim="800000"/>
            <a:headEnd/>
            <a:tailEnd/>
          </a:ln>
          <a:effectLst/>
        </p:spPr>
        <p:txBody>
          <a:bodyPr spcFirstLastPara="1" vert="horz" wrap="square" lIns="91400" tIns="45700" rIns="91400" bIns="45700" numCol="1" anchor="ctr" anchorCtr="0" compatLnSpc="1">
            <a:prstTxWarp prst="textNoShape">
              <a:avLst/>
            </a:prstTxWarp>
            <a:noAutofit/>
          </a:bodyPr>
          <a:lstStyle>
            <a:lvl1pPr algn="l" defTabSz="914595" rtl="0" fontAlgn="base">
              <a:spcBef>
                <a:spcPct val="0"/>
              </a:spcBef>
              <a:spcAft>
                <a:spcPct val="0"/>
              </a:spcAft>
              <a:defRPr sz="3200" b="1">
                <a:solidFill>
                  <a:srgbClr val="FF6600"/>
                </a:solidFill>
                <a:latin typeface="+mj-lt"/>
                <a:ea typeface="+mj-ea"/>
                <a:cs typeface="+mj-cs"/>
              </a:defRPr>
            </a:lvl1pPr>
            <a:lvl2pPr algn="l" defTabSz="914595" rtl="0" fontAlgn="base">
              <a:spcBef>
                <a:spcPct val="0"/>
              </a:spcBef>
              <a:spcAft>
                <a:spcPct val="0"/>
              </a:spcAft>
              <a:defRPr sz="3200" b="1">
                <a:solidFill>
                  <a:srgbClr val="FF6600"/>
                </a:solidFill>
                <a:latin typeface="Arial" charset="0"/>
              </a:defRPr>
            </a:lvl2pPr>
            <a:lvl3pPr algn="l" defTabSz="914595" rtl="0" fontAlgn="base">
              <a:spcBef>
                <a:spcPct val="0"/>
              </a:spcBef>
              <a:spcAft>
                <a:spcPct val="0"/>
              </a:spcAft>
              <a:defRPr sz="3200" b="1">
                <a:solidFill>
                  <a:srgbClr val="FF6600"/>
                </a:solidFill>
                <a:latin typeface="Arial" charset="0"/>
              </a:defRPr>
            </a:lvl3pPr>
            <a:lvl4pPr algn="l" defTabSz="914595" rtl="0" fontAlgn="base">
              <a:spcBef>
                <a:spcPct val="0"/>
              </a:spcBef>
              <a:spcAft>
                <a:spcPct val="0"/>
              </a:spcAft>
              <a:defRPr sz="3200" b="1">
                <a:solidFill>
                  <a:srgbClr val="FF6600"/>
                </a:solidFill>
                <a:latin typeface="Arial" charset="0"/>
              </a:defRPr>
            </a:lvl4pPr>
            <a:lvl5pPr algn="l" defTabSz="914595" rtl="0" fontAlgn="base">
              <a:spcBef>
                <a:spcPct val="0"/>
              </a:spcBef>
              <a:spcAft>
                <a:spcPct val="0"/>
              </a:spcAft>
              <a:defRPr sz="3200" b="1">
                <a:solidFill>
                  <a:srgbClr val="FF6600"/>
                </a:solidFill>
                <a:latin typeface="Arial" charset="0"/>
              </a:defRPr>
            </a:lvl5pPr>
            <a:lvl6pPr marL="412212" algn="l" defTabSz="914595" rtl="0" fontAlgn="base">
              <a:spcBef>
                <a:spcPct val="0"/>
              </a:spcBef>
              <a:spcAft>
                <a:spcPct val="0"/>
              </a:spcAft>
              <a:defRPr sz="3200" b="1">
                <a:solidFill>
                  <a:srgbClr val="FF6600"/>
                </a:solidFill>
                <a:latin typeface="Arial" charset="0"/>
              </a:defRPr>
            </a:lvl6pPr>
            <a:lvl7pPr marL="824423" algn="l" defTabSz="914595" rtl="0" fontAlgn="base">
              <a:spcBef>
                <a:spcPct val="0"/>
              </a:spcBef>
              <a:spcAft>
                <a:spcPct val="0"/>
              </a:spcAft>
              <a:defRPr sz="3200" b="1">
                <a:solidFill>
                  <a:srgbClr val="FF6600"/>
                </a:solidFill>
                <a:latin typeface="Arial" charset="0"/>
              </a:defRPr>
            </a:lvl7pPr>
            <a:lvl8pPr marL="1236635" algn="l" defTabSz="914595" rtl="0" fontAlgn="base">
              <a:spcBef>
                <a:spcPct val="0"/>
              </a:spcBef>
              <a:spcAft>
                <a:spcPct val="0"/>
              </a:spcAft>
              <a:defRPr sz="3200" b="1">
                <a:solidFill>
                  <a:srgbClr val="FF6600"/>
                </a:solidFill>
                <a:latin typeface="Arial" charset="0"/>
              </a:defRPr>
            </a:lvl8pPr>
            <a:lvl9pPr marL="1648846" algn="l" defTabSz="914595" rtl="0" fontAlgn="base">
              <a:spcBef>
                <a:spcPct val="0"/>
              </a:spcBef>
              <a:spcAft>
                <a:spcPct val="0"/>
              </a:spcAft>
              <a:defRPr sz="3200" b="1">
                <a:solidFill>
                  <a:srgbClr val="FF6600"/>
                </a:solidFill>
                <a:latin typeface="Arial" charset="0"/>
              </a:defRPr>
            </a:lvl9pPr>
          </a:lstStyle>
          <a:p>
            <a:pPr>
              <a:spcBef>
                <a:spcPct val="50000"/>
              </a:spcBef>
              <a:buNone/>
            </a:pPr>
            <a:r>
              <a:rPr lang="en-US" altLang="zh-CN" dirty="0">
                <a:latin typeface="+mn-lt"/>
                <a:ea typeface="+mn-ea"/>
                <a:cs typeface="+mn-ea"/>
                <a:sym typeface="+mn-lt"/>
              </a:rPr>
              <a:t>Chapter I Learning Outcomes:</a:t>
            </a:r>
          </a:p>
        </p:txBody>
      </p:sp>
      <p:pic>
        <p:nvPicPr>
          <p:cNvPr id="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9267" y="3177566"/>
            <a:ext cx="3005455"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descr="CgAGfFoBMhmAT6hBAAB8QKIgMZU910"/>
          <p:cNvPicPr>
            <a:picLocks noChangeAspect="1"/>
          </p:cNvPicPr>
          <p:nvPr/>
        </p:nvPicPr>
        <p:blipFill rotWithShape="1">
          <a:blip r:embed="rId4"/>
          <a:srcRect l="10644" r="13243"/>
          <a:stretch/>
        </p:blipFill>
        <p:spPr>
          <a:xfrm>
            <a:off x="1676400" y="3216183"/>
            <a:ext cx="2085583" cy="2740137"/>
          </a:xfrm>
          <a:prstGeom prst="rect">
            <a:avLst/>
          </a:prstGeom>
        </p:spPr>
      </p:pic>
    </p:spTree>
    <p:extLst>
      <p:ext uri="{BB962C8B-B14F-4D97-AF65-F5344CB8AC3E}">
        <p14:creationId xmlns:p14="http://schemas.microsoft.com/office/powerpoint/2010/main" val="55549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9" name="Google Shape;59;p2"/>
          <p:cNvSpPr txBox="1">
            <a:spLocks noGrp="1"/>
          </p:cNvSpPr>
          <p:nvPr>
            <p:ph type="sldNum" idx="12"/>
          </p:nvPr>
        </p:nvSpPr>
        <p:spPr>
          <a:xfrm>
            <a:off x="6931995" y="6334872"/>
            <a:ext cx="1904583" cy="457200"/>
          </a:xfrm>
          <a:prstGeom prst="rect">
            <a:avLst/>
          </a:prstGeom>
          <a:noFill/>
          <a:ln>
            <a:noFill/>
          </a:ln>
        </p:spPr>
        <p:txBody>
          <a:bodyPr spcFirstLastPara="1" wrap="square" lIns="91400" tIns="45700" rIns="91400" bIns="4570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6" name="矩形 1">
            <a:extLst>
              <a:ext uri="{FF2B5EF4-FFF2-40B4-BE49-F238E27FC236}">
                <a16:creationId xmlns:a16="http://schemas.microsoft.com/office/drawing/2014/main" id="{F7143226-AB11-4DF2-BA8F-9E08154566D3}"/>
              </a:ext>
            </a:extLst>
          </p:cNvPr>
          <p:cNvSpPr/>
          <p:nvPr/>
        </p:nvSpPr>
        <p:spPr>
          <a:xfrm>
            <a:off x="228599" y="1219200"/>
            <a:ext cx="8304131" cy="2677656"/>
          </a:xfrm>
          <a:prstGeom prst="rect">
            <a:avLst/>
          </a:prstGeom>
        </p:spPr>
        <p:txBody>
          <a:bodyPr wrap="square">
            <a:spAutoFit/>
          </a:bodyPr>
          <a:lstStyle/>
          <a:p>
            <a:endParaRPr lang="en-SG" altLang="zh-CN" sz="2400" b="1" dirty="0">
              <a:solidFill>
                <a:srgbClr val="FF6600"/>
              </a:solidFill>
              <a:latin typeface="Calibri" panose="020F0502020204030204" pitchFamily="34" charset="0"/>
              <a:cs typeface="Calibri" panose="020F0502020204030204" pitchFamily="34" charset="0"/>
            </a:endParaRPr>
          </a:p>
          <a:p>
            <a:pPr marL="457200" indent="-457200">
              <a:buFont typeface="+mj-lt"/>
              <a:buAutoNum type="arabicPeriod"/>
            </a:pPr>
            <a:r>
              <a:rPr lang="en-US" altLang="zh-CN" b="1" dirty="0">
                <a:solidFill>
                  <a:schemeClr val="accent2"/>
                </a:solidFill>
                <a:latin typeface="Calibri" panose="020F0502020204030204" pitchFamily="34" charset="0"/>
                <a:cs typeface="Calibri" panose="020F0502020204030204" pitchFamily="34" charset="0"/>
              </a:rPr>
              <a:t>Can construct robot dynamics using Newton-Euler formulation</a:t>
            </a:r>
          </a:p>
          <a:p>
            <a:pPr marL="457200" indent="-457200">
              <a:buFont typeface="+mj-lt"/>
              <a:buAutoNum type="arabicPeriod"/>
            </a:pPr>
            <a:r>
              <a:rPr lang="en-US" altLang="zh-CN" b="1" dirty="0">
                <a:solidFill>
                  <a:schemeClr val="accent2"/>
                </a:solidFill>
                <a:latin typeface="Calibri" panose="020F0502020204030204" pitchFamily="34" charset="0"/>
                <a:cs typeface="Calibri" panose="020F0502020204030204" pitchFamily="34" charset="0"/>
              </a:rPr>
              <a:t>Be able to derive robot dynamics using </a:t>
            </a:r>
            <a:r>
              <a:rPr lang="en-US" altLang="zh-CN" b="1" dirty="0" err="1">
                <a:solidFill>
                  <a:schemeClr val="accent2"/>
                </a:solidFill>
                <a:latin typeface="Calibri" panose="020F0502020204030204" pitchFamily="34" charset="0"/>
                <a:cs typeface="Calibri" panose="020F0502020204030204" pitchFamily="34" charset="0"/>
              </a:rPr>
              <a:t>Lagrangian</a:t>
            </a:r>
            <a:endParaRPr lang="en-US" altLang="zh-CN" b="1" dirty="0">
              <a:solidFill>
                <a:schemeClr val="accent2"/>
              </a:solidFill>
              <a:latin typeface="Calibri" panose="020F0502020204030204" pitchFamily="34" charset="0"/>
              <a:cs typeface="Calibri" panose="020F0502020204030204" pitchFamily="34" charset="0"/>
            </a:endParaRPr>
          </a:p>
          <a:p>
            <a:pPr marL="457200" indent="-457200">
              <a:buFont typeface="+mj-lt"/>
              <a:buAutoNum type="arabicPeriod"/>
            </a:pPr>
            <a:r>
              <a:rPr lang="en-US" altLang="zh-CN" b="1" dirty="0">
                <a:solidFill>
                  <a:schemeClr val="accent2"/>
                </a:solidFill>
                <a:latin typeface="Calibri" panose="020F0502020204030204" pitchFamily="34" charset="0"/>
                <a:cs typeface="Calibri" panose="020F0502020204030204" pitchFamily="34" charset="0"/>
                <a:sym typeface="+mn-lt"/>
              </a:rPr>
              <a:t>Understand </a:t>
            </a:r>
            <a:r>
              <a:rPr lang="en-US" altLang="zh-CN" b="1" dirty="0">
                <a:solidFill>
                  <a:schemeClr val="accent2"/>
                </a:solidFill>
                <a:latin typeface="Calibri" panose="020F0502020204030204" pitchFamily="34" charset="0"/>
                <a:cs typeface="Calibri" panose="020F0502020204030204" pitchFamily="34" charset="0"/>
                <a:sym typeface="+mn-ea"/>
              </a:rPr>
              <a:t>properties of the robot dynamic models</a:t>
            </a:r>
            <a:endParaRPr lang="en-US" altLang="zh-CN" b="1" dirty="0">
              <a:solidFill>
                <a:schemeClr val="accent2"/>
              </a:solidFill>
              <a:latin typeface="Calibri" panose="020F0502020204030204" pitchFamily="34" charset="0"/>
              <a:cs typeface="Calibri" panose="020F0502020204030204" pitchFamily="34" charset="0"/>
              <a:sym typeface="+mn-lt"/>
            </a:endParaRPr>
          </a:p>
          <a:p>
            <a:pPr marL="457200" indent="-457200">
              <a:buFont typeface="+mj-lt"/>
              <a:buAutoNum type="arabicPeriod"/>
            </a:pPr>
            <a:r>
              <a:rPr lang="en-US" altLang="zh-CN" b="1" dirty="0">
                <a:solidFill>
                  <a:schemeClr val="accent2"/>
                </a:solidFill>
                <a:latin typeface="Calibri" panose="020F0502020204030204" pitchFamily="34" charset="0"/>
                <a:cs typeface="Calibri" panose="020F0502020204030204" pitchFamily="34" charset="0"/>
              </a:rPr>
              <a:t>Appreciate </a:t>
            </a:r>
            <a:r>
              <a:rPr lang="en-US" altLang="en-US" b="1" dirty="0">
                <a:solidFill>
                  <a:schemeClr val="accent2"/>
                </a:solidFill>
                <a:latin typeface="Calibri" panose="020F0502020204030204" pitchFamily="34" charset="0"/>
                <a:cs typeface="Calibri" panose="020F0502020204030204" pitchFamily="34" charset="0"/>
              </a:rPr>
              <a:t>Neural Network (NN) approximations and NN Modelling of Robots</a:t>
            </a:r>
            <a:endParaRPr lang="zh-CN" altLang="en-US" sz="2400" b="1" dirty="0">
              <a:solidFill>
                <a:srgbClr val="FF6600"/>
              </a:solidFill>
              <a:latin typeface="Calibri" panose="020F0502020204030204" pitchFamily="34" charset="0"/>
              <a:cs typeface="Calibri" panose="020F0502020204030204" pitchFamily="34" charset="0"/>
            </a:endParaRPr>
          </a:p>
        </p:txBody>
      </p:sp>
      <p:sp>
        <p:nvSpPr>
          <p:cNvPr id="7" name="Google Shape;168;gfbf2ff4775_0_181">
            <a:extLst>
              <a:ext uri="{FF2B5EF4-FFF2-40B4-BE49-F238E27FC236}">
                <a16:creationId xmlns:a16="http://schemas.microsoft.com/office/drawing/2014/main" id="{92ED1103-6BB0-41C1-B2D2-87AB42A37BA7}"/>
              </a:ext>
            </a:extLst>
          </p:cNvPr>
          <p:cNvSpPr txBox="1">
            <a:spLocks/>
          </p:cNvSpPr>
          <p:nvPr/>
        </p:nvSpPr>
        <p:spPr bwMode="auto">
          <a:xfrm>
            <a:off x="153986" y="217630"/>
            <a:ext cx="8836025" cy="726647"/>
          </a:xfrm>
          <a:prstGeom prst="rect">
            <a:avLst/>
          </a:prstGeom>
          <a:noFill/>
          <a:ln w="9525">
            <a:noFill/>
            <a:miter lim="800000"/>
            <a:headEnd/>
            <a:tailEnd/>
          </a:ln>
          <a:effectLst/>
        </p:spPr>
        <p:txBody>
          <a:bodyPr spcFirstLastPara="1" vert="horz" wrap="square" lIns="91400" tIns="45700" rIns="91400" bIns="45700" numCol="1" anchor="ctr" anchorCtr="0" compatLnSpc="1">
            <a:prstTxWarp prst="textNoShape">
              <a:avLst/>
            </a:prstTxWarp>
            <a:noAutofit/>
          </a:bodyPr>
          <a:lstStyle>
            <a:lvl1pPr algn="l" defTabSz="914595" rtl="0" fontAlgn="base">
              <a:spcBef>
                <a:spcPct val="0"/>
              </a:spcBef>
              <a:spcAft>
                <a:spcPct val="0"/>
              </a:spcAft>
              <a:defRPr sz="3200" b="1">
                <a:solidFill>
                  <a:srgbClr val="FF6600"/>
                </a:solidFill>
                <a:latin typeface="+mj-lt"/>
                <a:ea typeface="+mj-ea"/>
                <a:cs typeface="+mj-cs"/>
              </a:defRPr>
            </a:lvl1pPr>
            <a:lvl2pPr algn="l" defTabSz="914595" rtl="0" fontAlgn="base">
              <a:spcBef>
                <a:spcPct val="0"/>
              </a:spcBef>
              <a:spcAft>
                <a:spcPct val="0"/>
              </a:spcAft>
              <a:defRPr sz="3200" b="1">
                <a:solidFill>
                  <a:srgbClr val="FF6600"/>
                </a:solidFill>
                <a:latin typeface="Arial" charset="0"/>
              </a:defRPr>
            </a:lvl2pPr>
            <a:lvl3pPr algn="l" defTabSz="914595" rtl="0" fontAlgn="base">
              <a:spcBef>
                <a:spcPct val="0"/>
              </a:spcBef>
              <a:spcAft>
                <a:spcPct val="0"/>
              </a:spcAft>
              <a:defRPr sz="3200" b="1">
                <a:solidFill>
                  <a:srgbClr val="FF6600"/>
                </a:solidFill>
                <a:latin typeface="Arial" charset="0"/>
              </a:defRPr>
            </a:lvl3pPr>
            <a:lvl4pPr algn="l" defTabSz="914595" rtl="0" fontAlgn="base">
              <a:spcBef>
                <a:spcPct val="0"/>
              </a:spcBef>
              <a:spcAft>
                <a:spcPct val="0"/>
              </a:spcAft>
              <a:defRPr sz="3200" b="1">
                <a:solidFill>
                  <a:srgbClr val="FF6600"/>
                </a:solidFill>
                <a:latin typeface="Arial" charset="0"/>
              </a:defRPr>
            </a:lvl4pPr>
            <a:lvl5pPr algn="l" defTabSz="914595" rtl="0" fontAlgn="base">
              <a:spcBef>
                <a:spcPct val="0"/>
              </a:spcBef>
              <a:spcAft>
                <a:spcPct val="0"/>
              </a:spcAft>
              <a:defRPr sz="3200" b="1">
                <a:solidFill>
                  <a:srgbClr val="FF6600"/>
                </a:solidFill>
                <a:latin typeface="Arial" charset="0"/>
              </a:defRPr>
            </a:lvl5pPr>
            <a:lvl6pPr marL="412212" algn="l" defTabSz="914595" rtl="0" fontAlgn="base">
              <a:spcBef>
                <a:spcPct val="0"/>
              </a:spcBef>
              <a:spcAft>
                <a:spcPct val="0"/>
              </a:spcAft>
              <a:defRPr sz="3200" b="1">
                <a:solidFill>
                  <a:srgbClr val="FF6600"/>
                </a:solidFill>
                <a:latin typeface="Arial" charset="0"/>
              </a:defRPr>
            </a:lvl6pPr>
            <a:lvl7pPr marL="824423" algn="l" defTabSz="914595" rtl="0" fontAlgn="base">
              <a:spcBef>
                <a:spcPct val="0"/>
              </a:spcBef>
              <a:spcAft>
                <a:spcPct val="0"/>
              </a:spcAft>
              <a:defRPr sz="3200" b="1">
                <a:solidFill>
                  <a:srgbClr val="FF6600"/>
                </a:solidFill>
                <a:latin typeface="Arial" charset="0"/>
              </a:defRPr>
            </a:lvl7pPr>
            <a:lvl8pPr marL="1236635" algn="l" defTabSz="914595" rtl="0" fontAlgn="base">
              <a:spcBef>
                <a:spcPct val="0"/>
              </a:spcBef>
              <a:spcAft>
                <a:spcPct val="0"/>
              </a:spcAft>
              <a:defRPr sz="3200" b="1">
                <a:solidFill>
                  <a:srgbClr val="FF6600"/>
                </a:solidFill>
                <a:latin typeface="Arial" charset="0"/>
              </a:defRPr>
            </a:lvl8pPr>
            <a:lvl9pPr marL="1648846" algn="l" defTabSz="914595" rtl="0" fontAlgn="base">
              <a:spcBef>
                <a:spcPct val="0"/>
              </a:spcBef>
              <a:spcAft>
                <a:spcPct val="0"/>
              </a:spcAft>
              <a:defRPr sz="3200" b="1">
                <a:solidFill>
                  <a:srgbClr val="FF6600"/>
                </a:solidFill>
                <a:latin typeface="Arial" charset="0"/>
              </a:defRPr>
            </a:lvl9pPr>
          </a:lstStyle>
          <a:p>
            <a:pPr>
              <a:spcBef>
                <a:spcPct val="50000"/>
              </a:spcBef>
              <a:buNone/>
            </a:pPr>
            <a:r>
              <a:rPr lang="en-US" altLang="zh-CN" dirty="0">
                <a:latin typeface="+mn-lt"/>
                <a:ea typeface="+mn-ea"/>
                <a:cs typeface="+mn-ea"/>
                <a:sym typeface="+mn-lt"/>
              </a:rPr>
              <a:t>Chapter II Learning Outcomes:</a:t>
            </a:r>
          </a:p>
        </p:txBody>
      </p:sp>
    </p:spTree>
    <p:extLst>
      <p:ext uri="{BB962C8B-B14F-4D97-AF65-F5344CB8AC3E}">
        <p14:creationId xmlns:p14="http://schemas.microsoft.com/office/powerpoint/2010/main" val="162306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9" name="Google Shape;59;p2"/>
          <p:cNvSpPr txBox="1">
            <a:spLocks noGrp="1"/>
          </p:cNvSpPr>
          <p:nvPr>
            <p:ph type="sldNum" idx="12"/>
          </p:nvPr>
        </p:nvSpPr>
        <p:spPr>
          <a:xfrm>
            <a:off x="6931995" y="6334872"/>
            <a:ext cx="1904583" cy="457200"/>
          </a:xfrm>
          <a:prstGeom prst="rect">
            <a:avLst/>
          </a:prstGeom>
          <a:noFill/>
          <a:ln>
            <a:noFill/>
          </a:ln>
        </p:spPr>
        <p:txBody>
          <a:bodyPr spcFirstLastPara="1" wrap="square" lIns="91400" tIns="45700" rIns="91400" bIns="4570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7" name="Google Shape;168;gfbf2ff4775_0_181">
            <a:extLst>
              <a:ext uri="{FF2B5EF4-FFF2-40B4-BE49-F238E27FC236}">
                <a16:creationId xmlns:a16="http://schemas.microsoft.com/office/drawing/2014/main" id="{92ED1103-6BB0-41C1-B2D2-87AB42A37BA7}"/>
              </a:ext>
            </a:extLst>
          </p:cNvPr>
          <p:cNvSpPr txBox="1">
            <a:spLocks/>
          </p:cNvSpPr>
          <p:nvPr/>
        </p:nvSpPr>
        <p:spPr bwMode="auto">
          <a:xfrm>
            <a:off x="553" y="304800"/>
            <a:ext cx="8836025" cy="726647"/>
          </a:xfrm>
          <a:prstGeom prst="rect">
            <a:avLst/>
          </a:prstGeom>
          <a:noFill/>
          <a:ln w="9525">
            <a:noFill/>
            <a:miter lim="800000"/>
            <a:headEnd/>
            <a:tailEnd/>
          </a:ln>
          <a:effectLst/>
        </p:spPr>
        <p:txBody>
          <a:bodyPr spcFirstLastPara="1" vert="horz" wrap="square" lIns="91400" tIns="45700" rIns="91400" bIns="45700" numCol="1" anchor="ctr" anchorCtr="0" compatLnSpc="1">
            <a:prstTxWarp prst="textNoShape">
              <a:avLst/>
            </a:prstTxWarp>
            <a:noAutofit/>
          </a:bodyPr>
          <a:lstStyle>
            <a:lvl1pPr algn="l" defTabSz="914595" rtl="0" fontAlgn="base">
              <a:spcBef>
                <a:spcPct val="0"/>
              </a:spcBef>
              <a:spcAft>
                <a:spcPct val="0"/>
              </a:spcAft>
              <a:defRPr sz="3200" b="1">
                <a:solidFill>
                  <a:srgbClr val="FF6600"/>
                </a:solidFill>
                <a:latin typeface="+mj-lt"/>
                <a:ea typeface="+mj-ea"/>
                <a:cs typeface="+mj-cs"/>
              </a:defRPr>
            </a:lvl1pPr>
            <a:lvl2pPr algn="l" defTabSz="914595" rtl="0" fontAlgn="base">
              <a:spcBef>
                <a:spcPct val="0"/>
              </a:spcBef>
              <a:spcAft>
                <a:spcPct val="0"/>
              </a:spcAft>
              <a:defRPr sz="3200" b="1">
                <a:solidFill>
                  <a:srgbClr val="FF6600"/>
                </a:solidFill>
                <a:latin typeface="Arial" charset="0"/>
              </a:defRPr>
            </a:lvl2pPr>
            <a:lvl3pPr algn="l" defTabSz="914595" rtl="0" fontAlgn="base">
              <a:spcBef>
                <a:spcPct val="0"/>
              </a:spcBef>
              <a:spcAft>
                <a:spcPct val="0"/>
              </a:spcAft>
              <a:defRPr sz="3200" b="1">
                <a:solidFill>
                  <a:srgbClr val="FF6600"/>
                </a:solidFill>
                <a:latin typeface="Arial" charset="0"/>
              </a:defRPr>
            </a:lvl3pPr>
            <a:lvl4pPr algn="l" defTabSz="914595" rtl="0" fontAlgn="base">
              <a:spcBef>
                <a:spcPct val="0"/>
              </a:spcBef>
              <a:spcAft>
                <a:spcPct val="0"/>
              </a:spcAft>
              <a:defRPr sz="3200" b="1">
                <a:solidFill>
                  <a:srgbClr val="FF6600"/>
                </a:solidFill>
                <a:latin typeface="Arial" charset="0"/>
              </a:defRPr>
            </a:lvl4pPr>
            <a:lvl5pPr algn="l" defTabSz="914595" rtl="0" fontAlgn="base">
              <a:spcBef>
                <a:spcPct val="0"/>
              </a:spcBef>
              <a:spcAft>
                <a:spcPct val="0"/>
              </a:spcAft>
              <a:defRPr sz="3200" b="1">
                <a:solidFill>
                  <a:srgbClr val="FF6600"/>
                </a:solidFill>
                <a:latin typeface="Arial" charset="0"/>
              </a:defRPr>
            </a:lvl5pPr>
            <a:lvl6pPr marL="412212" algn="l" defTabSz="914595" rtl="0" fontAlgn="base">
              <a:spcBef>
                <a:spcPct val="0"/>
              </a:spcBef>
              <a:spcAft>
                <a:spcPct val="0"/>
              </a:spcAft>
              <a:defRPr sz="3200" b="1">
                <a:solidFill>
                  <a:srgbClr val="FF6600"/>
                </a:solidFill>
                <a:latin typeface="Arial" charset="0"/>
              </a:defRPr>
            </a:lvl6pPr>
            <a:lvl7pPr marL="824423" algn="l" defTabSz="914595" rtl="0" fontAlgn="base">
              <a:spcBef>
                <a:spcPct val="0"/>
              </a:spcBef>
              <a:spcAft>
                <a:spcPct val="0"/>
              </a:spcAft>
              <a:defRPr sz="3200" b="1">
                <a:solidFill>
                  <a:srgbClr val="FF6600"/>
                </a:solidFill>
                <a:latin typeface="Arial" charset="0"/>
              </a:defRPr>
            </a:lvl7pPr>
            <a:lvl8pPr marL="1236635" algn="l" defTabSz="914595" rtl="0" fontAlgn="base">
              <a:spcBef>
                <a:spcPct val="0"/>
              </a:spcBef>
              <a:spcAft>
                <a:spcPct val="0"/>
              </a:spcAft>
              <a:defRPr sz="3200" b="1">
                <a:solidFill>
                  <a:srgbClr val="FF6600"/>
                </a:solidFill>
                <a:latin typeface="Arial" charset="0"/>
              </a:defRPr>
            </a:lvl8pPr>
            <a:lvl9pPr marL="1648846" algn="l" defTabSz="914595" rtl="0" fontAlgn="base">
              <a:spcBef>
                <a:spcPct val="0"/>
              </a:spcBef>
              <a:spcAft>
                <a:spcPct val="0"/>
              </a:spcAft>
              <a:defRPr sz="3200" b="1">
                <a:solidFill>
                  <a:srgbClr val="FF6600"/>
                </a:solidFill>
                <a:latin typeface="Arial" charset="0"/>
              </a:defRPr>
            </a:lvl9pPr>
          </a:lstStyle>
          <a:p>
            <a:pPr>
              <a:spcBef>
                <a:spcPct val="50000"/>
              </a:spcBef>
              <a:buNone/>
            </a:pPr>
            <a:r>
              <a:rPr lang="en-US" altLang="zh-CN" dirty="0">
                <a:latin typeface="+mn-lt"/>
                <a:ea typeface="+mn-ea"/>
                <a:cs typeface="+mn-ea"/>
                <a:sym typeface="+mn-lt"/>
              </a:rPr>
              <a:t>Chapter III Learning Outcomes:</a:t>
            </a:r>
          </a:p>
        </p:txBody>
      </p:sp>
      <p:sp>
        <p:nvSpPr>
          <p:cNvPr id="8" name="文本框 7">
            <a:extLst>
              <a:ext uri="{FF2B5EF4-FFF2-40B4-BE49-F238E27FC236}">
                <a16:creationId xmlns:a16="http://schemas.microsoft.com/office/drawing/2014/main" id="{CC99A51B-B923-4D71-AA62-16559762B313}"/>
              </a:ext>
            </a:extLst>
          </p:cNvPr>
          <p:cNvSpPr txBox="1"/>
          <p:nvPr/>
        </p:nvSpPr>
        <p:spPr>
          <a:xfrm>
            <a:off x="304800" y="1219200"/>
            <a:ext cx="8611553" cy="2908489"/>
          </a:xfrm>
          <a:prstGeom prst="rect">
            <a:avLst/>
          </a:prstGeom>
          <a:noFill/>
        </p:spPr>
        <p:txBody>
          <a:bodyPr wrap="square">
            <a:spAutoFit/>
          </a:bodyPr>
          <a:lstStyle/>
          <a:p>
            <a:pPr marL="457200" indent="-457200" algn="just">
              <a:spcAft>
                <a:spcPts val="600"/>
              </a:spcAft>
              <a:buFont typeface="+mj-lt"/>
              <a:buAutoNum type="arabicPeriod"/>
            </a:pPr>
            <a:r>
              <a:rPr lang="en-SG" altLang="zh-CN" b="1" dirty="0">
                <a:solidFill>
                  <a:schemeClr val="accent2"/>
                </a:solidFill>
                <a:latin typeface="Calibri" panose="020F0502020204030204" pitchFamily="34" charset="0"/>
                <a:cs typeface="Calibri" panose="020F0502020204030204" pitchFamily="34" charset="0"/>
              </a:rPr>
              <a:t>Understand fundamentals of stability and control</a:t>
            </a:r>
          </a:p>
          <a:p>
            <a:pPr marL="457200" indent="-457200" algn="just">
              <a:spcAft>
                <a:spcPts val="600"/>
              </a:spcAft>
              <a:buFont typeface="+mj-lt"/>
              <a:buAutoNum type="arabicPeriod"/>
            </a:pPr>
            <a:r>
              <a:rPr lang="en-US" altLang="zh-CN" b="1" dirty="0">
                <a:solidFill>
                  <a:schemeClr val="accent2"/>
                </a:solidFill>
                <a:latin typeface="Calibri" panose="020F0502020204030204" pitchFamily="34" charset="0"/>
                <a:cs typeface="Calibri" panose="020F0502020204030204" pitchFamily="34" charset="0"/>
              </a:rPr>
              <a:t>Can design single joint control with good concepts of motor drive, </a:t>
            </a:r>
            <a:r>
              <a:rPr lang="en-SG" altLang="zh-CN" b="1" dirty="0">
                <a:solidFill>
                  <a:schemeClr val="accent2"/>
                </a:solidFill>
                <a:latin typeface="Calibri" panose="020F0502020204030204" pitchFamily="34" charset="0"/>
                <a:cs typeface="Calibri" panose="020F0502020204030204" pitchFamily="34" charset="0"/>
              </a:rPr>
              <a:t>effective inertia and resonant frequency</a:t>
            </a:r>
            <a:endParaRPr lang="en-US" altLang="zh-CN" b="1" dirty="0">
              <a:solidFill>
                <a:schemeClr val="accent2"/>
              </a:solidFill>
              <a:latin typeface="Calibri" panose="020F0502020204030204" pitchFamily="34" charset="0"/>
              <a:cs typeface="Calibri" panose="020F0502020204030204" pitchFamily="34" charset="0"/>
            </a:endParaRPr>
          </a:p>
          <a:p>
            <a:pPr marL="457200" indent="-457200" algn="just">
              <a:spcAft>
                <a:spcPts val="600"/>
              </a:spcAft>
              <a:buFont typeface="+mj-lt"/>
              <a:buAutoNum type="arabicPeriod"/>
            </a:pPr>
            <a:r>
              <a:rPr lang="en-SG" altLang="zh-CN" b="1" dirty="0">
                <a:solidFill>
                  <a:schemeClr val="accent2"/>
                </a:solidFill>
                <a:latin typeface="Calibri" panose="020F0502020204030204" pitchFamily="34" charset="0"/>
                <a:cs typeface="Calibri" panose="020F0502020204030204" pitchFamily="34" charset="0"/>
              </a:rPr>
              <a:t>Understand </a:t>
            </a:r>
            <a:r>
              <a:rPr lang="en-US" altLang="zh-CN" b="1" dirty="0">
                <a:solidFill>
                  <a:schemeClr val="accent2"/>
                </a:solidFill>
                <a:latin typeface="Calibri" panose="020F0502020204030204" pitchFamily="34" charset="0"/>
                <a:cs typeface="Calibri" panose="020F0502020204030204" pitchFamily="34" charset="0"/>
              </a:rPr>
              <a:t>three multi-joint control techniques: (</a:t>
            </a:r>
            <a:r>
              <a:rPr lang="en-US" altLang="zh-CN" b="1" dirty="0" err="1">
                <a:solidFill>
                  <a:schemeClr val="accent2"/>
                </a:solidFill>
                <a:latin typeface="Calibri" panose="020F0502020204030204" pitchFamily="34" charset="0"/>
                <a:cs typeface="Calibri" panose="020F0502020204030204" pitchFamily="34" charset="0"/>
              </a:rPr>
              <a:t>i</a:t>
            </a:r>
            <a:r>
              <a:rPr lang="en-US" altLang="zh-CN" b="1" dirty="0">
                <a:solidFill>
                  <a:schemeClr val="accent2"/>
                </a:solidFill>
                <a:latin typeface="Calibri" panose="020F0502020204030204" pitchFamily="34" charset="0"/>
                <a:cs typeface="Calibri" panose="020F0502020204030204" pitchFamily="34" charset="0"/>
              </a:rPr>
              <a:t>) computed torque method, (ii</a:t>
            </a:r>
            <a:r>
              <a:rPr lang="en-SG" altLang="zh-CN" b="1" dirty="0">
                <a:solidFill>
                  <a:schemeClr val="accent2"/>
                </a:solidFill>
                <a:latin typeface="Calibri" panose="020F0502020204030204" pitchFamily="34" charset="0"/>
                <a:cs typeface="Calibri" panose="020F0502020204030204" pitchFamily="34" charset="0"/>
              </a:rPr>
              <a:t>)</a:t>
            </a:r>
            <a:r>
              <a:rPr lang="zh-CN" altLang="en-US" b="1" dirty="0">
                <a:solidFill>
                  <a:schemeClr val="accent2"/>
                </a:solidFill>
                <a:latin typeface="Calibri" panose="020F0502020204030204" pitchFamily="34" charset="0"/>
                <a:cs typeface="Calibri" panose="020F0502020204030204" pitchFamily="34" charset="0"/>
              </a:rPr>
              <a:t> </a:t>
            </a:r>
            <a:r>
              <a:rPr lang="en-SG" altLang="zh-CN" b="1" dirty="0">
                <a:solidFill>
                  <a:schemeClr val="accent2"/>
                </a:solidFill>
                <a:latin typeface="Calibri" panose="020F0502020204030204" pitchFamily="34" charset="0"/>
                <a:cs typeface="Calibri" panose="020F0502020204030204" pitchFamily="34" charset="0"/>
              </a:rPr>
              <a:t>L</a:t>
            </a:r>
            <a:r>
              <a:rPr lang="en-US" altLang="zh-CN" b="1" dirty="0" err="1">
                <a:solidFill>
                  <a:schemeClr val="accent2"/>
                </a:solidFill>
                <a:latin typeface="Calibri" panose="020F0502020204030204" pitchFamily="34" charset="0"/>
                <a:cs typeface="Calibri" panose="020F0502020204030204" pitchFamily="34" charset="0"/>
              </a:rPr>
              <a:t>yapunov’s</a:t>
            </a:r>
            <a:r>
              <a:rPr lang="en-US" altLang="zh-CN" b="1" dirty="0">
                <a:solidFill>
                  <a:schemeClr val="accent2"/>
                </a:solidFill>
                <a:latin typeface="Calibri" panose="020F0502020204030204" pitchFamily="34" charset="0"/>
                <a:cs typeface="Calibri" panose="020F0502020204030204" pitchFamily="34" charset="0"/>
              </a:rPr>
              <a:t> method  and (iii) adaptive method from simple to complex</a:t>
            </a:r>
          </a:p>
          <a:p>
            <a:pPr marL="457200" indent="-457200" algn="just">
              <a:spcAft>
                <a:spcPts val="600"/>
              </a:spcAft>
              <a:buFont typeface="+mj-lt"/>
              <a:buAutoNum type="arabicPeriod"/>
            </a:pPr>
            <a:r>
              <a:rPr lang="en-US" altLang="zh-CN" b="1" dirty="0">
                <a:solidFill>
                  <a:schemeClr val="accent2"/>
                </a:solidFill>
                <a:latin typeface="Calibri" panose="020F0502020204030204" pitchFamily="34" charset="0"/>
                <a:cs typeface="Calibri" panose="020F0502020204030204" pitchFamily="34" charset="0"/>
              </a:rPr>
              <a:t>Appreciate Adaptive NN Control</a:t>
            </a:r>
          </a:p>
        </p:txBody>
      </p:sp>
    </p:spTree>
    <p:extLst>
      <p:ext uri="{BB962C8B-B14F-4D97-AF65-F5344CB8AC3E}">
        <p14:creationId xmlns:p14="http://schemas.microsoft.com/office/powerpoint/2010/main" val="394255339"/>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frgjsvz">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49372</TotalTime>
  <Words>925</Words>
  <Application>Microsoft Office PowerPoint</Application>
  <PresentationFormat>On-screen Show (4:3)</PresentationFormat>
  <Paragraphs>100</Paragraphs>
  <Slides>12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Georgia</vt:lpstr>
      <vt:lpstr>Tahoma</vt:lpstr>
      <vt:lpstr>Times</vt:lpstr>
      <vt:lpstr>Times New Roman</vt:lpstr>
      <vt:lpstr>Wingdings</vt:lpstr>
      <vt:lpstr>Blank</vt:lpstr>
      <vt:lpstr>ME5402EE5106 Advanced Robotics EE5064: Dynamics and Control of Robotic Manipulators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SCEI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leeclg</dc:creator>
  <cp:lastModifiedBy>Ge, Shuzhi Sam</cp:lastModifiedBy>
  <cp:revision>2138</cp:revision>
  <dcterms:created xsi:type="dcterms:W3CDTF">2012-04-27T06:39:46Z</dcterms:created>
  <dcterms:modified xsi:type="dcterms:W3CDTF">2022-02-27T12:58:00Z</dcterms:modified>
</cp:coreProperties>
</file>