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8" r:id="rId21"/>
    <p:sldId id="274" r:id="rId22"/>
    <p:sldId id="275" r:id="rId23"/>
    <p:sldId id="276" r:id="rId2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476B1-A5CA-4166-93A6-B615A84400E8}" v="353" dt="2022-04-21T17:28:21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>
        <p:scale>
          <a:sx n="75" d="100"/>
          <a:sy n="75" d="100"/>
        </p:scale>
        <p:origin x="83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Weihao" userId="bf9d38cd-a913-4dee-be94-4828a28ae478" providerId="ADAL" clId="{BFC476B1-A5CA-4166-93A6-B615A84400E8}"/>
    <pc:docChg chg="undo redo custSel addSld modSld modMainMaster">
      <pc:chgData name="Liu Weihao" userId="bf9d38cd-a913-4dee-be94-4828a28ae478" providerId="ADAL" clId="{BFC476B1-A5CA-4166-93A6-B615A84400E8}" dt="2022-04-21T17:28:21.882" v="3348" actId="1076"/>
      <pc:docMkLst>
        <pc:docMk/>
      </pc:docMkLst>
      <pc:sldChg chg="addSp delSp modSp mod">
        <pc:chgData name="Liu Weihao" userId="bf9d38cd-a913-4dee-be94-4828a28ae478" providerId="ADAL" clId="{BFC476B1-A5CA-4166-93A6-B615A84400E8}" dt="2022-04-10T15:42:04.904" v="3344" actId="20577"/>
        <pc:sldMkLst>
          <pc:docMk/>
          <pc:sldMk cId="2582759012" sldId="256"/>
        </pc:sldMkLst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9" creationId="{31A0EE34-2C5C-4EFC-9417-DBD9D25418ED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10" creationId="{94047E97-A27E-426D-AACC-8A2940957CD3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11" creationId="{1CAEF73A-F04F-4D4F-A96D-28570D8BB8CA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12" creationId="{3D687937-BDAD-4056-AACA-7AFDB94518D5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14" creationId="{4A3C5A8F-E86C-44B0-B591-886DCF5B7BC7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15" creationId="{1AAE52AE-5BFB-49FA-A121-9C107122A2C5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16" creationId="{70AF95AD-5623-4F29-B0F3-6F05E574974A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17" creationId="{12ECD66E-5AE4-4695-8E9E-2C6E188C6014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24" creationId="{40B51364-5F18-42B6-8F4E-E4FAE7CE605A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25" creationId="{EFEBC4DB-33D7-43B0-8034-27819D233CEE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29" creationId="{ABFDDD01-215A-40A6-AC54-16C4E0DBCC6E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30" creationId="{22AE8EA9-8A20-42E5-963D-B7D345FB4569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31" creationId="{3A57966C-93AE-45C2-9180-220B5E62D733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32" creationId="{05D10F06-57ED-4901-82F4-CBB8EAA3E681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34" creationId="{A3AF4552-AA23-4883-A14A-01B760832E54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35" creationId="{16FA5C09-D9F6-4992-978A-AD9A740D945E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36" creationId="{28D4AFB1-DBB4-4D2A-8B68-17B43B2FCE39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37" creationId="{44EAACFC-25D5-4516-B41D-1CB85A58BD19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39" creationId="{5213DEF9-5E58-4C01-996A-3EB485A75B28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40" creationId="{A99917A6-4E5A-422B-8D2F-35644EDC5781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42" creationId="{17BD01EE-50BF-4BED-B34C-C21B239369D7}"/>
          </ac:spMkLst>
        </pc:spChg>
        <pc:spChg chg="add del mod">
          <ac:chgData name="Liu Weihao" userId="bf9d38cd-a913-4dee-be94-4828a28ae478" providerId="ADAL" clId="{BFC476B1-A5CA-4166-93A6-B615A84400E8}" dt="2022-04-10T15:40:34.545" v="3281" actId="478"/>
          <ac:spMkLst>
            <pc:docMk/>
            <pc:sldMk cId="2582759012" sldId="256"/>
            <ac:spMk id="54" creationId="{E4858E04-0ECF-44A9-BC06-12EB53D4A3D5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61" creationId="{1FC7CD2A-375C-4D07-944A-B7A90F95D5FA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65" creationId="{DD76A0DA-B74D-4CFE-889D-7078D754D890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66" creationId="{B573B477-86B1-4D5A-9BAE-44B6B566AE76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67" creationId="{282C5D3E-9186-4F6C-99EF-84A344A228A7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70" creationId="{C9A1CAD3-854A-4804-90A4-F8AB59EE452B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71" creationId="{E975C7BC-4263-4B51-90DD-77837D379548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72" creationId="{1C1352EC-F094-42FB-852A-61DA86905890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73" creationId="{21F9F255-530E-446D-98BF-CDF4063D9627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75" creationId="{FD807DE3-1365-4C39-A13B-1F629544A2E7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76" creationId="{EF187FC3-DB99-45CD-8718-AC3020C7BFBD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80" creationId="{963C990D-0623-498C-954C-EF52F8E45D21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81" creationId="{432080B2-AB4D-456A-BA26-645A1D34F4F5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2582759012" sldId="256"/>
            <ac:spMk id="82" creationId="{063282C1-53D7-431F-9E40-1EA6239628F2}"/>
          </ac:spMkLst>
        </pc:spChg>
        <pc:spChg chg="add mod">
          <ac:chgData name="Liu Weihao" userId="bf9d38cd-a913-4dee-be94-4828a28ae478" providerId="ADAL" clId="{BFC476B1-A5CA-4166-93A6-B615A84400E8}" dt="2022-04-10T15:40:50.929" v="3286" actId="1076"/>
          <ac:spMkLst>
            <pc:docMk/>
            <pc:sldMk cId="2582759012" sldId="256"/>
            <ac:spMk id="88" creationId="{5CF4EE46-1F97-4B21-99B3-8F2D610692D7}"/>
          </ac:spMkLst>
        </pc:spChg>
        <pc:spChg chg="add del mod">
          <ac:chgData name="Liu Weihao" userId="bf9d38cd-a913-4dee-be94-4828a28ae478" providerId="ADAL" clId="{BFC476B1-A5CA-4166-93A6-B615A84400E8}" dt="2022-04-10T15:40:36.490" v="3283" actId="478"/>
          <ac:spMkLst>
            <pc:docMk/>
            <pc:sldMk cId="2582759012" sldId="256"/>
            <ac:spMk id="89" creationId="{F2F295F4-F861-4FE4-9358-43D72DEE4C68}"/>
          </ac:spMkLst>
        </pc:spChg>
        <pc:spChg chg="add mod">
          <ac:chgData name="Liu Weihao" userId="bf9d38cd-a913-4dee-be94-4828a28ae478" providerId="ADAL" clId="{BFC476B1-A5CA-4166-93A6-B615A84400E8}" dt="2022-04-10T15:40:28.264" v="3279" actId="1076"/>
          <ac:spMkLst>
            <pc:docMk/>
            <pc:sldMk cId="2582759012" sldId="256"/>
            <ac:spMk id="90" creationId="{EA82F772-26A0-4E93-A816-908AAFD4F92D}"/>
          </ac:spMkLst>
        </pc:spChg>
        <pc:spChg chg="add mod">
          <ac:chgData name="Liu Weihao" userId="bf9d38cd-a913-4dee-be94-4828a28ae478" providerId="ADAL" clId="{BFC476B1-A5CA-4166-93A6-B615A84400E8}" dt="2022-04-10T15:41:19.052" v="3317" actId="1076"/>
          <ac:spMkLst>
            <pc:docMk/>
            <pc:sldMk cId="2582759012" sldId="256"/>
            <ac:spMk id="93" creationId="{83BF089B-B863-4D76-9B4F-70C283627637}"/>
          </ac:spMkLst>
        </pc:spChg>
        <pc:spChg chg="add del mod">
          <ac:chgData name="Liu Weihao" userId="bf9d38cd-a913-4dee-be94-4828a28ae478" providerId="ADAL" clId="{BFC476B1-A5CA-4166-93A6-B615A84400E8}" dt="2022-04-10T15:40:32.091" v="3280" actId="478"/>
          <ac:spMkLst>
            <pc:docMk/>
            <pc:sldMk cId="2582759012" sldId="256"/>
            <ac:spMk id="94" creationId="{DD0E8858-F101-419B-BE6F-562B90F8F6AD}"/>
          </ac:spMkLst>
        </pc:spChg>
        <pc:spChg chg="add mod">
          <ac:chgData name="Liu Weihao" userId="bf9d38cd-a913-4dee-be94-4828a28ae478" providerId="ADAL" clId="{BFC476B1-A5CA-4166-93A6-B615A84400E8}" dt="2022-04-10T15:41:28.393" v="3318" actId="2711"/>
          <ac:spMkLst>
            <pc:docMk/>
            <pc:sldMk cId="2582759012" sldId="256"/>
            <ac:spMk id="95" creationId="{B9BE28AE-16C1-4FB1-BC1E-340F9CFD6419}"/>
          </ac:spMkLst>
        </pc:spChg>
        <pc:spChg chg="add mod">
          <ac:chgData name="Liu Weihao" userId="bf9d38cd-a913-4dee-be94-4828a28ae478" providerId="ADAL" clId="{BFC476B1-A5CA-4166-93A6-B615A84400E8}" dt="2022-04-10T15:41:51.903" v="3330" actId="1076"/>
          <ac:spMkLst>
            <pc:docMk/>
            <pc:sldMk cId="2582759012" sldId="256"/>
            <ac:spMk id="96" creationId="{55245055-18EA-44BF-8CBA-F664DD87258B}"/>
          </ac:spMkLst>
        </pc:spChg>
        <pc:spChg chg="add mod">
          <ac:chgData name="Liu Weihao" userId="bf9d38cd-a913-4dee-be94-4828a28ae478" providerId="ADAL" clId="{BFC476B1-A5CA-4166-93A6-B615A84400E8}" dt="2022-04-10T15:41:49.357" v="3329" actId="1076"/>
          <ac:spMkLst>
            <pc:docMk/>
            <pc:sldMk cId="2582759012" sldId="256"/>
            <ac:spMk id="97" creationId="{4C79EE07-1169-4E71-BDD2-2859D60E22B2}"/>
          </ac:spMkLst>
        </pc:spChg>
        <pc:spChg chg="add mod">
          <ac:chgData name="Liu Weihao" userId="bf9d38cd-a913-4dee-be94-4828a28ae478" providerId="ADAL" clId="{BFC476B1-A5CA-4166-93A6-B615A84400E8}" dt="2022-04-10T15:42:04.904" v="3344" actId="20577"/>
          <ac:spMkLst>
            <pc:docMk/>
            <pc:sldMk cId="2582759012" sldId="256"/>
            <ac:spMk id="98" creationId="{0614F750-A94D-4B08-A45F-2E49645A7C5E}"/>
          </ac:spMkLst>
        </pc:spChg>
        <pc:grpChg chg="del mod">
          <ac:chgData name="Liu Weihao" userId="bf9d38cd-a913-4dee-be94-4828a28ae478" providerId="ADAL" clId="{BFC476B1-A5CA-4166-93A6-B615A84400E8}" dt="2022-04-10T15:40:18.113" v="3277" actId="478"/>
          <ac:grpSpMkLst>
            <pc:docMk/>
            <pc:sldMk cId="2582759012" sldId="256"/>
            <ac:grpSpMk id="83" creationId="{C7960BA1-D9E9-40DA-865A-FF8A231C733B}"/>
          </ac:grpSpMkLst>
        </pc:grpChg>
        <pc:picChg chg="add mod">
          <ac:chgData name="Liu Weihao" userId="bf9d38cd-a913-4dee-be94-4828a28ae478" providerId="ADAL" clId="{BFC476B1-A5CA-4166-93A6-B615A84400E8}" dt="2022-04-10T15:40:28.264" v="3279" actId="1076"/>
          <ac:picMkLst>
            <pc:docMk/>
            <pc:sldMk cId="2582759012" sldId="256"/>
            <ac:picMk id="55" creationId="{37ABC84F-EEE7-407F-A072-941D9A2179BD}"/>
          </ac:picMkLst>
        </pc:picChg>
        <pc:picChg chg="add mod">
          <ac:chgData name="Liu Weihao" userId="bf9d38cd-a913-4dee-be94-4828a28ae478" providerId="ADAL" clId="{BFC476B1-A5CA-4166-93A6-B615A84400E8}" dt="2022-04-10T15:40:28.264" v="3279" actId="1076"/>
          <ac:picMkLst>
            <pc:docMk/>
            <pc:sldMk cId="2582759012" sldId="256"/>
            <ac:picMk id="56" creationId="{03C1802F-6555-4500-AE81-5A784D8E0B40}"/>
          </ac:picMkLst>
        </pc:picChg>
        <pc:picChg chg="add mod">
          <ac:chgData name="Liu Weihao" userId="bf9d38cd-a913-4dee-be94-4828a28ae478" providerId="ADAL" clId="{BFC476B1-A5CA-4166-93A6-B615A84400E8}" dt="2022-04-10T15:40:28.264" v="3279" actId="1076"/>
          <ac:picMkLst>
            <pc:docMk/>
            <pc:sldMk cId="2582759012" sldId="256"/>
            <ac:picMk id="57" creationId="{2EEB40E0-82C6-4B8D-BBB1-F5373A827CCD}"/>
          </ac:picMkLst>
        </pc:picChg>
        <pc:picChg chg="add mod">
          <ac:chgData name="Liu Weihao" userId="bf9d38cd-a913-4dee-be94-4828a28ae478" providerId="ADAL" clId="{BFC476B1-A5CA-4166-93A6-B615A84400E8}" dt="2022-04-10T15:40:28.264" v="3279" actId="1076"/>
          <ac:picMkLst>
            <pc:docMk/>
            <pc:sldMk cId="2582759012" sldId="256"/>
            <ac:picMk id="58" creationId="{F02105F2-7202-498A-BD84-52F95ACF7D4B}"/>
          </ac:picMkLst>
        </pc:picChg>
        <pc:picChg chg="add mod">
          <ac:chgData name="Liu Weihao" userId="bf9d38cd-a913-4dee-be94-4828a28ae478" providerId="ADAL" clId="{BFC476B1-A5CA-4166-93A6-B615A84400E8}" dt="2022-04-10T15:40:28.264" v="3279" actId="1076"/>
          <ac:picMkLst>
            <pc:docMk/>
            <pc:sldMk cId="2582759012" sldId="256"/>
            <ac:picMk id="59" creationId="{8F48BF5A-1B9D-4E14-9EF6-00881C3A80C6}"/>
          </ac:picMkLst>
        </pc:picChg>
        <pc:picChg chg="add mod">
          <ac:chgData name="Liu Weihao" userId="bf9d38cd-a913-4dee-be94-4828a28ae478" providerId="ADAL" clId="{BFC476B1-A5CA-4166-93A6-B615A84400E8}" dt="2022-04-10T15:40:28.264" v="3279" actId="1076"/>
          <ac:picMkLst>
            <pc:docMk/>
            <pc:sldMk cId="2582759012" sldId="256"/>
            <ac:picMk id="60" creationId="{5F264B1C-436D-40CC-A086-CDA345754113}"/>
          </ac:picMkLst>
        </pc:picChg>
        <pc:picChg chg="add mod">
          <ac:chgData name="Liu Weihao" userId="bf9d38cd-a913-4dee-be94-4828a28ae478" providerId="ADAL" clId="{BFC476B1-A5CA-4166-93A6-B615A84400E8}" dt="2022-04-10T15:40:28.264" v="3279" actId="1076"/>
          <ac:picMkLst>
            <pc:docMk/>
            <pc:sldMk cId="2582759012" sldId="256"/>
            <ac:picMk id="68" creationId="{55E75CB5-B876-4CB0-9F64-AC17B5E77D9D}"/>
          </ac:picMkLst>
        </pc:picChg>
        <pc:picChg chg="add del mod">
          <ac:chgData name="Liu Weihao" userId="bf9d38cd-a913-4dee-be94-4828a28ae478" providerId="ADAL" clId="{BFC476B1-A5CA-4166-93A6-B615A84400E8}" dt="2022-04-10T15:40:32.091" v="3280" actId="478"/>
          <ac:picMkLst>
            <pc:docMk/>
            <pc:sldMk cId="2582759012" sldId="256"/>
            <ac:picMk id="91" creationId="{09EEB17D-A2C1-43EC-8EEB-131D607215ED}"/>
          </ac:picMkLst>
        </pc:pic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5" creationId="{D6EF120A-1B92-4086-AE67-1ABAD2AA8675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7" creationId="{123207CA-6C9E-45CD-9BA3-C3FE6A619CAE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8" creationId="{BE572BAC-B316-4D6F-8AD3-0FCCC32E0C57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13" creationId="{AFF6DF30-E735-4651-8F90-407EBC23AD85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22" creationId="{70C29948-8C20-4229-806C-53CE318D947E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26" creationId="{23313850-3063-4E0E-9E5D-390183FB8C8E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27" creationId="{EFAC52C5-445D-4A40-B896-1B4FDFEBF9BB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28" creationId="{18CADD0E-2AAE-44DA-8F61-AD1E0547E829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33" creationId="{7FDEF605-F0C4-456B-81B0-123209E67847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38" creationId="{1012A2A1-9E20-4CE4-B1BF-43A5D0B1A023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41" creationId="{001188A9-1C7C-4F3A-BF59-8AD967385FE1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62" creationId="{733AFC41-C664-4B4D-9CAD-999A52C04C0C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63" creationId="{C4D3D40E-E936-4DAB-BF11-53A56E4CF6F6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64" creationId="{0EFFAA1D-9871-41A6-B11C-2CF5403C9841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69" creationId="{31283A68-3D03-4AA8-B42C-FD9847DE7FCE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74" creationId="{57D11C70-6DA9-47DA-B04A-7F5257312724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2582759012" sldId="256"/>
            <ac:cxnSpMk id="77" creationId="{DBB59268-06C4-451F-939F-EE63D230CE10}"/>
          </ac:cxnSpMkLst>
        </pc:cxnChg>
        <pc:cxnChg chg="add mod">
          <ac:chgData name="Liu Weihao" userId="bf9d38cd-a913-4dee-be94-4828a28ae478" providerId="ADAL" clId="{BFC476B1-A5CA-4166-93A6-B615A84400E8}" dt="2022-04-10T15:40:28.264" v="3279" actId="1076"/>
          <ac:cxnSpMkLst>
            <pc:docMk/>
            <pc:sldMk cId="2582759012" sldId="256"/>
            <ac:cxnSpMk id="78" creationId="{3F8626A1-B8A2-4368-A8D1-5903851132D9}"/>
          </ac:cxnSpMkLst>
        </pc:cxnChg>
        <pc:cxnChg chg="add mod">
          <ac:chgData name="Liu Weihao" userId="bf9d38cd-a913-4dee-be94-4828a28ae478" providerId="ADAL" clId="{BFC476B1-A5CA-4166-93A6-B615A84400E8}" dt="2022-04-10T15:40:28.264" v="3279" actId="1076"/>
          <ac:cxnSpMkLst>
            <pc:docMk/>
            <pc:sldMk cId="2582759012" sldId="256"/>
            <ac:cxnSpMk id="79" creationId="{A7C3C638-39A8-43AD-80FE-E6CF043D39FB}"/>
          </ac:cxnSpMkLst>
        </pc:cxnChg>
        <pc:cxnChg chg="add mod">
          <ac:chgData name="Liu Weihao" userId="bf9d38cd-a913-4dee-be94-4828a28ae478" providerId="ADAL" clId="{BFC476B1-A5CA-4166-93A6-B615A84400E8}" dt="2022-04-10T15:40:28.264" v="3279" actId="1076"/>
          <ac:cxnSpMkLst>
            <pc:docMk/>
            <pc:sldMk cId="2582759012" sldId="256"/>
            <ac:cxnSpMk id="84" creationId="{B2103AD1-8F7B-48A2-80A9-013981D74A44}"/>
          </ac:cxnSpMkLst>
        </pc:cxnChg>
        <pc:cxnChg chg="add mod">
          <ac:chgData name="Liu Weihao" userId="bf9d38cd-a913-4dee-be94-4828a28ae478" providerId="ADAL" clId="{BFC476B1-A5CA-4166-93A6-B615A84400E8}" dt="2022-04-10T15:40:28.264" v="3279" actId="1076"/>
          <ac:cxnSpMkLst>
            <pc:docMk/>
            <pc:sldMk cId="2582759012" sldId="256"/>
            <ac:cxnSpMk id="85" creationId="{7DA4841C-38B0-467A-9899-A3614BF05582}"/>
          </ac:cxnSpMkLst>
        </pc:cxnChg>
        <pc:cxnChg chg="add mod">
          <ac:chgData name="Liu Weihao" userId="bf9d38cd-a913-4dee-be94-4828a28ae478" providerId="ADAL" clId="{BFC476B1-A5CA-4166-93A6-B615A84400E8}" dt="2022-04-10T15:40:28.264" v="3279" actId="1076"/>
          <ac:cxnSpMkLst>
            <pc:docMk/>
            <pc:sldMk cId="2582759012" sldId="256"/>
            <ac:cxnSpMk id="86" creationId="{63CCC876-F1CD-4011-B65D-2334D25B05D4}"/>
          </ac:cxnSpMkLst>
        </pc:cxnChg>
        <pc:cxnChg chg="add mod">
          <ac:chgData name="Liu Weihao" userId="bf9d38cd-a913-4dee-be94-4828a28ae478" providerId="ADAL" clId="{BFC476B1-A5CA-4166-93A6-B615A84400E8}" dt="2022-04-10T15:40:28.264" v="3279" actId="1076"/>
          <ac:cxnSpMkLst>
            <pc:docMk/>
            <pc:sldMk cId="2582759012" sldId="256"/>
            <ac:cxnSpMk id="87" creationId="{43EC08AC-1C56-4BD9-BD93-AE02ECC1F970}"/>
          </ac:cxnSpMkLst>
        </pc:cxnChg>
        <pc:cxnChg chg="add del mod">
          <ac:chgData name="Liu Weihao" userId="bf9d38cd-a913-4dee-be94-4828a28ae478" providerId="ADAL" clId="{BFC476B1-A5CA-4166-93A6-B615A84400E8}" dt="2022-04-10T15:40:35.364" v="3282" actId="478"/>
          <ac:cxnSpMkLst>
            <pc:docMk/>
            <pc:sldMk cId="2582759012" sldId="256"/>
            <ac:cxnSpMk id="92" creationId="{1877E767-45D4-47B1-A8EC-856B41B4FE0D}"/>
          </ac:cxnSpMkLst>
        </pc:cxnChg>
      </pc:sldChg>
      <pc:sldChg chg="addSp delSp modSp new mod">
        <pc:chgData name="Liu Weihao" userId="bf9d38cd-a913-4dee-be94-4828a28ae478" providerId="ADAL" clId="{BFC476B1-A5CA-4166-93A6-B615A84400E8}" dt="2022-04-04T15:19:53.037" v="1382"/>
        <pc:sldMkLst>
          <pc:docMk/>
          <pc:sldMk cId="1560731480" sldId="257"/>
        </pc:sldMkLst>
        <pc:spChg chg="del">
          <ac:chgData name="Liu Weihao" userId="bf9d38cd-a913-4dee-be94-4828a28ae478" providerId="ADAL" clId="{BFC476B1-A5CA-4166-93A6-B615A84400E8}" dt="2022-04-04T06:23:41.983" v="1" actId="478"/>
          <ac:spMkLst>
            <pc:docMk/>
            <pc:sldMk cId="1560731480" sldId="257"/>
            <ac:spMk id="2" creationId="{398C3956-5A28-4AB3-8FD8-BEBB83BB15B4}"/>
          </ac:spMkLst>
        </pc:spChg>
        <pc:spChg chg="del">
          <ac:chgData name="Liu Weihao" userId="bf9d38cd-a913-4dee-be94-4828a28ae478" providerId="ADAL" clId="{BFC476B1-A5CA-4166-93A6-B615A84400E8}" dt="2022-04-04T06:23:43.404" v="2" actId="478"/>
          <ac:spMkLst>
            <pc:docMk/>
            <pc:sldMk cId="1560731480" sldId="257"/>
            <ac:spMk id="3" creationId="{4B2BC7D6-D455-4F52-88B1-369BF63FED97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4" creationId="{BD57E948-2DC6-4DB9-8EDF-50E2E467CCFF}"/>
          </ac:spMkLst>
        </pc:spChg>
        <pc:spChg chg="add del">
          <ac:chgData name="Liu Weihao" userId="bf9d38cd-a913-4dee-be94-4828a28ae478" providerId="ADAL" clId="{BFC476B1-A5CA-4166-93A6-B615A84400E8}" dt="2022-04-04T06:35:25.477" v="15" actId="11529"/>
          <ac:spMkLst>
            <pc:docMk/>
            <pc:sldMk cId="1560731480" sldId="257"/>
            <ac:spMk id="5" creationId="{7517094A-48D3-4FB9-A534-F92A3970DDB7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6" creationId="{3DF8E976-D655-45DE-A266-76F395374B8C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7" creationId="{11B79AEC-D1B1-4E2D-A14B-1551CF2D9290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8" creationId="{F6C18BAF-5CF0-46DD-97FE-95D4CFC169BF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9" creationId="{68DFF734-9333-46B2-B2AA-F0549AE66FF5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10" creationId="{35710F2B-7D46-4810-A00D-4EEEB4838EE8}"/>
          </ac:spMkLst>
        </pc:spChg>
        <pc:spChg chg="add del mod">
          <ac:chgData name="Liu Weihao" userId="bf9d38cd-a913-4dee-be94-4828a28ae478" providerId="ADAL" clId="{BFC476B1-A5CA-4166-93A6-B615A84400E8}" dt="2022-04-04T06:57:49.915" v="312"/>
          <ac:spMkLst>
            <pc:docMk/>
            <pc:sldMk cId="1560731480" sldId="257"/>
            <ac:spMk id="11" creationId="{E89D639C-0B99-4E7B-9F0B-88304708B41E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12" creationId="{F7A0087A-DEAE-4C42-BFA8-CA10ED738A7C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13" creationId="{685D19CF-9C62-4078-95D5-E4A06436A567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14" creationId="{CADFACCA-1438-4AB9-AE44-E5AD8C4F4146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15" creationId="{79FB6F2C-90AC-41CA-8CBD-EE2BCFAF26F5}"/>
          </ac:spMkLst>
        </pc:spChg>
        <pc:spChg chg="add del">
          <ac:chgData name="Liu Weihao" userId="bf9d38cd-a913-4dee-be94-4828a28ae478" providerId="ADAL" clId="{BFC476B1-A5CA-4166-93A6-B615A84400E8}" dt="2022-04-04T07:00:16.305" v="389" actId="11529"/>
          <ac:spMkLst>
            <pc:docMk/>
            <pc:sldMk cId="1560731480" sldId="257"/>
            <ac:spMk id="16" creationId="{4E0CB1DF-034C-4559-9D22-B493A33C2848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17" creationId="{422B30FC-E6DB-4050-A53F-6AFE5A0CB9D0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35" creationId="{AA789B73-2CFE-4821-BE11-68362371471F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36" creationId="{93138E57-4271-4D0C-BADD-0E7F5F0DCA90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37" creationId="{72E512DF-3066-4E33-B649-1224E5ED2DD6}"/>
          </ac:spMkLst>
        </pc:spChg>
        <pc:spChg chg="add del mod or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38" creationId="{B0C99DB6-C0FB-434C-A3DA-EF59D6102175}"/>
          </ac:spMkLst>
        </pc:spChg>
        <pc:spChg chg="add del mod or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39" creationId="{7AD28B6F-F0D4-4CE1-BCCB-FB0265235A48}"/>
          </ac:spMkLst>
        </pc:spChg>
        <pc:spChg chg="add del mod or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40" creationId="{E8364027-2322-4D1A-B823-E57BA4CE5176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41" creationId="{C13B45B5-6427-4829-97C6-7D0BD1FC6AE0}"/>
          </ac:spMkLst>
        </pc:spChg>
        <pc:spChg chg="add del mod">
          <ac:chgData name="Liu Weihao" userId="bf9d38cd-a913-4dee-be94-4828a28ae478" providerId="ADAL" clId="{BFC476B1-A5CA-4166-93A6-B615A84400E8}" dt="2022-04-04T07:12:06.229" v="599" actId="478"/>
          <ac:spMkLst>
            <pc:docMk/>
            <pc:sldMk cId="1560731480" sldId="257"/>
            <ac:spMk id="42" creationId="{E39E8C71-6E6C-4A26-BC29-16C01713AF75}"/>
          </ac:spMkLst>
        </pc:spChg>
        <pc:spChg chg="add mod or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45" creationId="{84962A0B-2290-41E7-9956-B65BC130B86D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46" creationId="{69B4E6DF-CFA0-461C-8D9C-8A0517807DF8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47" creationId="{4EB50786-5664-41CB-9402-98727EBBAAAD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560731480" sldId="257"/>
            <ac:spMk id="48" creationId="{AF3D4C03-9C84-4573-A07D-D9964337323D}"/>
          </ac:spMkLst>
        </pc:sp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560731480" sldId="257"/>
            <ac:cxnSpMk id="19" creationId="{1FF0EB3B-2427-428F-8FFC-84815340604F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560731480" sldId="257"/>
            <ac:cxnSpMk id="21" creationId="{DBB76E20-F534-43D6-9E9B-563016F913D6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560731480" sldId="257"/>
            <ac:cxnSpMk id="23" creationId="{3B5FB8D4-3ECF-4A9C-BFCC-7545FCFC1602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560731480" sldId="257"/>
            <ac:cxnSpMk id="25" creationId="{E4FC12F1-BDE2-4172-8454-1540E6C05205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560731480" sldId="257"/>
            <ac:cxnSpMk id="27" creationId="{AC4A33E2-56E2-4171-8FD8-9B838B5B987D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560731480" sldId="257"/>
            <ac:cxnSpMk id="29" creationId="{25C06098-6AED-46DA-AD35-2EE3E820B1E1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560731480" sldId="257"/>
            <ac:cxnSpMk id="32" creationId="{98D53C46-9231-443A-8260-9E64557DC3AF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560731480" sldId="257"/>
            <ac:cxnSpMk id="34" creationId="{E15C297F-945F-4C6B-9199-90AE5925E2FF}"/>
          </ac:cxnSpMkLst>
        </pc:cxnChg>
      </pc:sldChg>
      <pc:sldChg chg="addSp delSp modSp add mod">
        <pc:chgData name="Liu Weihao" userId="bf9d38cd-a913-4dee-be94-4828a28ae478" providerId="ADAL" clId="{BFC476B1-A5CA-4166-93A6-B615A84400E8}" dt="2022-04-04T15:19:53.037" v="1382"/>
        <pc:sldMkLst>
          <pc:docMk/>
          <pc:sldMk cId="1904341460" sldId="258"/>
        </pc:sldMkLst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4" creationId="{BD57E948-2DC6-4DB9-8EDF-50E2E467CCFF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6" creationId="{3DF8E976-D655-45DE-A266-76F395374B8C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7" creationId="{11B79AEC-D1B1-4E2D-A14B-1551CF2D9290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8" creationId="{F6C18BAF-5CF0-46DD-97FE-95D4CFC169BF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9" creationId="{68DFF734-9333-46B2-B2AA-F0549AE66FF5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10" creationId="{35710F2B-7D46-4810-A00D-4EEEB4838EE8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12" creationId="{F7A0087A-DEAE-4C42-BFA8-CA10ED738A7C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13" creationId="{685D19CF-9C62-4078-95D5-E4A06436A567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14" creationId="{CADFACCA-1438-4AB9-AE44-E5AD8C4F4146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15" creationId="{79FB6F2C-90AC-41CA-8CBD-EE2BCFAF26F5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904341460" sldId="258"/>
            <ac:spMk id="16" creationId="{D0D15687-4851-457E-93D0-AAA8A8963AA6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17" creationId="{422B30FC-E6DB-4050-A53F-6AFE5A0CB9D0}"/>
          </ac:spMkLst>
        </pc:spChg>
        <pc:spChg chg="add del mod">
          <ac:chgData name="Liu Weihao" userId="bf9d38cd-a913-4dee-be94-4828a28ae478" providerId="ADAL" clId="{BFC476B1-A5CA-4166-93A6-B615A84400E8}" dt="2022-04-04T15:19:53.037" v="1382"/>
          <ac:spMkLst>
            <pc:docMk/>
            <pc:sldMk cId="1904341460" sldId="258"/>
            <ac:spMk id="24" creationId="{6BBCC42C-3BBA-46EE-A3C8-093F0EBA19C9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904341460" sldId="258"/>
            <ac:spMk id="26" creationId="{EB6EE6D7-1762-457F-BC95-C96B560925D5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35" creationId="{AA789B73-2CFE-4821-BE11-68362371471F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36" creationId="{93138E57-4271-4D0C-BADD-0E7F5F0DCA90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37" creationId="{72E512DF-3066-4E33-B649-1224E5ED2DD6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38" creationId="{B0C99DB6-C0FB-434C-A3DA-EF59D6102175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39" creationId="{7AD28B6F-F0D4-4CE1-BCCB-FB0265235A48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40" creationId="{E8364027-2322-4D1A-B823-E57BA4CE5176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41" creationId="{C13B45B5-6427-4829-97C6-7D0BD1FC6AE0}"/>
          </ac:spMkLst>
        </pc:spChg>
        <pc:spChg chg="add mod topLvl">
          <ac:chgData name="Liu Weihao" userId="bf9d38cd-a913-4dee-be94-4828a28ae478" providerId="ADAL" clId="{BFC476B1-A5CA-4166-93A6-B615A84400E8}" dt="2022-04-04T15:19:53.037" v="1382"/>
          <ac:spMkLst>
            <pc:docMk/>
            <pc:sldMk cId="1904341460" sldId="258"/>
            <ac:spMk id="43" creationId="{2BC19F46-D0E3-48F8-BDDD-B8E04DC9C34F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45" creationId="{84962A0B-2290-41E7-9956-B65BC130B86D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46" creationId="{69B4E6DF-CFA0-461C-8D9C-8A0517807DF8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47" creationId="{4EB50786-5664-41CB-9402-98727EBBAAAD}"/>
          </ac:spMkLst>
        </pc:spChg>
        <pc:spChg chg="del">
          <ac:chgData name="Liu Weihao" userId="bf9d38cd-a913-4dee-be94-4828a28ae478" providerId="ADAL" clId="{BFC476B1-A5CA-4166-93A6-B615A84400E8}" dt="2022-04-04T07:37:10.860" v="618" actId="478"/>
          <ac:spMkLst>
            <pc:docMk/>
            <pc:sldMk cId="1904341460" sldId="258"/>
            <ac:spMk id="48" creationId="{AF3D4C03-9C84-4573-A07D-D9964337323D}"/>
          </ac:spMkLst>
        </pc:spChg>
        <pc:spChg chg="mod">
          <ac:chgData name="Liu Weihao" userId="bf9d38cd-a913-4dee-be94-4828a28ae478" providerId="ADAL" clId="{BFC476B1-A5CA-4166-93A6-B615A84400E8}" dt="2022-04-04T12:11:17.019" v="739"/>
          <ac:spMkLst>
            <pc:docMk/>
            <pc:sldMk cId="1904341460" sldId="258"/>
            <ac:spMk id="50" creationId="{BB1794B8-8C6C-4F41-9FA7-C43384FA195A}"/>
          </ac:spMkLst>
        </pc:spChg>
        <pc:spChg chg="del mod topLvl">
          <ac:chgData name="Liu Weihao" userId="bf9d38cd-a913-4dee-be94-4828a28ae478" providerId="ADAL" clId="{BFC476B1-A5CA-4166-93A6-B615A84400E8}" dt="2022-04-04T12:18:03.468" v="762" actId="478"/>
          <ac:spMkLst>
            <pc:docMk/>
            <pc:sldMk cId="1904341460" sldId="258"/>
            <ac:spMk id="53" creationId="{A20252B6-9390-4657-908E-2E58A73DE67D}"/>
          </ac:spMkLst>
        </pc:spChg>
        <pc:spChg chg="mod">
          <ac:chgData name="Liu Weihao" userId="bf9d38cd-a913-4dee-be94-4828a28ae478" providerId="ADAL" clId="{BFC476B1-A5CA-4166-93A6-B615A84400E8}" dt="2022-04-04T12:11:19.224" v="741"/>
          <ac:spMkLst>
            <pc:docMk/>
            <pc:sldMk cId="1904341460" sldId="258"/>
            <ac:spMk id="56" creationId="{A82A6A78-12A7-46C8-A361-DE97EA30A91A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1904341460" sldId="258"/>
            <ac:spMk id="59" creationId="{9749FA8D-432E-4D8E-9B90-E5562BE402F0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1904341460" sldId="258"/>
            <ac:spMk id="62" creationId="{1242F576-C8EA-45DF-94E3-BD6B6AE08681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k cId="1904341460" sldId="258"/>
            <ac:spMk id="65" creationId="{4DABA0C9-B1D2-4D9F-A78D-71ECBF1B3B86}"/>
          </ac:spMkLst>
        </pc:spChg>
        <pc:grpChg chg="add mod">
          <ac:chgData name="Liu Weihao" userId="bf9d38cd-a913-4dee-be94-4828a28ae478" providerId="ADAL" clId="{BFC476B1-A5CA-4166-93A6-B615A84400E8}" dt="2022-04-04T15:19:53.037" v="1382"/>
          <ac:grpSpMkLst>
            <pc:docMk/>
            <pc:sldMk cId="1904341460" sldId="258"/>
            <ac:grpSpMk id="18" creationId="{163FD3CB-09CE-4998-9AF5-04A64100853E}"/>
          </ac:grpSpMkLst>
        </pc:grpChg>
        <pc:grpChg chg="add del mod">
          <ac:chgData name="Liu Weihao" userId="bf9d38cd-a913-4dee-be94-4828a28ae478" providerId="ADAL" clId="{BFC476B1-A5CA-4166-93A6-B615A84400E8}" dt="2022-04-04T12:18:10.556" v="764" actId="165"/>
          <ac:grpSpMkLst>
            <pc:docMk/>
            <pc:sldMk cId="1904341460" sldId="258"/>
            <ac:grpSpMk id="20" creationId="{A8252EA4-B545-4BBF-811F-0A099D2ECD21}"/>
          </ac:grpSpMkLst>
        </pc:grpChg>
        <pc:grpChg chg="add mod">
          <ac:chgData name="Liu Weihao" userId="bf9d38cd-a913-4dee-be94-4828a28ae478" providerId="ADAL" clId="{BFC476B1-A5CA-4166-93A6-B615A84400E8}" dt="2022-04-04T15:19:53.037" v="1382"/>
          <ac:grpSpMkLst>
            <pc:docMk/>
            <pc:sldMk cId="1904341460" sldId="258"/>
            <ac:grpSpMk id="22" creationId="{61FE574F-F725-46BD-B5F0-8A75F8651763}"/>
          </ac:grpSpMkLst>
        </pc:grpChg>
        <pc:grpChg chg="add del mod">
          <ac:chgData name="Liu Weihao" userId="bf9d38cd-a913-4dee-be94-4828a28ae478" providerId="ADAL" clId="{BFC476B1-A5CA-4166-93A6-B615A84400E8}" dt="2022-04-04T12:18:05.384" v="763" actId="478"/>
          <ac:grpSpMkLst>
            <pc:docMk/>
            <pc:sldMk cId="1904341460" sldId="258"/>
            <ac:grpSpMk id="44" creationId="{B3D9909A-79B6-4F93-B9E7-3E8762331C6F}"/>
          </ac:grpSpMkLst>
        </pc:grpChg>
        <pc:grpChg chg="add del mod">
          <ac:chgData name="Liu Weihao" userId="bf9d38cd-a913-4dee-be94-4828a28ae478" providerId="ADAL" clId="{BFC476B1-A5CA-4166-93A6-B615A84400E8}" dt="2022-04-04T12:18:03.468" v="762" actId="478"/>
          <ac:grpSpMkLst>
            <pc:docMk/>
            <pc:sldMk cId="1904341460" sldId="258"/>
            <ac:grpSpMk id="51" creationId="{70AE9136-571C-45B7-8FF7-0B82E426B36B}"/>
          </ac:grpSpMkLst>
        </pc:grpChg>
        <pc:grpChg chg="add del mod">
          <ac:chgData name="Liu Weihao" userId="bf9d38cd-a913-4dee-be94-4828a28ae478" providerId="ADAL" clId="{BFC476B1-A5CA-4166-93A6-B615A84400E8}" dt="2022-04-04T12:18:02.068" v="761" actId="478"/>
          <ac:grpSpMkLst>
            <pc:docMk/>
            <pc:sldMk cId="1904341460" sldId="258"/>
            <ac:grpSpMk id="54" creationId="{45EEB64F-CC7C-4CD5-8124-F47A85E42807}"/>
          </ac:grpSpMkLst>
        </pc:grpChg>
        <pc:grpChg chg="add mod">
          <ac:chgData name="Liu Weihao" userId="bf9d38cd-a913-4dee-be94-4828a28ae478" providerId="ADAL" clId="{BFC476B1-A5CA-4166-93A6-B615A84400E8}" dt="2022-04-04T15:19:53.037" v="1382"/>
          <ac:grpSpMkLst>
            <pc:docMk/>
            <pc:sldMk cId="1904341460" sldId="258"/>
            <ac:grpSpMk id="57" creationId="{72AF9A97-9533-447A-9064-9F7651D8866B}"/>
          </ac:grpSpMkLst>
        </pc:grpChg>
        <pc:grpChg chg="add mod">
          <ac:chgData name="Liu Weihao" userId="bf9d38cd-a913-4dee-be94-4828a28ae478" providerId="ADAL" clId="{BFC476B1-A5CA-4166-93A6-B615A84400E8}" dt="2022-04-04T15:19:53.037" v="1382"/>
          <ac:grpSpMkLst>
            <pc:docMk/>
            <pc:sldMk cId="1904341460" sldId="258"/>
            <ac:grpSpMk id="60" creationId="{398826A7-626F-43C2-8DC8-BC62A109ED82}"/>
          </ac:grpSpMkLst>
        </pc:grpChg>
        <pc:grpChg chg="add mod">
          <ac:chgData name="Liu Weihao" userId="bf9d38cd-a913-4dee-be94-4828a28ae478" providerId="ADAL" clId="{BFC476B1-A5CA-4166-93A6-B615A84400E8}" dt="2022-04-04T15:19:53.037" v="1382"/>
          <ac:grpSpMkLst>
            <pc:docMk/>
            <pc:sldMk cId="1904341460" sldId="258"/>
            <ac:grpSpMk id="63" creationId="{A9BB8EB7-0CC6-4CF4-A5D4-268ADA8A1AE2}"/>
          </ac:grpSpMkLst>
        </pc:grpChg>
        <pc:graphicFrameChg chg="add mod modGraphic">
          <ac:chgData name="Liu Weihao" userId="bf9d38cd-a913-4dee-be94-4828a28ae478" providerId="ADAL" clId="{BFC476B1-A5CA-4166-93A6-B615A84400E8}" dt="2022-04-04T15:19:53.037" v="1382"/>
          <ac:graphicFrameMkLst>
            <pc:docMk/>
            <pc:sldMk cId="1904341460" sldId="258"/>
            <ac:graphicFrameMk id="2" creationId="{CA2075B6-8874-495C-A656-327DC5F21C9B}"/>
          </ac:graphicFrameMkLst>
        </pc:graphicFrame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904341460" sldId="258"/>
            <ac:cxnSpMk id="5" creationId="{6D41605E-48A5-41ED-9718-832B829906B3}"/>
          </ac:cxnSpMkLst>
        </pc:cxnChg>
        <pc:cxnChg chg="del mod">
          <ac:chgData name="Liu Weihao" userId="bf9d38cd-a913-4dee-be94-4828a28ae478" providerId="ADAL" clId="{BFC476B1-A5CA-4166-93A6-B615A84400E8}" dt="2022-04-04T07:37:10.860" v="618" actId="478"/>
          <ac:cxnSpMkLst>
            <pc:docMk/>
            <pc:sldMk cId="1904341460" sldId="258"/>
            <ac:cxnSpMk id="19" creationId="{1FF0EB3B-2427-428F-8FFC-84815340604F}"/>
          </ac:cxnSpMkLst>
        </pc:cxnChg>
        <pc:cxnChg chg="del mod">
          <ac:chgData name="Liu Weihao" userId="bf9d38cd-a913-4dee-be94-4828a28ae478" providerId="ADAL" clId="{BFC476B1-A5CA-4166-93A6-B615A84400E8}" dt="2022-04-04T07:37:10.860" v="618" actId="478"/>
          <ac:cxnSpMkLst>
            <pc:docMk/>
            <pc:sldMk cId="1904341460" sldId="258"/>
            <ac:cxnSpMk id="21" creationId="{DBB76E20-F534-43D6-9E9B-563016F913D6}"/>
          </ac:cxnSpMkLst>
        </pc:cxnChg>
        <pc:cxnChg chg="del mod">
          <ac:chgData name="Liu Weihao" userId="bf9d38cd-a913-4dee-be94-4828a28ae478" providerId="ADAL" clId="{BFC476B1-A5CA-4166-93A6-B615A84400E8}" dt="2022-04-04T07:37:10.860" v="618" actId="478"/>
          <ac:cxnSpMkLst>
            <pc:docMk/>
            <pc:sldMk cId="1904341460" sldId="258"/>
            <ac:cxnSpMk id="23" creationId="{3B5FB8D4-3ECF-4A9C-BFCC-7545FCFC1602}"/>
          </ac:cxnSpMkLst>
        </pc:cxnChg>
        <pc:cxnChg chg="del mod">
          <ac:chgData name="Liu Weihao" userId="bf9d38cd-a913-4dee-be94-4828a28ae478" providerId="ADAL" clId="{BFC476B1-A5CA-4166-93A6-B615A84400E8}" dt="2022-04-04T07:37:10.860" v="618" actId="478"/>
          <ac:cxnSpMkLst>
            <pc:docMk/>
            <pc:sldMk cId="1904341460" sldId="258"/>
            <ac:cxnSpMk id="25" creationId="{E4FC12F1-BDE2-4172-8454-1540E6C05205}"/>
          </ac:cxnSpMkLst>
        </pc:cxnChg>
        <pc:cxnChg chg="del mod">
          <ac:chgData name="Liu Weihao" userId="bf9d38cd-a913-4dee-be94-4828a28ae478" providerId="ADAL" clId="{BFC476B1-A5CA-4166-93A6-B615A84400E8}" dt="2022-04-04T07:37:10.860" v="618" actId="478"/>
          <ac:cxnSpMkLst>
            <pc:docMk/>
            <pc:sldMk cId="1904341460" sldId="258"/>
            <ac:cxnSpMk id="27" creationId="{AC4A33E2-56E2-4171-8FD8-9B838B5B987D}"/>
          </ac:cxnSpMkLst>
        </pc:cxnChg>
        <pc:cxnChg chg="del mod">
          <ac:chgData name="Liu Weihao" userId="bf9d38cd-a913-4dee-be94-4828a28ae478" providerId="ADAL" clId="{BFC476B1-A5CA-4166-93A6-B615A84400E8}" dt="2022-04-04T07:37:10.860" v="618" actId="478"/>
          <ac:cxnSpMkLst>
            <pc:docMk/>
            <pc:sldMk cId="1904341460" sldId="258"/>
            <ac:cxnSpMk id="29" creationId="{25C06098-6AED-46DA-AD35-2EE3E820B1E1}"/>
          </ac:cxnSpMkLst>
        </pc:cxnChg>
        <pc:cxnChg chg="del mod">
          <ac:chgData name="Liu Weihao" userId="bf9d38cd-a913-4dee-be94-4828a28ae478" providerId="ADAL" clId="{BFC476B1-A5CA-4166-93A6-B615A84400E8}" dt="2022-04-04T07:37:10.860" v="618" actId="478"/>
          <ac:cxnSpMkLst>
            <pc:docMk/>
            <pc:sldMk cId="1904341460" sldId="258"/>
            <ac:cxnSpMk id="32" creationId="{98D53C46-9231-443A-8260-9E64557DC3AF}"/>
          </ac:cxnSpMkLst>
        </pc:cxnChg>
        <pc:cxnChg chg="del mod">
          <ac:chgData name="Liu Weihao" userId="bf9d38cd-a913-4dee-be94-4828a28ae478" providerId="ADAL" clId="{BFC476B1-A5CA-4166-93A6-B615A84400E8}" dt="2022-04-04T07:37:10.860" v="618" actId="478"/>
          <ac:cxnSpMkLst>
            <pc:docMk/>
            <pc:sldMk cId="1904341460" sldId="258"/>
            <ac:cxnSpMk id="34" creationId="{E15C297F-945F-4C6B-9199-90AE5925E2FF}"/>
          </ac:cxnSpMkLst>
        </pc:cxnChg>
        <pc:cxnChg chg="add mod topLvl">
          <ac:chgData name="Liu Weihao" userId="bf9d38cd-a913-4dee-be94-4828a28ae478" providerId="ADAL" clId="{BFC476B1-A5CA-4166-93A6-B615A84400E8}" dt="2022-04-04T15:19:53.037" v="1382"/>
          <ac:cxnSpMkLst>
            <pc:docMk/>
            <pc:sldMk cId="1904341460" sldId="258"/>
            <ac:cxnSpMk id="42" creationId="{9384395B-0F84-4889-97EC-3153E98C22A4}"/>
          </ac:cxnSpMkLst>
        </pc:cxnChg>
        <pc:cxnChg chg="mod">
          <ac:chgData name="Liu Weihao" userId="bf9d38cd-a913-4dee-be94-4828a28ae478" providerId="ADAL" clId="{BFC476B1-A5CA-4166-93A6-B615A84400E8}" dt="2022-04-04T12:11:17.019" v="739"/>
          <ac:cxnSpMkLst>
            <pc:docMk/>
            <pc:sldMk cId="1904341460" sldId="258"/>
            <ac:cxnSpMk id="49" creationId="{CAAA58C9-7567-4A13-A80A-C37A8B68E8FF}"/>
          </ac:cxnSpMkLst>
        </pc:cxnChg>
        <pc:cxnChg chg="del mod topLvl">
          <ac:chgData name="Liu Weihao" userId="bf9d38cd-a913-4dee-be94-4828a28ae478" providerId="ADAL" clId="{BFC476B1-A5CA-4166-93A6-B615A84400E8}" dt="2022-04-04T12:18:35.010" v="781" actId="478"/>
          <ac:cxnSpMkLst>
            <pc:docMk/>
            <pc:sldMk cId="1904341460" sldId="258"/>
            <ac:cxnSpMk id="52" creationId="{585F1EE9-219E-4F16-AFAC-F3C45E904494}"/>
          </ac:cxnSpMkLst>
        </pc:cxnChg>
        <pc:cxnChg chg="mod">
          <ac:chgData name="Liu Weihao" userId="bf9d38cd-a913-4dee-be94-4828a28ae478" providerId="ADAL" clId="{BFC476B1-A5CA-4166-93A6-B615A84400E8}" dt="2022-04-04T12:11:19.224" v="741"/>
          <ac:cxnSpMkLst>
            <pc:docMk/>
            <pc:sldMk cId="1904341460" sldId="258"/>
            <ac:cxnSpMk id="55" creationId="{9BB78036-126F-4907-A0EC-EF2972E0C7CF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1904341460" sldId="258"/>
            <ac:cxnSpMk id="58" creationId="{CD9E7DD2-FFD4-4E8D-B0BC-58CC1F6AC2AE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1904341460" sldId="258"/>
            <ac:cxnSpMk id="61" creationId="{70157F9C-7B66-484F-8C7B-DA910B3DE960}"/>
          </ac:cxnSpMkLst>
        </pc:cxnChg>
        <pc:cxnChg chg="mod">
          <ac:chgData name="Liu Weihao" userId="bf9d38cd-a913-4dee-be94-4828a28ae478" providerId="ADAL" clId="{BFC476B1-A5CA-4166-93A6-B615A84400E8}" dt="2022-04-04T15:19:53.037" v="1382"/>
          <ac:cxnSpMkLst>
            <pc:docMk/>
            <pc:sldMk cId="1904341460" sldId="258"/>
            <ac:cxnSpMk id="64" creationId="{1F3DF69C-49BF-4912-AC55-16A16FB93C66}"/>
          </ac:cxnSpMkLst>
        </pc:cxnChg>
      </pc:sldChg>
      <pc:sldChg chg="addSp delSp modSp add mod">
        <pc:chgData name="Liu Weihao" userId="bf9d38cd-a913-4dee-be94-4828a28ae478" providerId="ADAL" clId="{BFC476B1-A5CA-4166-93A6-B615A84400E8}" dt="2022-04-04T15:19:53.037" v="1382"/>
        <pc:sldMkLst>
          <pc:docMk/>
          <pc:sldMk cId="1212030339" sldId="259"/>
        </pc:sldMkLst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3" creationId="{59451AB4-2104-48F5-B8B3-3FF1704E02EE}"/>
          </ac:spMkLst>
        </pc:spChg>
        <pc:spChg chg="add del mod">
          <ac:chgData name="Liu Weihao" userId="bf9d38cd-a913-4dee-be94-4828a28ae478" providerId="ADAL" clId="{BFC476B1-A5CA-4166-93A6-B615A84400E8}" dt="2022-04-04T14:13:18.564" v="872" actId="478"/>
          <ac:spMkLst>
            <pc:docMk/>
            <pc:sldMk cId="1212030339" sldId="259"/>
            <ac:spMk id="4" creationId="{B960840F-A274-4F73-A94E-37FA49B194D4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6" creationId="{3768E68F-7970-4BB0-AF7B-3358512F897C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7" creationId="{031A8CBF-5D15-4CC0-BE72-4AF9A1B45784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23" creationId="{8239AD3F-9EF3-4577-8A86-9557D1FC267E}"/>
          </ac:spMkLst>
        </pc:spChg>
        <pc:spChg chg="del">
          <ac:chgData name="Liu Weihao" userId="bf9d38cd-a913-4dee-be94-4828a28ae478" providerId="ADAL" clId="{BFC476B1-A5CA-4166-93A6-B615A84400E8}" dt="2022-04-04T14:11:21.429" v="839" actId="478"/>
          <ac:spMkLst>
            <pc:docMk/>
            <pc:sldMk cId="1212030339" sldId="259"/>
            <ac:spMk id="24" creationId="{6BBCC42C-3BBA-46EE-A3C8-093F0EBA19C9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25" creationId="{60649267-1692-4E64-9958-5CDFCD49022A}"/>
          </ac:spMkLst>
        </pc:spChg>
        <pc:spChg chg="del">
          <ac:chgData name="Liu Weihao" userId="bf9d38cd-a913-4dee-be94-4828a28ae478" providerId="ADAL" clId="{BFC476B1-A5CA-4166-93A6-B615A84400E8}" dt="2022-04-04T14:11:21.429" v="839" actId="478"/>
          <ac:spMkLst>
            <pc:docMk/>
            <pc:sldMk cId="1212030339" sldId="259"/>
            <ac:spMk id="26" creationId="{EB6EE6D7-1762-457F-BC95-C96B560925D5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34" creationId="{90413653-920F-4A47-B1FC-105AEEA56C40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40" creationId="{4B05DCDC-2660-4A09-BC44-2250B7528781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41" creationId="{97DA966A-98FD-42E0-9B7C-7B87A5A946EF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44" creationId="{C765CD83-15B5-4FF0-A39C-ACB7D03CDFF4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45" creationId="{87435CE5-B6D5-4470-A1C8-3944A19A50F5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46" creationId="{79547BA0-7367-4488-8F81-73566BE44BC2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47" creationId="{10367B93-E8D8-434F-BFA8-376BC755E43A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50" creationId="{4C956062-47B6-4B04-8201-D2E40501D1F2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51" creationId="{ED6E6A9D-2CA5-4F56-B85C-116FD2043112}"/>
          </ac:spMkLst>
        </pc:spChg>
        <pc:spChg chg="add mod or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52" creationId="{4E649F03-406B-45F3-9E38-7355BC75981D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53" creationId="{E79034FB-C89A-4144-9EA5-4679B2B2BFF3}"/>
          </ac:spMkLst>
        </pc:spChg>
        <pc:spChg chg="add del mod">
          <ac:chgData name="Liu Weihao" userId="bf9d38cd-a913-4dee-be94-4828a28ae478" providerId="ADAL" clId="{BFC476B1-A5CA-4166-93A6-B615A84400E8}" dt="2022-04-04T14:26:33.657" v="1028" actId="478"/>
          <ac:spMkLst>
            <pc:docMk/>
            <pc:sldMk cId="1212030339" sldId="259"/>
            <ac:spMk id="66" creationId="{4D5D5BC4-2A80-433D-989C-BEE893CB1F8B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67" creationId="{4AEAADD3-AC2E-4CC3-B7B3-3960F6A0EC7D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68" creationId="{3556C784-FA97-4908-AFBD-D43F8BD414B1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69" creationId="{4BD04013-D242-4F10-839B-C861941278B3}"/>
          </ac:spMkLst>
        </pc:spChg>
        <pc:spChg chg="add del mod ord">
          <ac:chgData name="Liu Weihao" userId="bf9d38cd-a913-4dee-be94-4828a28ae478" providerId="ADAL" clId="{BFC476B1-A5CA-4166-93A6-B615A84400E8}" dt="2022-04-04T14:28:18.645" v="1079" actId="478"/>
          <ac:spMkLst>
            <pc:docMk/>
            <pc:sldMk cId="1212030339" sldId="259"/>
            <ac:spMk id="70" creationId="{F4A91EB0-1EF5-432D-9F19-209F4A58FEDA}"/>
          </ac:spMkLst>
        </pc:spChg>
        <pc:spChg chg="add mod or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71" creationId="{D8B0F80A-8EB2-4FC2-8D5B-429BC7910C14}"/>
          </ac:spMkLst>
        </pc:spChg>
        <pc:spChg chg="add mod">
          <ac:chgData name="Liu Weihao" userId="bf9d38cd-a913-4dee-be94-4828a28ae478" providerId="ADAL" clId="{BFC476B1-A5CA-4166-93A6-B615A84400E8}" dt="2022-04-04T15:19:53.037" v="1382"/>
          <ac:spMkLst>
            <pc:docMk/>
            <pc:sldMk cId="1212030339" sldId="259"/>
            <ac:spMk id="72" creationId="{8000DBA3-35CF-4CCA-BD11-0DBDD9DDD767}"/>
          </ac:spMkLst>
        </pc:spChg>
        <pc:grpChg chg="del">
          <ac:chgData name="Liu Weihao" userId="bf9d38cd-a913-4dee-be94-4828a28ae478" providerId="ADAL" clId="{BFC476B1-A5CA-4166-93A6-B615A84400E8}" dt="2022-04-04T14:11:21.429" v="839" actId="478"/>
          <ac:grpSpMkLst>
            <pc:docMk/>
            <pc:sldMk cId="1212030339" sldId="259"/>
            <ac:grpSpMk id="18" creationId="{163FD3CB-09CE-4998-9AF5-04A64100853E}"/>
          </ac:grpSpMkLst>
        </pc:grpChg>
        <pc:grpChg chg="del">
          <ac:chgData name="Liu Weihao" userId="bf9d38cd-a913-4dee-be94-4828a28ae478" providerId="ADAL" clId="{BFC476B1-A5CA-4166-93A6-B615A84400E8}" dt="2022-04-04T14:11:21.429" v="839" actId="478"/>
          <ac:grpSpMkLst>
            <pc:docMk/>
            <pc:sldMk cId="1212030339" sldId="259"/>
            <ac:grpSpMk id="22" creationId="{61FE574F-F725-46BD-B5F0-8A75F8651763}"/>
          </ac:grpSpMkLst>
        </pc:grpChg>
        <pc:grpChg chg="del">
          <ac:chgData name="Liu Weihao" userId="bf9d38cd-a913-4dee-be94-4828a28ae478" providerId="ADAL" clId="{BFC476B1-A5CA-4166-93A6-B615A84400E8}" dt="2022-04-04T14:11:21.429" v="839" actId="478"/>
          <ac:grpSpMkLst>
            <pc:docMk/>
            <pc:sldMk cId="1212030339" sldId="259"/>
            <ac:grpSpMk id="57" creationId="{72AF9A97-9533-447A-9064-9F7651D8866B}"/>
          </ac:grpSpMkLst>
        </pc:grpChg>
        <pc:grpChg chg="del">
          <ac:chgData name="Liu Weihao" userId="bf9d38cd-a913-4dee-be94-4828a28ae478" providerId="ADAL" clId="{BFC476B1-A5CA-4166-93A6-B615A84400E8}" dt="2022-04-04T14:11:21.429" v="839" actId="478"/>
          <ac:grpSpMkLst>
            <pc:docMk/>
            <pc:sldMk cId="1212030339" sldId="259"/>
            <ac:grpSpMk id="60" creationId="{398826A7-626F-43C2-8DC8-BC62A109ED82}"/>
          </ac:grpSpMkLst>
        </pc:grpChg>
        <pc:grpChg chg="del">
          <ac:chgData name="Liu Weihao" userId="bf9d38cd-a913-4dee-be94-4828a28ae478" providerId="ADAL" clId="{BFC476B1-A5CA-4166-93A6-B615A84400E8}" dt="2022-04-04T14:11:21.429" v="839" actId="478"/>
          <ac:grpSpMkLst>
            <pc:docMk/>
            <pc:sldMk cId="1212030339" sldId="259"/>
            <ac:grpSpMk id="63" creationId="{A9BB8EB7-0CC6-4CF4-A5D4-268ADA8A1AE2}"/>
          </ac:grpSpMkLst>
        </pc:grpChg>
        <pc:graphicFrameChg chg="del">
          <ac:chgData name="Liu Weihao" userId="bf9d38cd-a913-4dee-be94-4828a28ae478" providerId="ADAL" clId="{BFC476B1-A5CA-4166-93A6-B615A84400E8}" dt="2022-04-04T14:11:21.429" v="839" actId="478"/>
          <ac:graphicFrameMkLst>
            <pc:docMk/>
            <pc:sldMk cId="1212030339" sldId="259"/>
            <ac:graphicFrameMk id="2" creationId="{CA2075B6-8874-495C-A656-327DC5F21C9B}"/>
          </ac:graphicFrameMkLst>
        </pc:graphicFrame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212030339" sldId="259"/>
            <ac:cxnSpMk id="9" creationId="{70E7055B-ADCC-465B-81C4-0FBCE4F7BD2F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212030339" sldId="259"/>
            <ac:cxnSpMk id="11" creationId="{74911368-F7EA-416A-B497-CA75D24B570B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212030339" sldId="259"/>
            <ac:cxnSpMk id="13" creationId="{2D248ED9-57D0-4DD9-AD98-BC3936E7E1E4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212030339" sldId="259"/>
            <ac:cxnSpMk id="15" creationId="{412BC917-35B9-4003-85CF-E2F5150F669E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212030339" sldId="259"/>
            <ac:cxnSpMk id="19" creationId="{A31FA39E-5BC6-4063-8420-06DA50E9AB3D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212030339" sldId="259"/>
            <ac:cxnSpMk id="29" creationId="{046A0A69-D6CC-4CDD-AC8E-9792C58C82C6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212030339" sldId="259"/>
            <ac:cxnSpMk id="31" creationId="{953333C6-0208-48FF-AAC7-B7697F61430F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212030339" sldId="259"/>
            <ac:cxnSpMk id="33" creationId="{64DCFAD8-0DBD-403E-911B-95738B144C01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212030339" sldId="259"/>
            <ac:cxnSpMk id="36" creationId="{7604337D-99DA-4AA2-9F58-711EB0480C6F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212030339" sldId="259"/>
            <ac:cxnSpMk id="38" creationId="{E1B5AC9B-7892-445F-A5F3-9E3E5563C913}"/>
          </ac:cxnSpMkLst>
        </pc:cxnChg>
        <pc:cxnChg chg="add mod">
          <ac:chgData name="Liu Weihao" userId="bf9d38cd-a913-4dee-be94-4828a28ae478" providerId="ADAL" clId="{BFC476B1-A5CA-4166-93A6-B615A84400E8}" dt="2022-04-04T15:19:53.037" v="1382"/>
          <ac:cxnSpMkLst>
            <pc:docMk/>
            <pc:sldMk cId="1212030339" sldId="259"/>
            <ac:cxnSpMk id="48" creationId="{C580D9A7-E016-4FC4-BC22-2C9C725EB661}"/>
          </ac:cxnSpMkLst>
        </pc:cxnChg>
      </pc:sldChg>
      <pc:sldChg chg="addSp delSp modSp add mod">
        <pc:chgData name="Liu Weihao" userId="bf9d38cd-a913-4dee-be94-4828a28ae478" providerId="ADAL" clId="{BFC476B1-A5CA-4166-93A6-B615A84400E8}" dt="2022-04-04T15:38:10.731" v="1713" actId="20577"/>
        <pc:sldMkLst>
          <pc:docMk/>
          <pc:sldMk cId="1518105803" sldId="260"/>
        </pc:sldMkLst>
        <pc:spChg chg="add mod">
          <ac:chgData name="Liu Weihao" userId="bf9d38cd-a913-4dee-be94-4828a28ae478" providerId="ADAL" clId="{BFC476B1-A5CA-4166-93A6-B615A84400E8}" dt="2022-04-04T15:35:06.752" v="1688" actId="1076"/>
          <ac:spMkLst>
            <pc:docMk/>
            <pc:sldMk cId="1518105803" sldId="260"/>
            <ac:spMk id="2" creationId="{B259ACDD-2620-448F-BFE9-ABFF7C6B4990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3" creationId="{59451AB4-2104-48F5-B8B3-3FF1704E02EE}"/>
          </ac:spMkLst>
        </pc:spChg>
        <pc:spChg chg="add mod">
          <ac:chgData name="Liu Weihao" userId="bf9d38cd-a913-4dee-be94-4828a28ae478" providerId="ADAL" clId="{BFC476B1-A5CA-4166-93A6-B615A84400E8}" dt="2022-04-04T15:38:10.731" v="1713" actId="20577"/>
          <ac:spMkLst>
            <pc:docMk/>
            <pc:sldMk cId="1518105803" sldId="260"/>
            <ac:spMk id="4" creationId="{B86AC134-0FDD-4A27-AD9D-CB292D5089AC}"/>
          </ac:spMkLst>
        </pc:spChg>
        <pc:spChg chg="add mod">
          <ac:chgData name="Liu Weihao" userId="bf9d38cd-a913-4dee-be94-4828a28ae478" providerId="ADAL" clId="{BFC476B1-A5CA-4166-93A6-B615A84400E8}" dt="2022-04-04T15:20:44.267" v="1389" actId="164"/>
          <ac:spMkLst>
            <pc:docMk/>
            <pc:sldMk cId="1518105803" sldId="260"/>
            <ac:spMk id="5" creationId="{98B05C2D-CCE5-456D-8D1B-D4BB81AAA791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6" creationId="{3768E68F-7970-4BB0-AF7B-3358512F897C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7" creationId="{031A8CBF-5D15-4CC0-BE72-4AF9A1B45784}"/>
          </ac:spMkLst>
        </pc:spChg>
        <pc:spChg chg="add mod">
          <ac:chgData name="Liu Weihao" userId="bf9d38cd-a913-4dee-be94-4828a28ae478" providerId="ADAL" clId="{BFC476B1-A5CA-4166-93A6-B615A84400E8}" dt="2022-04-04T15:20:44.267" v="1389" actId="164"/>
          <ac:spMkLst>
            <pc:docMk/>
            <pc:sldMk cId="1518105803" sldId="260"/>
            <ac:spMk id="8" creationId="{11A45031-26F2-41DB-B637-99EA215E0E32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23" creationId="{8239AD3F-9EF3-4577-8A86-9557D1FC267E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25" creationId="{60649267-1692-4E64-9958-5CDFCD49022A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34" creationId="{90413653-920F-4A47-B1FC-105AEEA56C40}"/>
          </ac:spMkLst>
        </pc:spChg>
        <pc:spChg chg="add mod">
          <ac:chgData name="Liu Weihao" userId="bf9d38cd-a913-4dee-be94-4828a28ae478" providerId="ADAL" clId="{BFC476B1-A5CA-4166-93A6-B615A84400E8}" dt="2022-04-04T15:35:06.752" v="1688" actId="1076"/>
          <ac:spMkLst>
            <pc:docMk/>
            <pc:sldMk cId="1518105803" sldId="260"/>
            <ac:spMk id="39" creationId="{1A95496B-949F-40F6-A608-89C658DB520E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40" creationId="{4B05DCDC-2660-4A09-BC44-2250B7528781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41" creationId="{97DA966A-98FD-42E0-9B7C-7B87A5A946EF}"/>
          </ac:spMkLst>
        </pc:spChg>
        <pc:spChg chg="add mod">
          <ac:chgData name="Liu Weihao" userId="bf9d38cd-a913-4dee-be94-4828a28ae478" providerId="ADAL" clId="{BFC476B1-A5CA-4166-93A6-B615A84400E8}" dt="2022-04-04T15:35:06.752" v="1688" actId="1076"/>
          <ac:spMkLst>
            <pc:docMk/>
            <pc:sldMk cId="1518105803" sldId="260"/>
            <ac:spMk id="42" creationId="{76EE2F90-E6C3-420E-99CD-3226FCE8B8A1}"/>
          </ac:spMkLst>
        </pc:spChg>
        <pc:spChg chg="add del mod">
          <ac:chgData name="Liu Weihao" userId="bf9d38cd-a913-4dee-be94-4828a28ae478" providerId="ADAL" clId="{BFC476B1-A5CA-4166-93A6-B615A84400E8}" dt="2022-04-04T15:20:35.863" v="1388"/>
          <ac:spMkLst>
            <pc:docMk/>
            <pc:sldMk cId="1518105803" sldId="260"/>
            <ac:spMk id="43" creationId="{6B7E133F-A618-4492-8158-121A9D062064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44" creationId="{C765CD83-15B5-4FF0-A39C-ACB7D03CDFF4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45" creationId="{87435CE5-B6D5-4470-A1C8-3944A19A50F5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46" creationId="{79547BA0-7367-4488-8F81-73566BE44BC2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47" creationId="{10367B93-E8D8-434F-BFA8-376BC755E43A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50" creationId="{4C956062-47B6-4B04-8201-D2E40501D1F2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51" creationId="{ED6E6A9D-2CA5-4F56-B85C-116FD2043112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52" creationId="{4E649F03-406B-45F3-9E38-7355BC75981D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53" creationId="{E79034FB-C89A-4144-9EA5-4679B2B2BFF3}"/>
          </ac:spMkLst>
        </pc:spChg>
        <pc:spChg chg="mod">
          <ac:chgData name="Liu Weihao" userId="bf9d38cd-a913-4dee-be94-4828a28ae478" providerId="ADAL" clId="{BFC476B1-A5CA-4166-93A6-B615A84400E8}" dt="2022-04-04T15:20:47.008" v="1390"/>
          <ac:spMkLst>
            <pc:docMk/>
            <pc:sldMk cId="1518105803" sldId="260"/>
            <ac:spMk id="54" creationId="{B3ACC5FD-7F76-46E4-BE2B-C3249F3013E9}"/>
          </ac:spMkLst>
        </pc:spChg>
        <pc:spChg chg="mod">
          <ac:chgData name="Liu Weihao" userId="bf9d38cd-a913-4dee-be94-4828a28ae478" providerId="ADAL" clId="{BFC476B1-A5CA-4166-93A6-B615A84400E8}" dt="2022-04-04T15:21:22.575" v="1415" actId="1076"/>
          <ac:spMkLst>
            <pc:docMk/>
            <pc:sldMk cId="1518105803" sldId="260"/>
            <ac:spMk id="55" creationId="{59864211-CC77-412E-8515-4517DACC3E43}"/>
          </ac:spMkLst>
        </pc:spChg>
        <pc:spChg chg="add mod">
          <ac:chgData name="Liu Weihao" userId="bf9d38cd-a913-4dee-be94-4828a28ae478" providerId="ADAL" clId="{BFC476B1-A5CA-4166-93A6-B615A84400E8}" dt="2022-04-04T15:35:06.752" v="1688" actId="1076"/>
          <ac:spMkLst>
            <pc:docMk/>
            <pc:sldMk cId="1518105803" sldId="260"/>
            <ac:spMk id="56" creationId="{043C3DCB-6A7A-433A-A162-38316BCAAF75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67" creationId="{4AEAADD3-AC2E-4CC3-B7B3-3960F6A0EC7D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68" creationId="{3556C784-FA97-4908-AFBD-D43F8BD414B1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69" creationId="{4BD04013-D242-4F10-839B-C861941278B3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71" creationId="{D8B0F80A-8EB2-4FC2-8D5B-429BC7910C14}"/>
          </ac:spMkLst>
        </pc:spChg>
        <pc:spChg chg="del">
          <ac:chgData name="Liu Weihao" userId="bf9d38cd-a913-4dee-be94-4828a28ae478" providerId="ADAL" clId="{BFC476B1-A5CA-4166-93A6-B615A84400E8}" dt="2022-04-04T15:11:30.768" v="1130" actId="478"/>
          <ac:spMkLst>
            <pc:docMk/>
            <pc:sldMk cId="1518105803" sldId="260"/>
            <ac:spMk id="72" creationId="{8000DBA3-35CF-4CCA-BD11-0DBDD9DDD767}"/>
          </ac:spMkLst>
        </pc:spChg>
        <pc:spChg chg="add mod">
          <ac:chgData name="Liu Weihao" userId="bf9d38cd-a913-4dee-be94-4828a28ae478" providerId="ADAL" clId="{BFC476B1-A5CA-4166-93A6-B615A84400E8}" dt="2022-04-04T15:35:06.752" v="1688" actId="1076"/>
          <ac:spMkLst>
            <pc:docMk/>
            <pc:sldMk cId="1518105803" sldId="260"/>
            <ac:spMk id="95" creationId="{A59FB23D-BEB2-4567-A2AB-1C7F323E75F6}"/>
          </ac:spMkLst>
        </pc:spChg>
        <pc:spChg chg="add del mod">
          <ac:chgData name="Liu Weihao" userId="bf9d38cd-a913-4dee-be94-4828a28ae478" providerId="ADAL" clId="{BFC476B1-A5CA-4166-93A6-B615A84400E8}" dt="2022-04-04T15:30:12.674" v="1618"/>
          <ac:spMkLst>
            <pc:docMk/>
            <pc:sldMk cId="1518105803" sldId="260"/>
            <ac:spMk id="96" creationId="{2FE341FC-D0A9-42F2-8F06-5576BE516E41}"/>
          </ac:spMkLst>
        </pc:spChg>
        <pc:spChg chg="add mod">
          <ac:chgData name="Liu Weihao" userId="bf9d38cd-a913-4dee-be94-4828a28ae478" providerId="ADAL" clId="{BFC476B1-A5CA-4166-93A6-B615A84400E8}" dt="2022-04-04T15:35:06.752" v="1688" actId="1076"/>
          <ac:spMkLst>
            <pc:docMk/>
            <pc:sldMk cId="1518105803" sldId="260"/>
            <ac:spMk id="99" creationId="{5AB33D32-8FB5-400B-A057-64A40FB186A1}"/>
          </ac:spMkLst>
        </pc:spChg>
        <pc:spChg chg="add mod">
          <ac:chgData name="Liu Weihao" userId="bf9d38cd-a913-4dee-be94-4828a28ae478" providerId="ADAL" clId="{BFC476B1-A5CA-4166-93A6-B615A84400E8}" dt="2022-04-04T15:35:06.752" v="1688" actId="1076"/>
          <ac:spMkLst>
            <pc:docMk/>
            <pc:sldMk cId="1518105803" sldId="260"/>
            <ac:spMk id="117" creationId="{75A4648F-75A4-42E1-9EEE-BF32B8C5CC44}"/>
          </ac:spMkLst>
        </pc:spChg>
        <pc:spChg chg="add mod">
          <ac:chgData name="Liu Weihao" userId="bf9d38cd-a913-4dee-be94-4828a28ae478" providerId="ADAL" clId="{BFC476B1-A5CA-4166-93A6-B615A84400E8}" dt="2022-04-04T15:35:06.752" v="1688" actId="1076"/>
          <ac:spMkLst>
            <pc:docMk/>
            <pc:sldMk cId="1518105803" sldId="260"/>
            <ac:spMk id="118" creationId="{00DBCC21-9700-4933-86B3-18F747613328}"/>
          </ac:spMkLst>
        </pc:spChg>
        <pc:spChg chg="add mod">
          <ac:chgData name="Liu Weihao" userId="bf9d38cd-a913-4dee-be94-4828a28ae478" providerId="ADAL" clId="{BFC476B1-A5CA-4166-93A6-B615A84400E8}" dt="2022-04-04T15:35:06.752" v="1688" actId="1076"/>
          <ac:spMkLst>
            <pc:docMk/>
            <pc:sldMk cId="1518105803" sldId="260"/>
            <ac:spMk id="119" creationId="{21DD2847-B33F-4F56-9DF2-C96832DC2542}"/>
          </ac:spMkLst>
        </pc:spChg>
        <pc:spChg chg="add mod">
          <ac:chgData name="Liu Weihao" userId="bf9d38cd-a913-4dee-be94-4828a28ae478" providerId="ADAL" clId="{BFC476B1-A5CA-4166-93A6-B615A84400E8}" dt="2022-04-04T15:35:06.752" v="1688" actId="1076"/>
          <ac:spMkLst>
            <pc:docMk/>
            <pc:sldMk cId="1518105803" sldId="260"/>
            <ac:spMk id="120" creationId="{77B66FA1-56BA-4680-845C-E20E27C1B604}"/>
          </ac:spMkLst>
        </pc:spChg>
        <pc:grpChg chg="add mod">
          <ac:chgData name="Liu Weihao" userId="bf9d38cd-a913-4dee-be94-4828a28ae478" providerId="ADAL" clId="{BFC476B1-A5CA-4166-93A6-B615A84400E8}" dt="2022-04-04T15:35:06.752" v="1688" actId="1076"/>
          <ac:grpSpMkLst>
            <pc:docMk/>
            <pc:sldMk cId="1518105803" sldId="260"/>
            <ac:grpSpMk id="10" creationId="{D95B40C6-8E95-47D6-8B17-22976E4F6E03}"/>
          </ac:grpSpMkLst>
        </pc:grpChg>
        <pc:grpChg chg="add mod">
          <ac:chgData name="Liu Weihao" userId="bf9d38cd-a913-4dee-be94-4828a28ae478" providerId="ADAL" clId="{BFC476B1-A5CA-4166-93A6-B615A84400E8}" dt="2022-04-04T15:35:06.752" v="1688" actId="1076"/>
          <ac:grpSpMkLst>
            <pc:docMk/>
            <pc:sldMk cId="1518105803" sldId="260"/>
            <ac:grpSpMk id="49" creationId="{8420A1E5-1849-46EB-A32F-8823C19BE49A}"/>
          </ac:grpSpMkLst>
        </pc:grpChg>
        <pc:grpChg chg="add del mod">
          <ac:chgData name="Liu Weihao" userId="bf9d38cd-a913-4dee-be94-4828a28ae478" providerId="ADAL" clId="{BFC476B1-A5CA-4166-93A6-B615A84400E8}" dt="2022-04-04T15:29:13.549" v="1587" actId="478"/>
          <ac:grpSpMkLst>
            <pc:docMk/>
            <pc:sldMk cId="1518105803" sldId="260"/>
            <ac:grpSpMk id="92" creationId="{64016BE6-041D-4EF9-9C4C-C71C5D6428D4}"/>
          </ac:grpSpMkLst>
        </pc:grpChg>
        <pc:cxnChg chg="del mod">
          <ac:chgData name="Liu Weihao" userId="bf9d38cd-a913-4dee-be94-4828a28ae478" providerId="ADAL" clId="{BFC476B1-A5CA-4166-93A6-B615A84400E8}" dt="2022-04-04T15:11:30.768" v="1130" actId="478"/>
          <ac:cxnSpMkLst>
            <pc:docMk/>
            <pc:sldMk cId="1518105803" sldId="260"/>
            <ac:cxnSpMk id="9" creationId="{70E7055B-ADCC-465B-81C4-0FBCE4F7BD2F}"/>
          </ac:cxnSpMkLst>
        </pc:cxnChg>
        <pc:cxnChg chg="del mod">
          <ac:chgData name="Liu Weihao" userId="bf9d38cd-a913-4dee-be94-4828a28ae478" providerId="ADAL" clId="{BFC476B1-A5CA-4166-93A6-B615A84400E8}" dt="2022-04-04T15:11:30.768" v="1130" actId="478"/>
          <ac:cxnSpMkLst>
            <pc:docMk/>
            <pc:sldMk cId="1518105803" sldId="260"/>
            <ac:cxnSpMk id="11" creationId="{74911368-F7EA-416A-B497-CA75D24B570B}"/>
          </ac:cxnSpMkLst>
        </pc:cxnChg>
        <pc:cxnChg chg="del mod">
          <ac:chgData name="Liu Weihao" userId="bf9d38cd-a913-4dee-be94-4828a28ae478" providerId="ADAL" clId="{BFC476B1-A5CA-4166-93A6-B615A84400E8}" dt="2022-04-04T15:11:30.768" v="1130" actId="478"/>
          <ac:cxnSpMkLst>
            <pc:docMk/>
            <pc:sldMk cId="1518105803" sldId="260"/>
            <ac:cxnSpMk id="13" creationId="{2D248ED9-57D0-4DD9-AD98-BC3936E7E1E4}"/>
          </ac:cxnSpMkLst>
        </pc:cxnChg>
        <pc:cxnChg chg="add del mod">
          <ac:chgData name="Liu Weihao" userId="bf9d38cd-a913-4dee-be94-4828a28ae478" providerId="ADAL" clId="{BFC476B1-A5CA-4166-93A6-B615A84400E8}" dt="2022-04-04T15:23:26.671" v="1503" actId="11529"/>
          <ac:cxnSpMkLst>
            <pc:docMk/>
            <pc:sldMk cId="1518105803" sldId="260"/>
            <ac:cxnSpMk id="14" creationId="{F0F7ED84-0A08-4F2B-843D-F6A2203790FC}"/>
          </ac:cxnSpMkLst>
        </pc:cxnChg>
        <pc:cxnChg chg="del mod">
          <ac:chgData name="Liu Weihao" userId="bf9d38cd-a913-4dee-be94-4828a28ae478" providerId="ADAL" clId="{BFC476B1-A5CA-4166-93A6-B615A84400E8}" dt="2022-04-04T15:11:30.768" v="1130" actId="478"/>
          <ac:cxnSpMkLst>
            <pc:docMk/>
            <pc:sldMk cId="1518105803" sldId="260"/>
            <ac:cxnSpMk id="15" creationId="{412BC917-35B9-4003-85CF-E2F5150F669E}"/>
          </ac:cxnSpMkLst>
        </pc:cxnChg>
        <pc:cxnChg chg="add del mod">
          <ac:chgData name="Liu Weihao" userId="bf9d38cd-a913-4dee-be94-4828a28ae478" providerId="ADAL" clId="{BFC476B1-A5CA-4166-93A6-B615A84400E8}" dt="2022-04-04T15:24:01.513" v="1512" actId="11529"/>
          <ac:cxnSpMkLst>
            <pc:docMk/>
            <pc:sldMk cId="1518105803" sldId="260"/>
            <ac:cxnSpMk id="17" creationId="{AB8BDD04-BFE8-4374-AE7A-FEA83A20EF2B}"/>
          </ac:cxnSpMkLst>
        </pc:cxnChg>
        <pc:cxnChg chg="del mod">
          <ac:chgData name="Liu Weihao" userId="bf9d38cd-a913-4dee-be94-4828a28ae478" providerId="ADAL" clId="{BFC476B1-A5CA-4166-93A6-B615A84400E8}" dt="2022-04-04T15:11:30.768" v="1130" actId="478"/>
          <ac:cxnSpMkLst>
            <pc:docMk/>
            <pc:sldMk cId="1518105803" sldId="260"/>
            <ac:cxnSpMk id="19" creationId="{A31FA39E-5BC6-4063-8420-06DA50E9AB3D}"/>
          </ac:cxnSpMkLst>
        </pc:cxnChg>
        <pc:cxnChg chg="add mod">
          <ac:chgData name="Liu Weihao" userId="bf9d38cd-a913-4dee-be94-4828a28ae478" providerId="ADAL" clId="{BFC476B1-A5CA-4166-93A6-B615A84400E8}" dt="2022-04-04T15:35:06.752" v="1688" actId="1076"/>
          <ac:cxnSpMkLst>
            <pc:docMk/>
            <pc:sldMk cId="1518105803" sldId="260"/>
            <ac:cxnSpMk id="20" creationId="{1CAB93E4-7DC4-44FA-A497-9EFD9BFC4294}"/>
          </ac:cxnSpMkLst>
        </pc:cxnChg>
        <pc:cxnChg chg="add del mod">
          <ac:chgData name="Liu Weihao" userId="bf9d38cd-a913-4dee-be94-4828a28ae478" providerId="ADAL" clId="{BFC476B1-A5CA-4166-93A6-B615A84400E8}" dt="2022-04-04T15:24:45.456" v="1524" actId="11529"/>
          <ac:cxnSpMkLst>
            <pc:docMk/>
            <pc:sldMk cId="1518105803" sldId="260"/>
            <ac:cxnSpMk id="26" creationId="{72956680-89D7-4E14-A064-700CCBF3951E}"/>
          </ac:cxnSpMkLst>
        </pc:cxnChg>
        <pc:cxnChg chg="add mod">
          <ac:chgData name="Liu Weihao" userId="bf9d38cd-a913-4dee-be94-4828a28ae478" providerId="ADAL" clId="{BFC476B1-A5CA-4166-93A6-B615A84400E8}" dt="2022-04-04T15:35:06.752" v="1688" actId="1076"/>
          <ac:cxnSpMkLst>
            <pc:docMk/>
            <pc:sldMk cId="1518105803" sldId="260"/>
            <ac:cxnSpMk id="28" creationId="{B43C48F3-BB21-421D-95D9-3E1B3CB4A8D3}"/>
          </ac:cxnSpMkLst>
        </pc:cxnChg>
        <pc:cxnChg chg="del mod">
          <ac:chgData name="Liu Weihao" userId="bf9d38cd-a913-4dee-be94-4828a28ae478" providerId="ADAL" clId="{BFC476B1-A5CA-4166-93A6-B615A84400E8}" dt="2022-04-04T15:11:30.768" v="1130" actId="478"/>
          <ac:cxnSpMkLst>
            <pc:docMk/>
            <pc:sldMk cId="1518105803" sldId="260"/>
            <ac:cxnSpMk id="29" creationId="{046A0A69-D6CC-4CDD-AC8E-9792C58C82C6}"/>
          </ac:cxnSpMkLst>
        </pc:cxnChg>
        <pc:cxnChg chg="del mod">
          <ac:chgData name="Liu Weihao" userId="bf9d38cd-a913-4dee-be94-4828a28ae478" providerId="ADAL" clId="{BFC476B1-A5CA-4166-93A6-B615A84400E8}" dt="2022-04-04T15:11:30.768" v="1130" actId="478"/>
          <ac:cxnSpMkLst>
            <pc:docMk/>
            <pc:sldMk cId="1518105803" sldId="260"/>
            <ac:cxnSpMk id="31" creationId="{953333C6-0208-48FF-AAC7-B7697F61430F}"/>
          </ac:cxnSpMkLst>
        </pc:cxnChg>
        <pc:cxnChg chg="del mod">
          <ac:chgData name="Liu Weihao" userId="bf9d38cd-a913-4dee-be94-4828a28ae478" providerId="ADAL" clId="{BFC476B1-A5CA-4166-93A6-B615A84400E8}" dt="2022-04-04T15:11:30.768" v="1130" actId="478"/>
          <ac:cxnSpMkLst>
            <pc:docMk/>
            <pc:sldMk cId="1518105803" sldId="260"/>
            <ac:cxnSpMk id="33" creationId="{64DCFAD8-0DBD-403E-911B-95738B144C01}"/>
          </ac:cxnSpMkLst>
        </pc:cxnChg>
        <pc:cxnChg chg="del mod">
          <ac:chgData name="Liu Weihao" userId="bf9d38cd-a913-4dee-be94-4828a28ae478" providerId="ADAL" clId="{BFC476B1-A5CA-4166-93A6-B615A84400E8}" dt="2022-04-04T15:11:30.768" v="1130" actId="478"/>
          <ac:cxnSpMkLst>
            <pc:docMk/>
            <pc:sldMk cId="1518105803" sldId="260"/>
            <ac:cxnSpMk id="36" creationId="{7604337D-99DA-4AA2-9F58-711EB0480C6F}"/>
          </ac:cxnSpMkLst>
        </pc:cxnChg>
        <pc:cxnChg chg="add mod">
          <ac:chgData name="Liu Weihao" userId="bf9d38cd-a913-4dee-be94-4828a28ae478" providerId="ADAL" clId="{BFC476B1-A5CA-4166-93A6-B615A84400E8}" dt="2022-04-04T15:35:06.752" v="1688" actId="1076"/>
          <ac:cxnSpMkLst>
            <pc:docMk/>
            <pc:sldMk cId="1518105803" sldId="260"/>
            <ac:cxnSpMk id="37" creationId="{9B6797C7-9451-4504-89BA-02EB6FDD0A7D}"/>
          </ac:cxnSpMkLst>
        </pc:cxnChg>
        <pc:cxnChg chg="del mod">
          <ac:chgData name="Liu Weihao" userId="bf9d38cd-a913-4dee-be94-4828a28ae478" providerId="ADAL" clId="{BFC476B1-A5CA-4166-93A6-B615A84400E8}" dt="2022-04-04T15:11:30.768" v="1130" actId="478"/>
          <ac:cxnSpMkLst>
            <pc:docMk/>
            <pc:sldMk cId="1518105803" sldId="260"/>
            <ac:cxnSpMk id="38" creationId="{E1B5AC9B-7892-445F-A5F3-9E3E5563C913}"/>
          </ac:cxnSpMkLst>
        </pc:cxnChg>
        <pc:cxnChg chg="del mod">
          <ac:chgData name="Liu Weihao" userId="bf9d38cd-a913-4dee-be94-4828a28ae478" providerId="ADAL" clId="{BFC476B1-A5CA-4166-93A6-B615A84400E8}" dt="2022-04-04T15:11:30.768" v="1130" actId="478"/>
          <ac:cxnSpMkLst>
            <pc:docMk/>
            <pc:sldMk cId="1518105803" sldId="260"/>
            <ac:cxnSpMk id="48" creationId="{C580D9A7-E016-4FC4-BC22-2C9C725EB661}"/>
          </ac:cxnSpMkLst>
        </pc:cxnChg>
        <pc:cxnChg chg="add mod">
          <ac:chgData name="Liu Weihao" userId="bf9d38cd-a913-4dee-be94-4828a28ae478" providerId="ADAL" clId="{BFC476B1-A5CA-4166-93A6-B615A84400E8}" dt="2022-04-04T15:35:06.752" v="1688" actId="1076"/>
          <ac:cxnSpMkLst>
            <pc:docMk/>
            <pc:sldMk cId="1518105803" sldId="260"/>
            <ac:cxnSpMk id="58" creationId="{1D23F065-75B3-43AF-9101-9E8E6D09B8AC}"/>
          </ac:cxnSpMkLst>
        </pc:cxnChg>
        <pc:cxnChg chg="add mod">
          <ac:chgData name="Liu Weihao" userId="bf9d38cd-a913-4dee-be94-4828a28ae478" providerId="ADAL" clId="{BFC476B1-A5CA-4166-93A6-B615A84400E8}" dt="2022-04-04T15:35:06.752" v="1688" actId="1076"/>
          <ac:cxnSpMkLst>
            <pc:docMk/>
            <pc:sldMk cId="1518105803" sldId="260"/>
            <ac:cxnSpMk id="60" creationId="{1D3794C3-BC5F-4278-AF3D-8B22AB5BAB94}"/>
          </ac:cxnSpMkLst>
        </pc:cxnChg>
        <pc:cxnChg chg="add mod">
          <ac:chgData name="Liu Weihao" userId="bf9d38cd-a913-4dee-be94-4828a28ae478" providerId="ADAL" clId="{BFC476B1-A5CA-4166-93A6-B615A84400E8}" dt="2022-04-04T15:35:06.752" v="1688" actId="1076"/>
          <ac:cxnSpMkLst>
            <pc:docMk/>
            <pc:sldMk cId="1518105803" sldId="260"/>
            <ac:cxnSpMk id="62" creationId="{6E069D2E-A6B6-47DE-93C3-1F5D7C532502}"/>
          </ac:cxnSpMkLst>
        </pc:cxnChg>
        <pc:cxnChg chg="add del mod">
          <ac:chgData name="Liu Weihao" userId="bf9d38cd-a913-4dee-be94-4828a28ae478" providerId="ADAL" clId="{BFC476B1-A5CA-4166-93A6-B615A84400E8}" dt="2022-04-04T15:26:46.066" v="1555" actId="11529"/>
          <ac:cxnSpMkLst>
            <pc:docMk/>
            <pc:sldMk cId="1518105803" sldId="260"/>
            <ac:cxnSpMk id="64" creationId="{384DE4A4-0A5A-42A6-8A23-3FB76C6406BC}"/>
          </ac:cxnSpMkLst>
        </pc:cxnChg>
        <pc:cxnChg chg="add del">
          <ac:chgData name="Liu Weihao" userId="bf9d38cd-a913-4dee-be94-4828a28ae478" providerId="ADAL" clId="{BFC476B1-A5CA-4166-93A6-B615A84400E8}" dt="2022-04-04T15:26:45.772" v="1554" actId="11529"/>
          <ac:cxnSpMkLst>
            <pc:docMk/>
            <pc:sldMk cId="1518105803" sldId="260"/>
            <ac:cxnSpMk id="66" creationId="{DC5735BB-047C-40FB-A167-EC09F29733FB}"/>
          </ac:cxnSpMkLst>
        </pc:cxnChg>
        <pc:cxnChg chg="add del mod">
          <ac:chgData name="Liu Weihao" userId="bf9d38cd-a913-4dee-be94-4828a28ae478" providerId="ADAL" clId="{BFC476B1-A5CA-4166-93A6-B615A84400E8}" dt="2022-04-04T15:27:23.632" v="1569" actId="11529"/>
          <ac:cxnSpMkLst>
            <pc:docMk/>
            <pc:sldMk cId="1518105803" sldId="260"/>
            <ac:cxnSpMk id="73" creationId="{58B941E5-9331-4BC8-8C8E-C7AAE9D6CAF6}"/>
          </ac:cxnSpMkLst>
        </pc:cxnChg>
        <pc:cxnChg chg="add mod">
          <ac:chgData name="Liu Weihao" userId="bf9d38cd-a913-4dee-be94-4828a28ae478" providerId="ADAL" clId="{BFC476B1-A5CA-4166-93A6-B615A84400E8}" dt="2022-04-04T15:29:13.549" v="1587" actId="478"/>
          <ac:cxnSpMkLst>
            <pc:docMk/>
            <pc:sldMk cId="1518105803" sldId="260"/>
            <ac:cxnSpMk id="81" creationId="{4C92F90A-1BF3-4D5C-B054-2FD2E6BD51A8}"/>
          </ac:cxnSpMkLst>
        </pc:cxnChg>
        <pc:cxnChg chg="add del mod">
          <ac:chgData name="Liu Weihao" userId="bf9d38cd-a913-4dee-be94-4828a28ae478" providerId="ADAL" clId="{BFC476B1-A5CA-4166-93A6-B615A84400E8}" dt="2022-04-04T15:28:09.311" v="1580" actId="478"/>
          <ac:cxnSpMkLst>
            <pc:docMk/>
            <pc:sldMk cId="1518105803" sldId="260"/>
            <ac:cxnSpMk id="83" creationId="{33F24850-7B8E-4017-ADD7-95B418E85A74}"/>
          </ac:cxnSpMkLst>
        </pc:cxnChg>
        <pc:cxnChg chg="add del">
          <ac:chgData name="Liu Weihao" userId="bf9d38cd-a913-4dee-be94-4828a28ae478" providerId="ADAL" clId="{BFC476B1-A5CA-4166-93A6-B615A84400E8}" dt="2022-04-04T15:28:07.157" v="1577" actId="11529"/>
          <ac:cxnSpMkLst>
            <pc:docMk/>
            <pc:sldMk cId="1518105803" sldId="260"/>
            <ac:cxnSpMk id="85" creationId="{144E9649-16B3-4E76-B8E0-E9D89305BCEA}"/>
          </ac:cxnSpMkLst>
        </pc:cxnChg>
        <pc:cxnChg chg="add del mod">
          <ac:chgData name="Liu Weihao" userId="bf9d38cd-a913-4dee-be94-4828a28ae478" providerId="ADAL" clId="{BFC476B1-A5CA-4166-93A6-B615A84400E8}" dt="2022-04-04T15:28:18.189" v="1582" actId="11529"/>
          <ac:cxnSpMkLst>
            <pc:docMk/>
            <pc:sldMk cId="1518105803" sldId="260"/>
            <ac:cxnSpMk id="87" creationId="{9EA36128-0157-4275-941F-1EC793F3C8C1}"/>
          </ac:cxnSpMkLst>
        </pc:cxnChg>
        <pc:cxnChg chg="add mod">
          <ac:chgData name="Liu Weihao" userId="bf9d38cd-a913-4dee-be94-4828a28ae478" providerId="ADAL" clId="{BFC476B1-A5CA-4166-93A6-B615A84400E8}" dt="2022-04-04T15:28:42.044" v="1585" actId="164"/>
          <ac:cxnSpMkLst>
            <pc:docMk/>
            <pc:sldMk cId="1518105803" sldId="260"/>
            <ac:cxnSpMk id="89" creationId="{A362C0C5-7609-43D4-BE43-D1BAE55503B9}"/>
          </ac:cxnSpMkLst>
        </pc:cxnChg>
        <pc:cxnChg chg="add mod">
          <ac:chgData name="Liu Weihao" userId="bf9d38cd-a913-4dee-be94-4828a28ae478" providerId="ADAL" clId="{BFC476B1-A5CA-4166-93A6-B615A84400E8}" dt="2022-04-04T15:28:42.044" v="1585" actId="164"/>
          <ac:cxnSpMkLst>
            <pc:docMk/>
            <pc:sldMk cId="1518105803" sldId="260"/>
            <ac:cxnSpMk id="91" creationId="{27E79F09-A337-4E39-A5B0-F0DA33F475FA}"/>
          </ac:cxnSpMkLst>
        </pc:cxnChg>
        <pc:cxnChg chg="add del mod">
          <ac:chgData name="Liu Weihao" userId="bf9d38cd-a913-4dee-be94-4828a28ae478" providerId="ADAL" clId="{BFC476B1-A5CA-4166-93A6-B615A84400E8}" dt="2022-04-04T15:30:57.890" v="1652" actId="478"/>
          <ac:cxnSpMkLst>
            <pc:docMk/>
            <pc:sldMk cId="1518105803" sldId="260"/>
            <ac:cxnSpMk id="94" creationId="{7A38FE05-09FC-4422-98AF-96AA335875E4}"/>
          </ac:cxnSpMkLst>
        </pc:cxnChg>
        <pc:cxnChg chg="add del mod">
          <ac:chgData name="Liu Weihao" userId="bf9d38cd-a913-4dee-be94-4828a28ae478" providerId="ADAL" clId="{BFC476B1-A5CA-4166-93A6-B615A84400E8}" dt="2022-04-04T15:30:11.320" v="1614" actId="11529"/>
          <ac:cxnSpMkLst>
            <pc:docMk/>
            <pc:sldMk cId="1518105803" sldId="260"/>
            <ac:cxnSpMk id="98" creationId="{8DA13E15-B37B-407B-9D89-6B0D95872297}"/>
          </ac:cxnSpMkLst>
        </pc:cxnChg>
        <pc:cxnChg chg="add mod">
          <ac:chgData name="Liu Weihao" userId="bf9d38cd-a913-4dee-be94-4828a28ae478" providerId="ADAL" clId="{BFC476B1-A5CA-4166-93A6-B615A84400E8}" dt="2022-04-04T15:35:06.752" v="1688" actId="1076"/>
          <ac:cxnSpMkLst>
            <pc:docMk/>
            <pc:sldMk cId="1518105803" sldId="260"/>
            <ac:cxnSpMk id="101" creationId="{5C27CD2E-C5DC-493D-9FC0-6D3B946D59EA}"/>
          </ac:cxnSpMkLst>
        </pc:cxnChg>
        <pc:cxnChg chg="add mod">
          <ac:chgData name="Liu Weihao" userId="bf9d38cd-a913-4dee-be94-4828a28ae478" providerId="ADAL" clId="{BFC476B1-A5CA-4166-93A6-B615A84400E8}" dt="2022-04-04T15:35:06.752" v="1688" actId="1076"/>
          <ac:cxnSpMkLst>
            <pc:docMk/>
            <pc:sldMk cId="1518105803" sldId="260"/>
            <ac:cxnSpMk id="103" creationId="{75DEEBE4-B7A0-463D-8BD4-5568FCE7B5E4}"/>
          </ac:cxnSpMkLst>
        </pc:cxnChg>
        <pc:cxnChg chg="add mod">
          <ac:chgData name="Liu Weihao" userId="bf9d38cd-a913-4dee-be94-4828a28ae478" providerId="ADAL" clId="{BFC476B1-A5CA-4166-93A6-B615A84400E8}" dt="2022-04-04T15:35:06.752" v="1688" actId="1076"/>
          <ac:cxnSpMkLst>
            <pc:docMk/>
            <pc:sldMk cId="1518105803" sldId="260"/>
            <ac:cxnSpMk id="105" creationId="{CF63B20F-FE79-44F1-B00E-6FFABDA975B9}"/>
          </ac:cxnSpMkLst>
        </pc:cxnChg>
        <pc:cxnChg chg="add mod">
          <ac:chgData name="Liu Weihao" userId="bf9d38cd-a913-4dee-be94-4828a28ae478" providerId="ADAL" clId="{BFC476B1-A5CA-4166-93A6-B615A84400E8}" dt="2022-04-04T15:35:06.752" v="1688" actId="1076"/>
          <ac:cxnSpMkLst>
            <pc:docMk/>
            <pc:sldMk cId="1518105803" sldId="260"/>
            <ac:cxnSpMk id="107" creationId="{2B11C8AD-61B2-40AF-89BB-BBFC5CCE8397}"/>
          </ac:cxnSpMkLst>
        </pc:cxnChg>
        <pc:cxnChg chg="add mod">
          <ac:chgData name="Liu Weihao" userId="bf9d38cd-a913-4dee-be94-4828a28ae478" providerId="ADAL" clId="{BFC476B1-A5CA-4166-93A6-B615A84400E8}" dt="2022-04-04T15:35:06.752" v="1688" actId="1076"/>
          <ac:cxnSpMkLst>
            <pc:docMk/>
            <pc:sldMk cId="1518105803" sldId="260"/>
            <ac:cxnSpMk id="109" creationId="{E5D6C68C-C014-44CD-9A01-A57B5475AF48}"/>
          </ac:cxnSpMkLst>
        </pc:cxnChg>
      </pc:sldChg>
      <pc:sldChg chg="delSp modSp add mod">
        <pc:chgData name="Liu Weihao" userId="bf9d38cd-a913-4dee-be94-4828a28ae478" providerId="ADAL" clId="{BFC476B1-A5CA-4166-93A6-B615A84400E8}" dt="2022-04-04T15:44:53.119" v="2000" actId="1076"/>
        <pc:sldMkLst>
          <pc:docMk/>
          <pc:sldMk cId="2121952565" sldId="261"/>
        </pc:sldMkLst>
        <pc:spChg chg="mod">
          <ac:chgData name="Liu Weihao" userId="bf9d38cd-a913-4dee-be94-4828a28ae478" providerId="ADAL" clId="{BFC476B1-A5CA-4166-93A6-B615A84400E8}" dt="2022-04-04T15:44:53.119" v="2000" actId="1076"/>
          <ac:spMkLst>
            <pc:docMk/>
            <pc:sldMk cId="2121952565" sldId="261"/>
            <ac:spMk id="2" creationId="{B259ACDD-2620-448F-BFE9-ABFF7C6B4990}"/>
          </ac:spMkLst>
        </pc:spChg>
        <pc:spChg chg="mod">
          <ac:chgData name="Liu Weihao" userId="bf9d38cd-a913-4dee-be94-4828a28ae478" providerId="ADAL" clId="{BFC476B1-A5CA-4166-93A6-B615A84400E8}" dt="2022-04-04T15:44:53.119" v="2000" actId="1076"/>
          <ac:spMkLst>
            <pc:docMk/>
            <pc:sldMk cId="2121952565" sldId="261"/>
            <ac:spMk id="4" creationId="{B86AC134-0FDD-4A27-AD9D-CB292D5089AC}"/>
          </ac:spMkLst>
        </pc:spChg>
        <pc:spChg chg="mod">
          <ac:chgData name="Liu Weihao" userId="bf9d38cd-a913-4dee-be94-4828a28ae478" providerId="ADAL" clId="{BFC476B1-A5CA-4166-93A6-B615A84400E8}" dt="2022-04-04T15:42:20.195" v="1878" actId="1076"/>
          <ac:spMkLst>
            <pc:docMk/>
            <pc:sldMk cId="2121952565" sldId="261"/>
            <ac:spMk id="8" creationId="{11A45031-26F2-41DB-B637-99EA215E0E32}"/>
          </ac:spMkLst>
        </pc:spChg>
        <pc:spChg chg="mod">
          <ac:chgData name="Liu Weihao" userId="bf9d38cd-a913-4dee-be94-4828a28ae478" providerId="ADAL" clId="{BFC476B1-A5CA-4166-93A6-B615A84400E8}" dt="2022-04-04T15:44:53.119" v="2000" actId="1076"/>
          <ac:spMkLst>
            <pc:docMk/>
            <pc:sldMk cId="2121952565" sldId="261"/>
            <ac:spMk id="39" creationId="{1A95496B-949F-40F6-A608-89C658DB520E}"/>
          </ac:spMkLst>
        </pc:spChg>
        <pc:spChg chg="mod">
          <ac:chgData name="Liu Weihao" userId="bf9d38cd-a913-4dee-be94-4828a28ae478" providerId="ADAL" clId="{BFC476B1-A5CA-4166-93A6-B615A84400E8}" dt="2022-04-04T15:44:53.119" v="2000" actId="1076"/>
          <ac:spMkLst>
            <pc:docMk/>
            <pc:sldMk cId="2121952565" sldId="261"/>
            <ac:spMk id="42" creationId="{76EE2F90-E6C3-420E-99CD-3226FCE8B8A1}"/>
          </ac:spMkLst>
        </pc:spChg>
        <pc:spChg chg="mod">
          <ac:chgData name="Liu Weihao" userId="bf9d38cd-a913-4dee-be94-4828a28ae478" providerId="ADAL" clId="{BFC476B1-A5CA-4166-93A6-B615A84400E8}" dt="2022-04-04T15:44:53.119" v="2000" actId="1076"/>
          <ac:spMkLst>
            <pc:docMk/>
            <pc:sldMk cId="2121952565" sldId="261"/>
            <ac:spMk id="56" creationId="{043C3DCB-6A7A-433A-A162-38316BCAAF75}"/>
          </ac:spMkLst>
        </pc:spChg>
        <pc:spChg chg="mod">
          <ac:chgData name="Liu Weihao" userId="bf9d38cd-a913-4dee-be94-4828a28ae478" providerId="ADAL" clId="{BFC476B1-A5CA-4166-93A6-B615A84400E8}" dt="2022-04-04T15:44:53.119" v="2000" actId="1076"/>
          <ac:spMkLst>
            <pc:docMk/>
            <pc:sldMk cId="2121952565" sldId="261"/>
            <ac:spMk id="95" creationId="{A59FB23D-BEB2-4567-A2AB-1C7F323E75F6}"/>
          </ac:spMkLst>
        </pc:spChg>
        <pc:spChg chg="del">
          <ac:chgData name="Liu Weihao" userId="bf9d38cd-a913-4dee-be94-4828a28ae478" providerId="ADAL" clId="{BFC476B1-A5CA-4166-93A6-B615A84400E8}" dt="2022-04-04T15:41:19.212" v="1824" actId="478"/>
          <ac:spMkLst>
            <pc:docMk/>
            <pc:sldMk cId="2121952565" sldId="261"/>
            <ac:spMk id="99" creationId="{5AB33D32-8FB5-400B-A057-64A40FB186A1}"/>
          </ac:spMkLst>
        </pc:spChg>
        <pc:spChg chg="mod">
          <ac:chgData name="Liu Weihao" userId="bf9d38cd-a913-4dee-be94-4828a28ae478" providerId="ADAL" clId="{BFC476B1-A5CA-4166-93A6-B615A84400E8}" dt="2022-04-04T15:44:53.119" v="2000" actId="1076"/>
          <ac:spMkLst>
            <pc:docMk/>
            <pc:sldMk cId="2121952565" sldId="261"/>
            <ac:spMk id="117" creationId="{75A4648F-75A4-42E1-9EEE-BF32B8C5CC44}"/>
          </ac:spMkLst>
        </pc:spChg>
        <pc:spChg chg="mod">
          <ac:chgData name="Liu Weihao" userId="bf9d38cd-a913-4dee-be94-4828a28ae478" providerId="ADAL" clId="{BFC476B1-A5CA-4166-93A6-B615A84400E8}" dt="2022-04-04T15:44:53.119" v="2000" actId="1076"/>
          <ac:spMkLst>
            <pc:docMk/>
            <pc:sldMk cId="2121952565" sldId="261"/>
            <ac:spMk id="118" creationId="{00DBCC21-9700-4933-86B3-18F747613328}"/>
          </ac:spMkLst>
        </pc:spChg>
        <pc:spChg chg="del">
          <ac:chgData name="Liu Weihao" userId="bf9d38cd-a913-4dee-be94-4828a28ae478" providerId="ADAL" clId="{BFC476B1-A5CA-4166-93A6-B615A84400E8}" dt="2022-04-04T15:41:17.863" v="1822" actId="478"/>
          <ac:spMkLst>
            <pc:docMk/>
            <pc:sldMk cId="2121952565" sldId="261"/>
            <ac:spMk id="119" creationId="{21DD2847-B33F-4F56-9DF2-C96832DC2542}"/>
          </ac:spMkLst>
        </pc:spChg>
        <pc:spChg chg="del">
          <ac:chgData name="Liu Weihao" userId="bf9d38cd-a913-4dee-be94-4828a28ae478" providerId="ADAL" clId="{BFC476B1-A5CA-4166-93A6-B615A84400E8}" dt="2022-04-04T15:43:23.783" v="1941" actId="478"/>
          <ac:spMkLst>
            <pc:docMk/>
            <pc:sldMk cId="2121952565" sldId="261"/>
            <ac:spMk id="120" creationId="{77B66FA1-56BA-4680-845C-E20E27C1B604}"/>
          </ac:spMkLst>
        </pc:spChg>
        <pc:grpChg chg="mod">
          <ac:chgData name="Liu Weihao" userId="bf9d38cd-a913-4dee-be94-4828a28ae478" providerId="ADAL" clId="{BFC476B1-A5CA-4166-93A6-B615A84400E8}" dt="2022-04-04T15:44:53.119" v="2000" actId="1076"/>
          <ac:grpSpMkLst>
            <pc:docMk/>
            <pc:sldMk cId="2121952565" sldId="261"/>
            <ac:grpSpMk id="10" creationId="{D95B40C6-8E95-47D6-8B17-22976E4F6E03}"/>
          </ac:grpSpMkLst>
        </pc:grpChg>
        <pc:grpChg chg="del">
          <ac:chgData name="Liu Weihao" userId="bf9d38cd-a913-4dee-be94-4828a28ae478" providerId="ADAL" clId="{BFC476B1-A5CA-4166-93A6-B615A84400E8}" dt="2022-04-04T15:41:16.621" v="1821" actId="478"/>
          <ac:grpSpMkLst>
            <pc:docMk/>
            <pc:sldMk cId="2121952565" sldId="261"/>
            <ac:grpSpMk id="49" creationId="{8420A1E5-1849-46EB-A32F-8823C19BE49A}"/>
          </ac:grpSpMkLst>
        </pc:grpChg>
        <pc:cxnChg chg="mod">
          <ac:chgData name="Liu Weihao" userId="bf9d38cd-a913-4dee-be94-4828a28ae478" providerId="ADAL" clId="{BFC476B1-A5CA-4166-93A6-B615A84400E8}" dt="2022-04-04T15:44:53.119" v="2000" actId="1076"/>
          <ac:cxnSpMkLst>
            <pc:docMk/>
            <pc:sldMk cId="2121952565" sldId="261"/>
            <ac:cxnSpMk id="20" creationId="{1CAB93E4-7DC4-44FA-A497-9EFD9BFC4294}"/>
          </ac:cxnSpMkLst>
        </pc:cxnChg>
        <pc:cxnChg chg="mod">
          <ac:chgData name="Liu Weihao" userId="bf9d38cd-a913-4dee-be94-4828a28ae478" providerId="ADAL" clId="{BFC476B1-A5CA-4166-93A6-B615A84400E8}" dt="2022-04-04T15:44:53.119" v="2000" actId="1076"/>
          <ac:cxnSpMkLst>
            <pc:docMk/>
            <pc:sldMk cId="2121952565" sldId="261"/>
            <ac:cxnSpMk id="28" creationId="{B43C48F3-BB21-421D-95D9-3E1B3CB4A8D3}"/>
          </ac:cxnSpMkLst>
        </pc:cxnChg>
        <pc:cxnChg chg="mod">
          <ac:chgData name="Liu Weihao" userId="bf9d38cd-a913-4dee-be94-4828a28ae478" providerId="ADAL" clId="{BFC476B1-A5CA-4166-93A6-B615A84400E8}" dt="2022-04-04T15:44:53.119" v="2000" actId="1076"/>
          <ac:cxnSpMkLst>
            <pc:docMk/>
            <pc:sldMk cId="2121952565" sldId="261"/>
            <ac:cxnSpMk id="37" creationId="{9B6797C7-9451-4504-89BA-02EB6FDD0A7D}"/>
          </ac:cxnSpMkLst>
        </pc:cxnChg>
        <pc:cxnChg chg="mod">
          <ac:chgData name="Liu Weihao" userId="bf9d38cd-a913-4dee-be94-4828a28ae478" providerId="ADAL" clId="{BFC476B1-A5CA-4166-93A6-B615A84400E8}" dt="2022-04-04T15:44:53.119" v="2000" actId="1076"/>
          <ac:cxnSpMkLst>
            <pc:docMk/>
            <pc:sldMk cId="2121952565" sldId="261"/>
            <ac:cxnSpMk id="58" creationId="{1D23F065-75B3-43AF-9101-9E8E6D09B8AC}"/>
          </ac:cxnSpMkLst>
        </pc:cxnChg>
        <pc:cxnChg chg="mod">
          <ac:chgData name="Liu Weihao" userId="bf9d38cd-a913-4dee-be94-4828a28ae478" providerId="ADAL" clId="{BFC476B1-A5CA-4166-93A6-B615A84400E8}" dt="2022-04-04T15:44:53.119" v="2000" actId="1076"/>
          <ac:cxnSpMkLst>
            <pc:docMk/>
            <pc:sldMk cId="2121952565" sldId="261"/>
            <ac:cxnSpMk id="60" creationId="{1D3794C3-BC5F-4278-AF3D-8B22AB5BAB94}"/>
          </ac:cxnSpMkLst>
        </pc:cxnChg>
        <pc:cxnChg chg="del mod">
          <ac:chgData name="Liu Weihao" userId="bf9d38cd-a913-4dee-be94-4828a28ae478" providerId="ADAL" clId="{BFC476B1-A5CA-4166-93A6-B615A84400E8}" dt="2022-04-04T15:43:25.616" v="1942" actId="478"/>
          <ac:cxnSpMkLst>
            <pc:docMk/>
            <pc:sldMk cId="2121952565" sldId="261"/>
            <ac:cxnSpMk id="62" creationId="{6E069D2E-A6B6-47DE-93C3-1F5D7C532502}"/>
          </ac:cxnSpMkLst>
        </pc:cxnChg>
        <pc:cxnChg chg="mod">
          <ac:chgData name="Liu Weihao" userId="bf9d38cd-a913-4dee-be94-4828a28ae478" providerId="ADAL" clId="{BFC476B1-A5CA-4166-93A6-B615A84400E8}" dt="2022-04-04T15:44:53.119" v="2000" actId="1076"/>
          <ac:cxnSpMkLst>
            <pc:docMk/>
            <pc:sldMk cId="2121952565" sldId="261"/>
            <ac:cxnSpMk id="101" creationId="{5C27CD2E-C5DC-493D-9FC0-6D3B946D59EA}"/>
          </ac:cxnSpMkLst>
        </pc:cxnChg>
        <pc:cxnChg chg="mod">
          <ac:chgData name="Liu Weihao" userId="bf9d38cd-a913-4dee-be94-4828a28ae478" providerId="ADAL" clId="{BFC476B1-A5CA-4166-93A6-B615A84400E8}" dt="2022-04-04T15:44:53.119" v="2000" actId="1076"/>
          <ac:cxnSpMkLst>
            <pc:docMk/>
            <pc:sldMk cId="2121952565" sldId="261"/>
            <ac:cxnSpMk id="103" creationId="{75DEEBE4-B7A0-463D-8BD4-5568FCE7B5E4}"/>
          </ac:cxnSpMkLst>
        </pc:cxnChg>
        <pc:cxnChg chg="del mod">
          <ac:chgData name="Liu Weihao" userId="bf9d38cd-a913-4dee-be94-4828a28ae478" providerId="ADAL" clId="{BFC476B1-A5CA-4166-93A6-B615A84400E8}" dt="2022-04-04T15:41:18.444" v="1823" actId="478"/>
          <ac:cxnSpMkLst>
            <pc:docMk/>
            <pc:sldMk cId="2121952565" sldId="261"/>
            <ac:cxnSpMk id="105" creationId="{CF63B20F-FE79-44F1-B00E-6FFABDA975B9}"/>
          </ac:cxnSpMkLst>
        </pc:cxnChg>
        <pc:cxnChg chg="del mod">
          <ac:chgData name="Liu Weihao" userId="bf9d38cd-a913-4dee-be94-4828a28ae478" providerId="ADAL" clId="{BFC476B1-A5CA-4166-93A6-B615A84400E8}" dt="2022-04-04T15:41:20.281" v="1825" actId="478"/>
          <ac:cxnSpMkLst>
            <pc:docMk/>
            <pc:sldMk cId="2121952565" sldId="261"/>
            <ac:cxnSpMk id="107" creationId="{2B11C8AD-61B2-40AF-89BB-BBFC5CCE8397}"/>
          </ac:cxnSpMkLst>
        </pc:cxnChg>
        <pc:cxnChg chg="mod">
          <ac:chgData name="Liu Weihao" userId="bf9d38cd-a913-4dee-be94-4828a28ae478" providerId="ADAL" clId="{BFC476B1-A5CA-4166-93A6-B615A84400E8}" dt="2022-04-04T15:44:53.119" v="2000" actId="1076"/>
          <ac:cxnSpMkLst>
            <pc:docMk/>
            <pc:sldMk cId="2121952565" sldId="261"/>
            <ac:cxnSpMk id="109" creationId="{E5D6C68C-C014-44CD-9A01-A57B5475AF48}"/>
          </ac:cxnSpMkLst>
        </pc:cxnChg>
      </pc:sldChg>
      <pc:sldChg chg="addSp delSp modSp add mod">
        <pc:chgData name="Liu Weihao" userId="bf9d38cd-a913-4dee-be94-4828a28ae478" providerId="ADAL" clId="{BFC476B1-A5CA-4166-93A6-B615A84400E8}" dt="2022-04-05T04:30:45.695" v="2006" actId="1076"/>
        <pc:sldMkLst>
          <pc:docMk/>
          <pc:sldMk cId="272458005" sldId="262"/>
        </pc:sldMkLst>
        <pc:spChg chg="del">
          <ac:chgData name="Liu Weihao" userId="bf9d38cd-a913-4dee-be94-4828a28ae478" providerId="ADAL" clId="{BFC476B1-A5CA-4166-93A6-B615A84400E8}" dt="2022-04-05T04:30:39.958" v="2002" actId="478"/>
          <ac:spMkLst>
            <pc:docMk/>
            <pc:sldMk cId="272458005" sldId="262"/>
            <ac:spMk id="2" creationId="{B259ACDD-2620-448F-BFE9-ABFF7C6B4990}"/>
          </ac:spMkLst>
        </pc:spChg>
        <pc:spChg chg="del">
          <ac:chgData name="Liu Weihao" userId="bf9d38cd-a913-4dee-be94-4828a28ae478" providerId="ADAL" clId="{BFC476B1-A5CA-4166-93A6-B615A84400E8}" dt="2022-04-05T04:30:39.958" v="2002" actId="478"/>
          <ac:spMkLst>
            <pc:docMk/>
            <pc:sldMk cId="272458005" sldId="262"/>
            <ac:spMk id="4" creationId="{B86AC134-0FDD-4A27-AD9D-CB292D5089AC}"/>
          </ac:spMkLst>
        </pc:spChg>
        <pc:spChg chg="del">
          <ac:chgData name="Liu Weihao" userId="bf9d38cd-a913-4dee-be94-4828a28ae478" providerId="ADAL" clId="{BFC476B1-A5CA-4166-93A6-B615A84400E8}" dt="2022-04-05T04:30:39.958" v="2002" actId="478"/>
          <ac:spMkLst>
            <pc:docMk/>
            <pc:sldMk cId="272458005" sldId="262"/>
            <ac:spMk id="39" creationId="{1A95496B-949F-40F6-A608-89C658DB520E}"/>
          </ac:spMkLst>
        </pc:spChg>
        <pc:spChg chg="del">
          <ac:chgData name="Liu Weihao" userId="bf9d38cd-a913-4dee-be94-4828a28ae478" providerId="ADAL" clId="{BFC476B1-A5CA-4166-93A6-B615A84400E8}" dt="2022-04-05T04:30:39.958" v="2002" actId="478"/>
          <ac:spMkLst>
            <pc:docMk/>
            <pc:sldMk cId="272458005" sldId="262"/>
            <ac:spMk id="42" creationId="{76EE2F90-E6C3-420E-99CD-3226FCE8B8A1}"/>
          </ac:spMkLst>
        </pc:spChg>
        <pc:spChg chg="del">
          <ac:chgData name="Liu Weihao" userId="bf9d38cd-a913-4dee-be94-4828a28ae478" providerId="ADAL" clId="{BFC476B1-A5CA-4166-93A6-B615A84400E8}" dt="2022-04-05T04:30:39.958" v="2002" actId="478"/>
          <ac:spMkLst>
            <pc:docMk/>
            <pc:sldMk cId="272458005" sldId="262"/>
            <ac:spMk id="56" creationId="{043C3DCB-6A7A-433A-A162-38316BCAAF75}"/>
          </ac:spMkLst>
        </pc:spChg>
        <pc:spChg chg="del">
          <ac:chgData name="Liu Weihao" userId="bf9d38cd-a913-4dee-be94-4828a28ae478" providerId="ADAL" clId="{BFC476B1-A5CA-4166-93A6-B615A84400E8}" dt="2022-04-05T04:30:39.958" v="2002" actId="478"/>
          <ac:spMkLst>
            <pc:docMk/>
            <pc:sldMk cId="272458005" sldId="262"/>
            <ac:spMk id="95" creationId="{A59FB23D-BEB2-4567-A2AB-1C7F323E75F6}"/>
          </ac:spMkLst>
        </pc:spChg>
        <pc:spChg chg="del">
          <ac:chgData name="Liu Weihao" userId="bf9d38cd-a913-4dee-be94-4828a28ae478" providerId="ADAL" clId="{BFC476B1-A5CA-4166-93A6-B615A84400E8}" dt="2022-04-05T04:30:39.958" v="2002" actId="478"/>
          <ac:spMkLst>
            <pc:docMk/>
            <pc:sldMk cId="272458005" sldId="262"/>
            <ac:spMk id="117" creationId="{75A4648F-75A4-42E1-9EEE-BF32B8C5CC44}"/>
          </ac:spMkLst>
        </pc:spChg>
        <pc:spChg chg="del">
          <ac:chgData name="Liu Weihao" userId="bf9d38cd-a913-4dee-be94-4828a28ae478" providerId="ADAL" clId="{BFC476B1-A5CA-4166-93A6-B615A84400E8}" dt="2022-04-05T04:30:39.958" v="2002" actId="478"/>
          <ac:spMkLst>
            <pc:docMk/>
            <pc:sldMk cId="272458005" sldId="262"/>
            <ac:spMk id="118" creationId="{00DBCC21-9700-4933-86B3-18F747613328}"/>
          </ac:spMkLst>
        </pc:spChg>
        <pc:grpChg chg="del">
          <ac:chgData name="Liu Weihao" userId="bf9d38cd-a913-4dee-be94-4828a28ae478" providerId="ADAL" clId="{BFC476B1-A5CA-4166-93A6-B615A84400E8}" dt="2022-04-05T04:30:39.958" v="2002" actId="478"/>
          <ac:grpSpMkLst>
            <pc:docMk/>
            <pc:sldMk cId="272458005" sldId="262"/>
            <ac:grpSpMk id="10" creationId="{D95B40C6-8E95-47D6-8B17-22976E4F6E03}"/>
          </ac:grpSpMkLst>
        </pc:grpChg>
        <pc:picChg chg="add mod">
          <ac:chgData name="Liu Weihao" userId="bf9d38cd-a913-4dee-be94-4828a28ae478" providerId="ADAL" clId="{BFC476B1-A5CA-4166-93A6-B615A84400E8}" dt="2022-04-05T04:30:45.695" v="2006" actId="1076"/>
          <ac:picMkLst>
            <pc:docMk/>
            <pc:sldMk cId="272458005" sldId="262"/>
            <ac:picMk id="1026" creationId="{F6CD5F52-A012-4279-813D-36CECC503DA9}"/>
          </ac:picMkLst>
        </pc:picChg>
        <pc:cxnChg chg="del mod">
          <ac:chgData name="Liu Weihao" userId="bf9d38cd-a913-4dee-be94-4828a28ae478" providerId="ADAL" clId="{BFC476B1-A5CA-4166-93A6-B615A84400E8}" dt="2022-04-05T04:30:39.958" v="2002" actId="478"/>
          <ac:cxnSpMkLst>
            <pc:docMk/>
            <pc:sldMk cId="272458005" sldId="262"/>
            <ac:cxnSpMk id="20" creationId="{1CAB93E4-7DC4-44FA-A497-9EFD9BFC4294}"/>
          </ac:cxnSpMkLst>
        </pc:cxnChg>
        <pc:cxnChg chg="del mod">
          <ac:chgData name="Liu Weihao" userId="bf9d38cd-a913-4dee-be94-4828a28ae478" providerId="ADAL" clId="{BFC476B1-A5CA-4166-93A6-B615A84400E8}" dt="2022-04-05T04:30:39.958" v="2002" actId="478"/>
          <ac:cxnSpMkLst>
            <pc:docMk/>
            <pc:sldMk cId="272458005" sldId="262"/>
            <ac:cxnSpMk id="28" creationId="{B43C48F3-BB21-421D-95D9-3E1B3CB4A8D3}"/>
          </ac:cxnSpMkLst>
        </pc:cxnChg>
        <pc:cxnChg chg="del mod">
          <ac:chgData name="Liu Weihao" userId="bf9d38cd-a913-4dee-be94-4828a28ae478" providerId="ADAL" clId="{BFC476B1-A5CA-4166-93A6-B615A84400E8}" dt="2022-04-05T04:30:39.958" v="2002" actId="478"/>
          <ac:cxnSpMkLst>
            <pc:docMk/>
            <pc:sldMk cId="272458005" sldId="262"/>
            <ac:cxnSpMk id="37" creationId="{9B6797C7-9451-4504-89BA-02EB6FDD0A7D}"/>
          </ac:cxnSpMkLst>
        </pc:cxnChg>
        <pc:cxnChg chg="del mod">
          <ac:chgData name="Liu Weihao" userId="bf9d38cd-a913-4dee-be94-4828a28ae478" providerId="ADAL" clId="{BFC476B1-A5CA-4166-93A6-B615A84400E8}" dt="2022-04-05T04:30:39.958" v="2002" actId="478"/>
          <ac:cxnSpMkLst>
            <pc:docMk/>
            <pc:sldMk cId="272458005" sldId="262"/>
            <ac:cxnSpMk id="58" creationId="{1D23F065-75B3-43AF-9101-9E8E6D09B8AC}"/>
          </ac:cxnSpMkLst>
        </pc:cxnChg>
        <pc:cxnChg chg="del mod">
          <ac:chgData name="Liu Weihao" userId="bf9d38cd-a913-4dee-be94-4828a28ae478" providerId="ADAL" clId="{BFC476B1-A5CA-4166-93A6-B615A84400E8}" dt="2022-04-05T04:30:39.958" v="2002" actId="478"/>
          <ac:cxnSpMkLst>
            <pc:docMk/>
            <pc:sldMk cId="272458005" sldId="262"/>
            <ac:cxnSpMk id="60" creationId="{1D3794C3-BC5F-4278-AF3D-8B22AB5BAB94}"/>
          </ac:cxnSpMkLst>
        </pc:cxnChg>
        <pc:cxnChg chg="del mod">
          <ac:chgData name="Liu Weihao" userId="bf9d38cd-a913-4dee-be94-4828a28ae478" providerId="ADAL" clId="{BFC476B1-A5CA-4166-93A6-B615A84400E8}" dt="2022-04-05T04:30:39.958" v="2002" actId="478"/>
          <ac:cxnSpMkLst>
            <pc:docMk/>
            <pc:sldMk cId="272458005" sldId="262"/>
            <ac:cxnSpMk id="101" creationId="{5C27CD2E-C5DC-493D-9FC0-6D3B946D59EA}"/>
          </ac:cxnSpMkLst>
        </pc:cxnChg>
        <pc:cxnChg chg="del mod">
          <ac:chgData name="Liu Weihao" userId="bf9d38cd-a913-4dee-be94-4828a28ae478" providerId="ADAL" clId="{BFC476B1-A5CA-4166-93A6-B615A84400E8}" dt="2022-04-05T04:30:39.958" v="2002" actId="478"/>
          <ac:cxnSpMkLst>
            <pc:docMk/>
            <pc:sldMk cId="272458005" sldId="262"/>
            <ac:cxnSpMk id="103" creationId="{75DEEBE4-B7A0-463D-8BD4-5568FCE7B5E4}"/>
          </ac:cxnSpMkLst>
        </pc:cxnChg>
        <pc:cxnChg chg="del mod">
          <ac:chgData name="Liu Weihao" userId="bf9d38cd-a913-4dee-be94-4828a28ae478" providerId="ADAL" clId="{BFC476B1-A5CA-4166-93A6-B615A84400E8}" dt="2022-04-05T04:30:39.958" v="2002" actId="478"/>
          <ac:cxnSpMkLst>
            <pc:docMk/>
            <pc:sldMk cId="272458005" sldId="262"/>
            <ac:cxnSpMk id="109" creationId="{E5D6C68C-C014-44CD-9A01-A57B5475AF48}"/>
          </ac:cxnSpMkLst>
        </pc:cxnChg>
      </pc:sldChg>
      <pc:sldChg chg="addSp delSp add">
        <pc:chgData name="Liu Weihao" userId="bf9d38cd-a913-4dee-be94-4828a28ae478" providerId="ADAL" clId="{BFC476B1-A5CA-4166-93A6-B615A84400E8}" dt="2022-04-05T05:38:31.640" v="2009"/>
        <pc:sldMkLst>
          <pc:docMk/>
          <pc:sldMk cId="50513965" sldId="263"/>
        </pc:sldMkLst>
        <pc:picChg chg="add">
          <ac:chgData name="Liu Weihao" userId="bf9d38cd-a913-4dee-be94-4828a28ae478" providerId="ADAL" clId="{BFC476B1-A5CA-4166-93A6-B615A84400E8}" dt="2022-04-05T05:38:31.640" v="2009"/>
          <ac:picMkLst>
            <pc:docMk/>
            <pc:sldMk cId="50513965" sldId="263"/>
            <ac:picMk id="2" creationId="{BFCB9287-BF64-4F11-A1CA-C727FCB4DB33}"/>
          </ac:picMkLst>
        </pc:picChg>
        <pc:picChg chg="del">
          <ac:chgData name="Liu Weihao" userId="bf9d38cd-a913-4dee-be94-4828a28ae478" providerId="ADAL" clId="{BFC476B1-A5CA-4166-93A6-B615A84400E8}" dt="2022-04-05T05:38:30.681" v="2008" actId="478"/>
          <ac:picMkLst>
            <pc:docMk/>
            <pc:sldMk cId="50513965" sldId="263"/>
            <ac:picMk id="1026" creationId="{F6CD5F52-A012-4279-813D-36CECC503DA9}"/>
          </ac:picMkLst>
        </pc:picChg>
      </pc:sldChg>
      <pc:sldChg chg="addSp delSp modSp add mod">
        <pc:chgData name="Liu Weihao" userId="bf9d38cd-a913-4dee-be94-4828a28ae478" providerId="ADAL" clId="{BFC476B1-A5CA-4166-93A6-B615A84400E8}" dt="2022-04-05T06:12:05.539" v="2017" actId="1076"/>
        <pc:sldMkLst>
          <pc:docMk/>
          <pc:sldMk cId="475565658" sldId="264"/>
        </pc:sldMkLst>
        <pc:picChg chg="del">
          <ac:chgData name="Liu Weihao" userId="bf9d38cd-a913-4dee-be94-4828a28ae478" providerId="ADAL" clId="{BFC476B1-A5CA-4166-93A6-B615A84400E8}" dt="2022-04-05T06:05:24.791" v="2011" actId="478"/>
          <ac:picMkLst>
            <pc:docMk/>
            <pc:sldMk cId="475565658" sldId="264"/>
            <ac:picMk id="2" creationId="{BFCB9287-BF64-4F11-A1CA-C727FCB4DB33}"/>
          </ac:picMkLst>
        </pc:picChg>
        <pc:picChg chg="add del mod">
          <ac:chgData name="Liu Weihao" userId="bf9d38cd-a913-4dee-be94-4828a28ae478" providerId="ADAL" clId="{BFC476B1-A5CA-4166-93A6-B615A84400E8}" dt="2022-04-05T06:12:03.947" v="2015" actId="478"/>
          <ac:picMkLst>
            <pc:docMk/>
            <pc:sldMk cId="475565658" sldId="264"/>
            <ac:picMk id="3" creationId="{E71C25A1-CD74-4DCC-8F3A-94000D4411AE}"/>
          </ac:picMkLst>
        </pc:picChg>
        <pc:picChg chg="add mod">
          <ac:chgData name="Liu Weihao" userId="bf9d38cd-a913-4dee-be94-4828a28ae478" providerId="ADAL" clId="{BFC476B1-A5CA-4166-93A6-B615A84400E8}" dt="2022-04-05T06:12:05.539" v="2017" actId="1076"/>
          <ac:picMkLst>
            <pc:docMk/>
            <pc:sldMk cId="475565658" sldId="264"/>
            <ac:picMk id="4" creationId="{C15C769C-9008-439D-B2FA-DA4596A525EE}"/>
          </ac:picMkLst>
        </pc:picChg>
      </pc:sldChg>
      <pc:sldChg chg="addSp delSp modSp add mod">
        <pc:chgData name="Liu Weihao" userId="bf9d38cd-a913-4dee-be94-4828a28ae478" providerId="ADAL" clId="{BFC476B1-A5CA-4166-93A6-B615A84400E8}" dt="2022-04-05T07:53:39.696" v="2086" actId="20577"/>
        <pc:sldMkLst>
          <pc:docMk/>
          <pc:sldMk cId="2842903349" sldId="265"/>
        </pc:sldMkLst>
        <pc:spChg chg="add mod">
          <ac:chgData name="Liu Weihao" userId="bf9d38cd-a913-4dee-be94-4828a28ae478" providerId="ADAL" clId="{BFC476B1-A5CA-4166-93A6-B615A84400E8}" dt="2022-04-05T07:51:06.756" v="2029" actId="1582"/>
          <ac:spMkLst>
            <pc:docMk/>
            <pc:sldMk cId="2842903349" sldId="265"/>
            <ac:spMk id="3" creationId="{B97AE190-410A-496B-84E9-A7332300C5BF}"/>
          </ac:spMkLst>
        </pc:spChg>
        <pc:spChg chg="add mod">
          <ac:chgData name="Liu Weihao" userId="bf9d38cd-a913-4dee-be94-4828a28ae478" providerId="ADAL" clId="{BFC476B1-A5CA-4166-93A6-B615A84400E8}" dt="2022-04-05T07:51:26.791" v="2036" actId="14100"/>
          <ac:spMkLst>
            <pc:docMk/>
            <pc:sldMk cId="2842903349" sldId="265"/>
            <ac:spMk id="5" creationId="{827C00BF-80AD-4B5A-BDA8-EC7809143E71}"/>
          </ac:spMkLst>
        </pc:spChg>
        <pc:spChg chg="add mod">
          <ac:chgData name="Liu Weihao" userId="bf9d38cd-a913-4dee-be94-4828a28ae478" providerId="ADAL" clId="{BFC476B1-A5CA-4166-93A6-B615A84400E8}" dt="2022-04-05T07:52:50.705" v="2063" actId="1076"/>
          <ac:spMkLst>
            <pc:docMk/>
            <pc:sldMk cId="2842903349" sldId="265"/>
            <ac:spMk id="6" creationId="{844181D2-85EC-4FF5-B1BA-E214DB121371}"/>
          </ac:spMkLst>
        </pc:spChg>
        <pc:spChg chg="add mod">
          <ac:chgData name="Liu Weihao" userId="bf9d38cd-a913-4dee-be94-4828a28ae478" providerId="ADAL" clId="{BFC476B1-A5CA-4166-93A6-B615A84400E8}" dt="2022-04-05T07:53:39.696" v="2086" actId="20577"/>
          <ac:spMkLst>
            <pc:docMk/>
            <pc:sldMk cId="2842903349" sldId="265"/>
            <ac:spMk id="7" creationId="{4115AFAF-933F-4CD9-839E-367CFEC7BFCB}"/>
          </ac:spMkLst>
        </pc:spChg>
        <pc:picChg chg="add mod">
          <ac:chgData name="Liu Weihao" userId="bf9d38cd-a913-4dee-be94-4828a28ae478" providerId="ADAL" clId="{BFC476B1-A5CA-4166-93A6-B615A84400E8}" dt="2022-04-05T07:51:21.075" v="2034" actId="1076"/>
          <ac:picMkLst>
            <pc:docMk/>
            <pc:sldMk cId="2842903349" sldId="265"/>
            <ac:picMk id="2" creationId="{A04DF9E8-B556-4404-A384-DB7F2503BFBA}"/>
          </ac:picMkLst>
        </pc:picChg>
        <pc:picChg chg="del">
          <ac:chgData name="Liu Weihao" userId="bf9d38cd-a913-4dee-be94-4828a28ae478" providerId="ADAL" clId="{BFC476B1-A5CA-4166-93A6-B615A84400E8}" dt="2022-04-05T07:50:15.676" v="2019" actId="478"/>
          <ac:picMkLst>
            <pc:docMk/>
            <pc:sldMk cId="2842903349" sldId="265"/>
            <ac:picMk id="4" creationId="{C15C769C-9008-439D-B2FA-DA4596A525EE}"/>
          </ac:picMkLst>
        </pc:picChg>
        <pc:cxnChg chg="add mod">
          <ac:chgData name="Liu Weihao" userId="bf9d38cd-a913-4dee-be94-4828a28ae478" providerId="ADAL" clId="{BFC476B1-A5CA-4166-93A6-B615A84400E8}" dt="2022-04-05T07:53:29.161" v="2069" actId="1582"/>
          <ac:cxnSpMkLst>
            <pc:docMk/>
            <pc:sldMk cId="2842903349" sldId="265"/>
            <ac:cxnSpMk id="9" creationId="{85BE8CC6-1E20-40D5-8131-5BD418CF9DAD}"/>
          </ac:cxnSpMkLst>
        </pc:cxnChg>
        <pc:cxnChg chg="add mod">
          <ac:chgData name="Liu Weihao" userId="bf9d38cd-a913-4dee-be94-4828a28ae478" providerId="ADAL" clId="{BFC476B1-A5CA-4166-93A6-B615A84400E8}" dt="2022-04-05T07:53:29.161" v="2069" actId="1582"/>
          <ac:cxnSpMkLst>
            <pc:docMk/>
            <pc:sldMk cId="2842903349" sldId="265"/>
            <ac:cxnSpMk id="11" creationId="{E80BA34A-F2C6-4909-9A63-CDDC5AD25274}"/>
          </ac:cxnSpMkLst>
        </pc:cxnChg>
      </pc:sldChg>
      <pc:sldChg chg="addSp delSp modSp add mod">
        <pc:chgData name="Liu Weihao" userId="bf9d38cd-a913-4dee-be94-4828a28ae478" providerId="ADAL" clId="{BFC476B1-A5CA-4166-93A6-B615A84400E8}" dt="2022-04-05T08:09:40.141" v="2153" actId="14100"/>
        <pc:sldMkLst>
          <pc:docMk/>
          <pc:sldMk cId="3447815284" sldId="266"/>
        </pc:sldMkLst>
        <pc:spChg chg="del">
          <ac:chgData name="Liu Weihao" userId="bf9d38cd-a913-4dee-be94-4828a28ae478" providerId="ADAL" clId="{BFC476B1-A5CA-4166-93A6-B615A84400E8}" dt="2022-04-05T08:05:12.433" v="2088" actId="478"/>
          <ac:spMkLst>
            <pc:docMk/>
            <pc:sldMk cId="3447815284" sldId="266"/>
            <ac:spMk id="3" creationId="{B97AE190-410A-496B-84E9-A7332300C5BF}"/>
          </ac:spMkLst>
        </pc:spChg>
        <pc:spChg chg="del">
          <ac:chgData name="Liu Weihao" userId="bf9d38cd-a913-4dee-be94-4828a28ae478" providerId="ADAL" clId="{BFC476B1-A5CA-4166-93A6-B615A84400E8}" dt="2022-04-05T08:05:12.433" v="2088" actId="478"/>
          <ac:spMkLst>
            <pc:docMk/>
            <pc:sldMk cId="3447815284" sldId="266"/>
            <ac:spMk id="5" creationId="{827C00BF-80AD-4B5A-BDA8-EC7809143E71}"/>
          </ac:spMkLst>
        </pc:spChg>
        <pc:spChg chg="del">
          <ac:chgData name="Liu Weihao" userId="bf9d38cd-a913-4dee-be94-4828a28ae478" providerId="ADAL" clId="{BFC476B1-A5CA-4166-93A6-B615A84400E8}" dt="2022-04-05T08:05:15.098" v="2089" actId="478"/>
          <ac:spMkLst>
            <pc:docMk/>
            <pc:sldMk cId="3447815284" sldId="266"/>
            <ac:spMk id="6" creationId="{844181D2-85EC-4FF5-B1BA-E214DB121371}"/>
          </ac:spMkLst>
        </pc:spChg>
        <pc:spChg chg="del">
          <ac:chgData name="Liu Weihao" userId="bf9d38cd-a913-4dee-be94-4828a28ae478" providerId="ADAL" clId="{BFC476B1-A5CA-4166-93A6-B615A84400E8}" dt="2022-04-05T08:05:16.038" v="2090" actId="478"/>
          <ac:spMkLst>
            <pc:docMk/>
            <pc:sldMk cId="3447815284" sldId="266"/>
            <ac:spMk id="7" creationId="{4115AFAF-933F-4CD9-839E-367CFEC7BFCB}"/>
          </ac:spMkLst>
        </pc:spChg>
        <pc:spChg chg="add mod">
          <ac:chgData name="Liu Weihao" userId="bf9d38cd-a913-4dee-be94-4828a28ae478" providerId="ADAL" clId="{BFC476B1-A5CA-4166-93A6-B615A84400E8}" dt="2022-04-05T08:06:33.790" v="2106" actId="14100"/>
          <ac:spMkLst>
            <pc:docMk/>
            <pc:sldMk cId="3447815284" sldId="266"/>
            <ac:spMk id="8" creationId="{8E912A94-86E9-49CE-8EF7-A232FCDA5946}"/>
          </ac:spMkLst>
        </pc:spChg>
        <pc:spChg chg="add mod">
          <ac:chgData name="Liu Weihao" userId="bf9d38cd-a913-4dee-be94-4828a28ae478" providerId="ADAL" clId="{BFC476B1-A5CA-4166-93A6-B615A84400E8}" dt="2022-04-05T08:08:59.306" v="2144" actId="1076"/>
          <ac:spMkLst>
            <pc:docMk/>
            <pc:sldMk cId="3447815284" sldId="266"/>
            <ac:spMk id="10" creationId="{B4222ECA-66F3-436E-95DF-F159DE0752D8}"/>
          </ac:spMkLst>
        </pc:spChg>
        <pc:spChg chg="add mod">
          <ac:chgData name="Liu Weihao" userId="bf9d38cd-a913-4dee-be94-4828a28ae478" providerId="ADAL" clId="{BFC476B1-A5CA-4166-93A6-B615A84400E8}" dt="2022-04-05T08:06:47.049" v="2109" actId="14100"/>
          <ac:spMkLst>
            <pc:docMk/>
            <pc:sldMk cId="3447815284" sldId="266"/>
            <ac:spMk id="12" creationId="{5C852300-DE06-4730-82CE-4D51E4FCF72E}"/>
          </ac:spMkLst>
        </pc:spChg>
        <pc:spChg chg="add mod">
          <ac:chgData name="Liu Weihao" userId="bf9d38cd-a913-4dee-be94-4828a28ae478" providerId="ADAL" clId="{BFC476B1-A5CA-4166-93A6-B615A84400E8}" dt="2022-04-05T08:09:01.386" v="2145" actId="1076"/>
          <ac:spMkLst>
            <pc:docMk/>
            <pc:sldMk cId="3447815284" sldId="266"/>
            <ac:spMk id="13" creationId="{773AE2BF-6D25-405D-B4AB-CE68ECB43001}"/>
          </ac:spMkLst>
        </pc:spChg>
        <pc:picChg chg="del">
          <ac:chgData name="Liu Weihao" userId="bf9d38cd-a913-4dee-be94-4828a28ae478" providerId="ADAL" clId="{BFC476B1-A5CA-4166-93A6-B615A84400E8}" dt="2022-04-05T08:05:12.433" v="2088" actId="478"/>
          <ac:picMkLst>
            <pc:docMk/>
            <pc:sldMk cId="3447815284" sldId="266"/>
            <ac:picMk id="2" creationId="{A04DF9E8-B556-4404-A384-DB7F2503BFBA}"/>
          </ac:picMkLst>
        </pc:picChg>
        <pc:picChg chg="add mod">
          <ac:chgData name="Liu Weihao" userId="bf9d38cd-a913-4dee-be94-4828a28ae478" providerId="ADAL" clId="{BFC476B1-A5CA-4166-93A6-B615A84400E8}" dt="2022-04-05T08:05:34.885" v="2095" actId="1076"/>
          <ac:picMkLst>
            <pc:docMk/>
            <pc:sldMk cId="3447815284" sldId="266"/>
            <ac:picMk id="4" creationId="{923BB26E-96D6-40A2-B609-D2B3C7B76D3F}"/>
          </ac:picMkLst>
        </pc:picChg>
        <pc:cxnChg chg="del mod">
          <ac:chgData name="Liu Weihao" userId="bf9d38cd-a913-4dee-be94-4828a28ae478" providerId="ADAL" clId="{BFC476B1-A5CA-4166-93A6-B615A84400E8}" dt="2022-04-05T08:05:12.433" v="2088" actId="478"/>
          <ac:cxnSpMkLst>
            <pc:docMk/>
            <pc:sldMk cId="3447815284" sldId="266"/>
            <ac:cxnSpMk id="9" creationId="{85BE8CC6-1E20-40D5-8131-5BD418CF9DAD}"/>
          </ac:cxnSpMkLst>
        </pc:cxnChg>
        <pc:cxnChg chg="del mod">
          <ac:chgData name="Liu Weihao" userId="bf9d38cd-a913-4dee-be94-4828a28ae478" providerId="ADAL" clId="{BFC476B1-A5CA-4166-93A6-B615A84400E8}" dt="2022-04-05T08:05:12.433" v="2088" actId="478"/>
          <ac:cxnSpMkLst>
            <pc:docMk/>
            <pc:sldMk cId="3447815284" sldId="266"/>
            <ac:cxnSpMk id="11" creationId="{E80BA34A-F2C6-4909-9A63-CDDC5AD25274}"/>
          </ac:cxnSpMkLst>
        </pc:cxnChg>
        <pc:cxnChg chg="add mod">
          <ac:chgData name="Liu Weihao" userId="bf9d38cd-a913-4dee-be94-4828a28ae478" providerId="ADAL" clId="{BFC476B1-A5CA-4166-93A6-B615A84400E8}" dt="2022-04-05T08:09:34.277" v="2152" actId="1076"/>
          <ac:cxnSpMkLst>
            <pc:docMk/>
            <pc:sldMk cId="3447815284" sldId="266"/>
            <ac:cxnSpMk id="15" creationId="{66BA3BD1-96DF-46DB-A723-D3FDFCDC47CC}"/>
          </ac:cxnSpMkLst>
        </pc:cxnChg>
        <pc:cxnChg chg="add mod">
          <ac:chgData name="Liu Weihao" userId="bf9d38cd-a913-4dee-be94-4828a28ae478" providerId="ADAL" clId="{BFC476B1-A5CA-4166-93A6-B615A84400E8}" dt="2022-04-05T08:09:40.141" v="2153" actId="14100"/>
          <ac:cxnSpMkLst>
            <pc:docMk/>
            <pc:sldMk cId="3447815284" sldId="266"/>
            <ac:cxnSpMk id="17" creationId="{BA5BACA9-24EC-485F-981F-04F49C8B666D}"/>
          </ac:cxnSpMkLst>
        </pc:cxnChg>
      </pc:sldChg>
      <pc:sldChg chg="addSp delSp modSp add mod">
        <pc:chgData name="Liu Weihao" userId="bf9d38cd-a913-4dee-be94-4828a28ae478" providerId="ADAL" clId="{BFC476B1-A5CA-4166-93A6-B615A84400E8}" dt="2022-04-05T13:09:44.198" v="2672" actId="20577"/>
        <pc:sldMkLst>
          <pc:docMk/>
          <pc:sldMk cId="4133595277" sldId="267"/>
        </pc:sldMkLst>
        <pc:spChg chg="del">
          <ac:chgData name="Liu Weihao" userId="bf9d38cd-a913-4dee-be94-4828a28ae478" providerId="ADAL" clId="{BFC476B1-A5CA-4166-93A6-B615A84400E8}" dt="2022-04-05T12:43:17.305" v="2155" actId="478"/>
          <ac:spMkLst>
            <pc:docMk/>
            <pc:sldMk cId="4133595277" sldId="267"/>
            <ac:spMk id="8" creationId="{8E912A94-86E9-49CE-8EF7-A232FCDA5946}"/>
          </ac:spMkLst>
        </pc:spChg>
        <pc:spChg chg="del">
          <ac:chgData name="Liu Weihao" userId="bf9d38cd-a913-4dee-be94-4828a28ae478" providerId="ADAL" clId="{BFC476B1-A5CA-4166-93A6-B615A84400E8}" dt="2022-04-05T12:43:17.305" v="2155" actId="478"/>
          <ac:spMkLst>
            <pc:docMk/>
            <pc:sldMk cId="4133595277" sldId="267"/>
            <ac:spMk id="10" creationId="{B4222ECA-66F3-436E-95DF-F159DE0752D8}"/>
          </ac:spMkLst>
        </pc:spChg>
        <pc:spChg chg="del">
          <ac:chgData name="Liu Weihao" userId="bf9d38cd-a913-4dee-be94-4828a28ae478" providerId="ADAL" clId="{BFC476B1-A5CA-4166-93A6-B615A84400E8}" dt="2022-04-05T12:43:17.305" v="2155" actId="478"/>
          <ac:spMkLst>
            <pc:docMk/>
            <pc:sldMk cId="4133595277" sldId="267"/>
            <ac:spMk id="12" creationId="{5C852300-DE06-4730-82CE-4D51E4FCF72E}"/>
          </ac:spMkLst>
        </pc:spChg>
        <pc:spChg chg="del">
          <ac:chgData name="Liu Weihao" userId="bf9d38cd-a913-4dee-be94-4828a28ae478" providerId="ADAL" clId="{BFC476B1-A5CA-4166-93A6-B615A84400E8}" dt="2022-04-05T12:43:17.305" v="2155" actId="478"/>
          <ac:spMkLst>
            <pc:docMk/>
            <pc:sldMk cId="4133595277" sldId="267"/>
            <ac:spMk id="13" creationId="{773AE2BF-6D25-405D-B4AB-CE68ECB43001}"/>
          </ac:spMkLst>
        </pc:spChg>
        <pc:spChg chg="add mod">
          <ac:chgData name="Liu Weihao" userId="bf9d38cd-a913-4dee-be94-4828a28ae478" providerId="ADAL" clId="{BFC476B1-A5CA-4166-93A6-B615A84400E8}" dt="2022-04-05T13:08:07.187" v="2621" actId="1076"/>
          <ac:spMkLst>
            <pc:docMk/>
            <pc:sldMk cId="4133595277" sldId="267"/>
            <ac:spMk id="19" creationId="{2FF76887-2E80-4A5E-A39E-79BCB38BFD87}"/>
          </ac:spMkLst>
        </pc:spChg>
        <pc:spChg chg="add mod">
          <ac:chgData name="Liu Weihao" userId="bf9d38cd-a913-4dee-be94-4828a28ae478" providerId="ADAL" clId="{BFC476B1-A5CA-4166-93A6-B615A84400E8}" dt="2022-04-05T13:02:47.591" v="2590" actId="1076"/>
          <ac:spMkLst>
            <pc:docMk/>
            <pc:sldMk cId="4133595277" sldId="267"/>
            <ac:spMk id="20" creationId="{2B5D1616-1A13-4D80-BCEB-B7F54A1D57F0}"/>
          </ac:spMkLst>
        </pc:spChg>
        <pc:spChg chg="add mod">
          <ac:chgData name="Liu Weihao" userId="bf9d38cd-a913-4dee-be94-4828a28ae478" providerId="ADAL" clId="{BFC476B1-A5CA-4166-93A6-B615A84400E8}" dt="2022-04-05T13:02:58.189" v="2594" actId="1076"/>
          <ac:spMkLst>
            <pc:docMk/>
            <pc:sldMk cId="4133595277" sldId="267"/>
            <ac:spMk id="21" creationId="{9E90B55D-89DA-436D-ABFC-94DD97E57EB6}"/>
          </ac:spMkLst>
        </pc:spChg>
        <pc:spChg chg="add mod">
          <ac:chgData name="Liu Weihao" userId="bf9d38cd-a913-4dee-be94-4828a28ae478" providerId="ADAL" clId="{BFC476B1-A5CA-4166-93A6-B615A84400E8}" dt="2022-04-05T13:02:53.496" v="2592" actId="1076"/>
          <ac:spMkLst>
            <pc:docMk/>
            <pc:sldMk cId="4133595277" sldId="267"/>
            <ac:spMk id="22" creationId="{5130196C-8C81-41C0-8065-64A35C157CBC}"/>
          </ac:spMkLst>
        </pc:spChg>
        <pc:spChg chg="add mod">
          <ac:chgData name="Liu Weihao" userId="bf9d38cd-a913-4dee-be94-4828a28ae478" providerId="ADAL" clId="{BFC476B1-A5CA-4166-93A6-B615A84400E8}" dt="2022-04-05T13:03:14.958" v="2600" actId="113"/>
          <ac:spMkLst>
            <pc:docMk/>
            <pc:sldMk cId="4133595277" sldId="267"/>
            <ac:spMk id="23" creationId="{ABE3AB4B-3FE2-477A-B69E-045A16CD0A73}"/>
          </ac:spMkLst>
        </pc:spChg>
        <pc:spChg chg="add del mod">
          <ac:chgData name="Liu Weihao" userId="bf9d38cd-a913-4dee-be94-4828a28ae478" providerId="ADAL" clId="{BFC476B1-A5CA-4166-93A6-B615A84400E8}" dt="2022-04-05T12:52:07.918" v="2283" actId="478"/>
          <ac:spMkLst>
            <pc:docMk/>
            <pc:sldMk cId="4133595277" sldId="267"/>
            <ac:spMk id="26" creationId="{024649C1-98BE-44A2-A341-D29F2869D3A7}"/>
          </ac:spMkLst>
        </pc:spChg>
        <pc:spChg chg="add mod">
          <ac:chgData name="Liu Weihao" userId="bf9d38cd-a913-4dee-be94-4828a28ae478" providerId="ADAL" clId="{BFC476B1-A5CA-4166-93A6-B615A84400E8}" dt="2022-04-05T12:57:54.824" v="2506" actId="14100"/>
          <ac:spMkLst>
            <pc:docMk/>
            <pc:sldMk cId="4133595277" sldId="267"/>
            <ac:spMk id="27" creationId="{E67E5DE8-EFFC-4BF6-AA3D-96561830EA5D}"/>
          </ac:spMkLst>
        </pc:spChg>
        <pc:spChg chg="add mod">
          <ac:chgData name="Liu Weihao" userId="bf9d38cd-a913-4dee-be94-4828a28ae478" providerId="ADAL" clId="{BFC476B1-A5CA-4166-93A6-B615A84400E8}" dt="2022-04-05T13:02:47.591" v="2590" actId="1076"/>
          <ac:spMkLst>
            <pc:docMk/>
            <pc:sldMk cId="4133595277" sldId="267"/>
            <ac:spMk id="28" creationId="{627A456D-5BD8-49FF-B9D0-3176824B7B63}"/>
          </ac:spMkLst>
        </pc:spChg>
        <pc:spChg chg="add del mod">
          <ac:chgData name="Liu Weihao" userId="bf9d38cd-a913-4dee-be94-4828a28ae478" providerId="ADAL" clId="{BFC476B1-A5CA-4166-93A6-B615A84400E8}" dt="2022-04-05T12:53:35.032" v="2314" actId="478"/>
          <ac:spMkLst>
            <pc:docMk/>
            <pc:sldMk cId="4133595277" sldId="267"/>
            <ac:spMk id="29" creationId="{B71EFF9D-A784-4105-BFEC-0B5C081DC0ED}"/>
          </ac:spMkLst>
        </pc:spChg>
        <pc:spChg chg="add mod">
          <ac:chgData name="Liu Weihao" userId="bf9d38cd-a913-4dee-be94-4828a28ae478" providerId="ADAL" clId="{BFC476B1-A5CA-4166-93A6-B615A84400E8}" dt="2022-04-05T12:53:50.761" v="2324" actId="20577"/>
          <ac:spMkLst>
            <pc:docMk/>
            <pc:sldMk cId="4133595277" sldId="267"/>
            <ac:spMk id="30" creationId="{F8890EF6-5FFA-483E-AEAA-4CE00215F886}"/>
          </ac:spMkLst>
        </pc:spChg>
        <pc:spChg chg="add mod">
          <ac:chgData name="Liu Weihao" userId="bf9d38cd-a913-4dee-be94-4828a28ae478" providerId="ADAL" clId="{BFC476B1-A5CA-4166-93A6-B615A84400E8}" dt="2022-04-05T12:57:06.226" v="2475" actId="1076"/>
          <ac:spMkLst>
            <pc:docMk/>
            <pc:sldMk cId="4133595277" sldId="267"/>
            <ac:spMk id="32" creationId="{A497B4D8-2C26-4469-B11A-D557CA86A4BC}"/>
          </ac:spMkLst>
        </pc:spChg>
        <pc:spChg chg="add mod">
          <ac:chgData name="Liu Weihao" userId="bf9d38cd-a913-4dee-be94-4828a28ae478" providerId="ADAL" clId="{BFC476B1-A5CA-4166-93A6-B615A84400E8}" dt="2022-04-05T12:57:30.012" v="2503" actId="20577"/>
          <ac:spMkLst>
            <pc:docMk/>
            <pc:sldMk cId="4133595277" sldId="267"/>
            <ac:spMk id="33" creationId="{E62D9095-E119-4D90-B71A-C74FB5CC17D6}"/>
          </ac:spMkLst>
        </pc:spChg>
        <pc:spChg chg="add mod">
          <ac:chgData name="Liu Weihao" userId="bf9d38cd-a913-4dee-be94-4828a28ae478" providerId="ADAL" clId="{BFC476B1-A5CA-4166-93A6-B615A84400E8}" dt="2022-04-05T12:58:08.012" v="2520" actId="20577"/>
          <ac:spMkLst>
            <pc:docMk/>
            <pc:sldMk cId="4133595277" sldId="267"/>
            <ac:spMk id="34" creationId="{F3252BED-EE1F-43DB-A700-BC6F1E1C4ABD}"/>
          </ac:spMkLst>
        </pc:spChg>
        <pc:spChg chg="add mod">
          <ac:chgData name="Liu Weihao" userId="bf9d38cd-a913-4dee-be94-4828a28ae478" providerId="ADAL" clId="{BFC476B1-A5CA-4166-93A6-B615A84400E8}" dt="2022-04-05T13:09:38.878" v="2668" actId="1076"/>
          <ac:spMkLst>
            <pc:docMk/>
            <pc:sldMk cId="4133595277" sldId="267"/>
            <ac:spMk id="36" creationId="{5CDDD625-30CD-4B90-AA01-E61C8DDE110C}"/>
          </ac:spMkLst>
        </pc:spChg>
        <pc:spChg chg="add mod">
          <ac:chgData name="Liu Weihao" userId="bf9d38cd-a913-4dee-be94-4828a28ae478" providerId="ADAL" clId="{BFC476B1-A5CA-4166-93A6-B615A84400E8}" dt="2022-04-05T12:59:01.433" v="2541" actId="20577"/>
          <ac:spMkLst>
            <pc:docMk/>
            <pc:sldMk cId="4133595277" sldId="267"/>
            <ac:spMk id="37" creationId="{3818A2AB-878D-4460-95DF-D91DF13109D1}"/>
          </ac:spMkLst>
        </pc:spChg>
        <pc:spChg chg="add mod">
          <ac:chgData name="Liu Weihao" userId="bf9d38cd-a913-4dee-be94-4828a28ae478" providerId="ADAL" clId="{BFC476B1-A5CA-4166-93A6-B615A84400E8}" dt="2022-04-05T13:08:08.510" v="2622" actId="1076"/>
          <ac:spMkLst>
            <pc:docMk/>
            <pc:sldMk cId="4133595277" sldId="267"/>
            <ac:spMk id="40" creationId="{6CEAD67D-3532-414C-B666-89C1C6CDBAE1}"/>
          </ac:spMkLst>
        </pc:spChg>
        <pc:spChg chg="add mod">
          <ac:chgData name="Liu Weihao" userId="bf9d38cd-a913-4dee-be94-4828a28ae478" providerId="ADAL" clId="{BFC476B1-A5CA-4166-93A6-B615A84400E8}" dt="2022-04-05T13:09:29.636" v="2663" actId="1076"/>
          <ac:spMkLst>
            <pc:docMk/>
            <pc:sldMk cId="4133595277" sldId="267"/>
            <ac:spMk id="48" creationId="{C850F63E-07FD-4EA0-A235-4BDC0CDB552D}"/>
          </ac:spMkLst>
        </pc:spChg>
        <pc:spChg chg="add mod">
          <ac:chgData name="Liu Weihao" userId="bf9d38cd-a913-4dee-be94-4828a28ae478" providerId="ADAL" clId="{BFC476B1-A5CA-4166-93A6-B615A84400E8}" dt="2022-04-05T13:09:36.390" v="2667" actId="20577"/>
          <ac:spMkLst>
            <pc:docMk/>
            <pc:sldMk cId="4133595277" sldId="267"/>
            <ac:spMk id="49" creationId="{19B46A48-4D39-4F04-827E-22F637C5719B}"/>
          </ac:spMkLst>
        </pc:spChg>
        <pc:spChg chg="add mod">
          <ac:chgData name="Liu Weihao" userId="bf9d38cd-a913-4dee-be94-4828a28ae478" providerId="ADAL" clId="{BFC476B1-A5CA-4166-93A6-B615A84400E8}" dt="2022-04-05T13:09:44.198" v="2672" actId="20577"/>
          <ac:spMkLst>
            <pc:docMk/>
            <pc:sldMk cId="4133595277" sldId="267"/>
            <ac:spMk id="50" creationId="{422A3E52-E29D-4677-ACD1-EFB6F14F43B8}"/>
          </ac:spMkLst>
        </pc:spChg>
        <pc:picChg chg="del">
          <ac:chgData name="Liu Weihao" userId="bf9d38cd-a913-4dee-be94-4828a28ae478" providerId="ADAL" clId="{BFC476B1-A5CA-4166-93A6-B615A84400E8}" dt="2022-04-05T12:43:17.305" v="2155" actId="478"/>
          <ac:picMkLst>
            <pc:docMk/>
            <pc:sldMk cId="4133595277" sldId="267"/>
            <ac:picMk id="4" creationId="{923BB26E-96D6-40A2-B609-D2B3C7B76D3F}"/>
          </ac:picMkLst>
        </pc:picChg>
        <pc:picChg chg="add del mod">
          <ac:chgData name="Liu Weihao" userId="bf9d38cd-a913-4dee-be94-4828a28ae478" providerId="ADAL" clId="{BFC476B1-A5CA-4166-93A6-B615A84400E8}" dt="2022-04-05T12:48:57.132" v="2203" actId="478"/>
          <ac:picMkLst>
            <pc:docMk/>
            <pc:sldMk cId="4133595277" sldId="267"/>
            <ac:picMk id="14" creationId="{00F6F9AB-B44E-422C-AE9B-AF634FC038E0}"/>
          </ac:picMkLst>
        </pc:picChg>
        <pc:picChg chg="add mod">
          <ac:chgData name="Liu Weihao" userId="bf9d38cd-a913-4dee-be94-4828a28ae478" providerId="ADAL" clId="{BFC476B1-A5CA-4166-93A6-B615A84400E8}" dt="2022-04-05T12:47:05.726" v="2190" actId="1076"/>
          <ac:picMkLst>
            <pc:docMk/>
            <pc:sldMk cId="4133595277" sldId="267"/>
            <ac:picMk id="16" creationId="{BC69B105-3609-4892-BB0C-47CE8C2D372B}"/>
          </ac:picMkLst>
        </pc:picChg>
        <pc:picChg chg="add del mod">
          <ac:chgData name="Liu Weihao" userId="bf9d38cd-a913-4dee-be94-4828a28ae478" providerId="ADAL" clId="{BFC476B1-A5CA-4166-93A6-B615A84400E8}" dt="2022-04-05T12:44:54.611" v="2162" actId="478"/>
          <ac:picMkLst>
            <pc:docMk/>
            <pc:sldMk cId="4133595277" sldId="267"/>
            <ac:picMk id="2050" creationId="{B24F8A2E-1AE6-4DF4-A8F8-8BEB31594BFC}"/>
          </ac:picMkLst>
        </pc:picChg>
        <pc:picChg chg="add del">
          <ac:chgData name="Liu Weihao" userId="bf9d38cd-a913-4dee-be94-4828a28ae478" providerId="ADAL" clId="{BFC476B1-A5CA-4166-93A6-B615A84400E8}" dt="2022-04-05T12:45:45.664" v="2164" actId="478"/>
          <ac:picMkLst>
            <pc:docMk/>
            <pc:sldMk cId="4133595277" sldId="267"/>
            <ac:picMk id="2052" creationId="{D72B59BC-7FEE-48CB-8A33-0EC261493530}"/>
          </ac:picMkLst>
        </pc:picChg>
        <pc:picChg chg="add mod">
          <ac:chgData name="Liu Weihao" userId="bf9d38cd-a913-4dee-be94-4828a28ae478" providerId="ADAL" clId="{BFC476B1-A5CA-4166-93A6-B615A84400E8}" dt="2022-04-05T12:47:16.562" v="2196" actId="1076"/>
          <ac:picMkLst>
            <pc:docMk/>
            <pc:sldMk cId="4133595277" sldId="267"/>
            <ac:picMk id="2054" creationId="{5C39B226-B24B-415D-9D3D-C0047BA18EB2}"/>
          </ac:picMkLst>
        </pc:picChg>
        <pc:picChg chg="add mod">
          <ac:chgData name="Liu Weihao" userId="bf9d38cd-a913-4dee-be94-4828a28ae478" providerId="ADAL" clId="{BFC476B1-A5CA-4166-93A6-B615A84400E8}" dt="2022-04-05T12:47:12.998" v="2193" actId="1076"/>
          <ac:picMkLst>
            <pc:docMk/>
            <pc:sldMk cId="4133595277" sldId="267"/>
            <ac:picMk id="2056" creationId="{8D8CD25D-06DC-4497-940B-B6F56E0F4FF6}"/>
          </ac:picMkLst>
        </pc:picChg>
        <pc:picChg chg="add mod">
          <ac:chgData name="Liu Weihao" userId="bf9d38cd-a913-4dee-be94-4828a28ae478" providerId="ADAL" clId="{BFC476B1-A5CA-4166-93A6-B615A84400E8}" dt="2022-04-05T13:02:47.591" v="2590" actId="1076"/>
          <ac:picMkLst>
            <pc:docMk/>
            <pc:sldMk cId="4133595277" sldId="267"/>
            <ac:picMk id="2058" creationId="{203A795D-47BA-48E0-A9BE-EA70D41DFA7F}"/>
          </ac:picMkLst>
        </pc:picChg>
        <pc:cxnChg chg="add del mod">
          <ac:chgData name="Liu Weihao" userId="bf9d38cd-a913-4dee-be94-4828a28ae478" providerId="ADAL" clId="{BFC476B1-A5CA-4166-93A6-B615A84400E8}" dt="2022-04-05T12:47:38.757" v="2198" actId="11529"/>
          <ac:cxnSpMkLst>
            <pc:docMk/>
            <pc:sldMk cId="4133595277" sldId="267"/>
            <ac:cxnSpMk id="3" creationId="{7DD36DA1-5FFF-4889-B6AB-9B737E7802FE}"/>
          </ac:cxnSpMkLst>
        </pc:cxnChg>
        <pc:cxnChg chg="add mod">
          <ac:chgData name="Liu Weihao" userId="bf9d38cd-a913-4dee-be94-4828a28ae478" providerId="ADAL" clId="{BFC476B1-A5CA-4166-93A6-B615A84400E8}" dt="2022-04-05T13:02:51.752" v="2591" actId="14100"/>
          <ac:cxnSpMkLst>
            <pc:docMk/>
            <pc:sldMk cId="4133595277" sldId="267"/>
            <ac:cxnSpMk id="6" creationId="{A11DC30A-AADD-4782-9226-227EB848559A}"/>
          </ac:cxnSpMkLst>
        </pc:cxnChg>
        <pc:cxnChg chg="add mod">
          <ac:chgData name="Liu Weihao" userId="bf9d38cd-a913-4dee-be94-4828a28ae478" providerId="ADAL" clId="{BFC476B1-A5CA-4166-93A6-B615A84400E8}" dt="2022-04-05T12:50:27.208" v="2221" actId="1582"/>
          <ac:cxnSpMkLst>
            <pc:docMk/>
            <pc:sldMk cId="4133595277" sldId="267"/>
            <ac:cxnSpMk id="9" creationId="{BE8107B0-4995-4DA1-9A19-43F6802E04B3}"/>
          </ac:cxnSpMkLst>
        </pc:cxnChg>
        <pc:cxnChg chg="del">
          <ac:chgData name="Liu Weihao" userId="bf9d38cd-a913-4dee-be94-4828a28ae478" providerId="ADAL" clId="{BFC476B1-A5CA-4166-93A6-B615A84400E8}" dt="2022-04-05T12:43:17.305" v="2155" actId="478"/>
          <ac:cxnSpMkLst>
            <pc:docMk/>
            <pc:sldMk cId="4133595277" sldId="267"/>
            <ac:cxnSpMk id="15" creationId="{66BA3BD1-96DF-46DB-A723-D3FDFCDC47CC}"/>
          </ac:cxnSpMkLst>
        </pc:cxnChg>
        <pc:cxnChg chg="del">
          <ac:chgData name="Liu Weihao" userId="bf9d38cd-a913-4dee-be94-4828a28ae478" providerId="ADAL" clId="{BFC476B1-A5CA-4166-93A6-B615A84400E8}" dt="2022-04-05T12:43:17.305" v="2155" actId="478"/>
          <ac:cxnSpMkLst>
            <pc:docMk/>
            <pc:sldMk cId="4133595277" sldId="267"/>
            <ac:cxnSpMk id="17" creationId="{BA5BACA9-24EC-485F-981F-04F49C8B666D}"/>
          </ac:cxnSpMkLst>
        </pc:cxnChg>
        <pc:cxnChg chg="add mod">
          <ac:chgData name="Liu Weihao" userId="bf9d38cd-a913-4dee-be94-4828a28ae478" providerId="ADAL" clId="{BFC476B1-A5CA-4166-93A6-B615A84400E8}" dt="2022-04-05T13:08:23.150" v="2628" actId="14100"/>
          <ac:cxnSpMkLst>
            <pc:docMk/>
            <pc:sldMk cId="4133595277" sldId="267"/>
            <ac:cxnSpMk id="41" creationId="{E6509A82-055C-42E8-8563-E6619987F301}"/>
          </ac:cxnSpMkLst>
        </pc:cxnChg>
      </pc:sldChg>
      <pc:sldChg chg="addSp delSp modSp add mod">
        <pc:chgData name="Liu Weihao" userId="bf9d38cd-a913-4dee-be94-4828a28ae478" providerId="ADAL" clId="{BFC476B1-A5CA-4166-93A6-B615A84400E8}" dt="2022-04-09T11:23:35.160" v="2679" actId="14100"/>
        <pc:sldMkLst>
          <pc:docMk/>
          <pc:sldMk cId="1883865755" sldId="268"/>
        </pc:sldMkLst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19" creationId="{2FF76887-2E80-4A5E-A39E-79BCB38BFD87}"/>
          </ac:spMkLst>
        </pc:spChg>
        <pc:spChg chg="del">
          <ac:chgData name="Liu Weihao" userId="bf9d38cd-a913-4dee-be94-4828a28ae478" providerId="ADAL" clId="{BFC476B1-A5CA-4166-93A6-B615A84400E8}" dt="2022-04-09T11:23:15.894" v="2675" actId="478"/>
          <ac:spMkLst>
            <pc:docMk/>
            <pc:sldMk cId="1883865755" sldId="268"/>
            <ac:spMk id="20" creationId="{2B5D1616-1A13-4D80-BCEB-B7F54A1D57F0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21" creationId="{9E90B55D-89DA-436D-ABFC-94DD97E57EB6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22" creationId="{5130196C-8C81-41C0-8065-64A35C157CBC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23" creationId="{ABE3AB4B-3FE2-477A-B69E-045A16CD0A73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27" creationId="{E67E5DE8-EFFC-4BF6-AA3D-96561830EA5D}"/>
          </ac:spMkLst>
        </pc:spChg>
        <pc:spChg chg="del">
          <ac:chgData name="Liu Weihao" userId="bf9d38cd-a913-4dee-be94-4828a28ae478" providerId="ADAL" clId="{BFC476B1-A5CA-4166-93A6-B615A84400E8}" dt="2022-04-09T11:23:15.894" v="2675" actId="478"/>
          <ac:spMkLst>
            <pc:docMk/>
            <pc:sldMk cId="1883865755" sldId="268"/>
            <ac:spMk id="28" creationId="{627A456D-5BD8-49FF-B9D0-3176824B7B63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29" creationId="{E3390DA7-5A30-4315-98E1-0F53FA48BE0B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30" creationId="{F8890EF6-5FFA-483E-AEAA-4CE00215F886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31" creationId="{CE7FD1C2-6B6E-4B43-A15A-32521C2BDD47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32" creationId="{A497B4D8-2C26-4469-B11A-D557CA86A4BC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33" creationId="{E62D9095-E119-4D90-B71A-C74FB5CC17D6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34" creationId="{F3252BED-EE1F-43DB-A700-BC6F1E1C4ABD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35" creationId="{4B476672-5278-49B3-BE0F-6C75A02F316C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36" creationId="{5CDDD625-30CD-4B90-AA01-E61C8DDE110C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37" creationId="{3818A2AB-878D-4460-95DF-D91DF13109D1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38" creationId="{1D92DA0F-5B7B-4123-BD54-9FDE18BD8A93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39" creationId="{74CCCD02-9AC2-42F2-BD6E-8CBA04D71797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40" creationId="{6CEAD67D-3532-414C-B666-89C1C6CDBAE1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42" creationId="{D3771B5C-C968-47F6-B430-3F5844C2D1C0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43" creationId="{D346B5F6-5203-4774-B00C-8B2C80C50652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44" creationId="{E9847146-76FF-49A7-8786-DF544E73FE6F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45" creationId="{7302EFDD-ED54-4B47-BFA1-632CC0141C0A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46" creationId="{409051AE-1393-4F8C-A39F-2A7F451F378B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47" creationId="{13C8BF96-8033-4199-8811-3F97BC3CA5A6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48" creationId="{C850F63E-07FD-4EA0-A235-4BDC0CDB552D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49" creationId="{19B46A48-4D39-4F04-827E-22F637C5719B}"/>
          </ac:spMkLst>
        </pc:spChg>
        <pc:spChg chg="del">
          <ac:chgData name="Liu Weihao" userId="bf9d38cd-a913-4dee-be94-4828a28ae478" providerId="ADAL" clId="{BFC476B1-A5CA-4166-93A6-B615A84400E8}" dt="2022-04-09T11:23:14.511" v="2674" actId="478"/>
          <ac:spMkLst>
            <pc:docMk/>
            <pc:sldMk cId="1883865755" sldId="268"/>
            <ac:spMk id="50" creationId="{422A3E52-E29D-4677-ACD1-EFB6F14F43B8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51" creationId="{3EE9114A-E35C-4D62-A0BE-CAE95A04191C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52" creationId="{0BC36097-E558-4D2C-A27D-AA841282DE02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53" creationId="{5668F06C-05FD-4186-BAE8-15AE2C67E85C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54" creationId="{FB4D70F2-FA1A-4824-AB0D-4B2856343CBB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55" creationId="{428B4224-D3B0-4559-9B29-44410E613465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56" creationId="{26C05C6A-D4CB-41A1-BE5A-B3F88D3CD1A0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57" creationId="{556D1062-588F-4A40-A976-6A51A639B8CA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58" creationId="{669E628E-F98E-470C-AA9B-68373688774A}"/>
          </ac:spMkLst>
        </pc:spChg>
        <pc:spChg chg="add mod">
          <ac:chgData name="Liu Weihao" userId="bf9d38cd-a913-4dee-be94-4828a28ae478" providerId="ADAL" clId="{BFC476B1-A5CA-4166-93A6-B615A84400E8}" dt="2022-04-09T11:23:35.160" v="2679" actId="14100"/>
          <ac:spMkLst>
            <pc:docMk/>
            <pc:sldMk cId="1883865755" sldId="268"/>
            <ac:spMk id="59" creationId="{40265F3D-D63C-450F-A65F-1F731F89FD95}"/>
          </ac:spMkLst>
        </pc:spChg>
        <pc:picChg chg="del">
          <ac:chgData name="Liu Weihao" userId="bf9d38cd-a913-4dee-be94-4828a28ae478" providerId="ADAL" clId="{BFC476B1-A5CA-4166-93A6-B615A84400E8}" dt="2022-04-09T11:23:14.511" v="2674" actId="478"/>
          <ac:picMkLst>
            <pc:docMk/>
            <pc:sldMk cId="1883865755" sldId="268"/>
            <ac:picMk id="16" creationId="{BC69B105-3609-4892-BB0C-47CE8C2D372B}"/>
          </ac:picMkLst>
        </pc:picChg>
        <pc:picChg chg="add mod">
          <ac:chgData name="Liu Weihao" userId="bf9d38cd-a913-4dee-be94-4828a28ae478" providerId="ADAL" clId="{BFC476B1-A5CA-4166-93A6-B615A84400E8}" dt="2022-04-09T11:23:35.160" v="2679" actId="14100"/>
          <ac:picMkLst>
            <pc:docMk/>
            <pc:sldMk cId="1883865755" sldId="268"/>
            <ac:picMk id="26" creationId="{B1437CB5-449F-48BF-9624-58A6AF272E05}"/>
          </ac:picMkLst>
        </pc:picChg>
        <pc:picChg chg="del">
          <ac:chgData name="Liu Weihao" userId="bf9d38cd-a913-4dee-be94-4828a28ae478" providerId="ADAL" clId="{BFC476B1-A5CA-4166-93A6-B615A84400E8}" dt="2022-04-09T11:23:14.511" v="2674" actId="478"/>
          <ac:picMkLst>
            <pc:docMk/>
            <pc:sldMk cId="1883865755" sldId="268"/>
            <ac:picMk id="2054" creationId="{5C39B226-B24B-415D-9D3D-C0047BA18EB2}"/>
          </ac:picMkLst>
        </pc:picChg>
        <pc:picChg chg="del">
          <ac:chgData name="Liu Weihao" userId="bf9d38cd-a913-4dee-be94-4828a28ae478" providerId="ADAL" clId="{BFC476B1-A5CA-4166-93A6-B615A84400E8}" dt="2022-04-09T11:23:14.511" v="2674" actId="478"/>
          <ac:picMkLst>
            <pc:docMk/>
            <pc:sldMk cId="1883865755" sldId="268"/>
            <ac:picMk id="2056" creationId="{8D8CD25D-06DC-4497-940B-B6F56E0F4FF6}"/>
          </ac:picMkLst>
        </pc:picChg>
        <pc:picChg chg="del">
          <ac:chgData name="Liu Weihao" userId="bf9d38cd-a913-4dee-be94-4828a28ae478" providerId="ADAL" clId="{BFC476B1-A5CA-4166-93A6-B615A84400E8}" dt="2022-04-09T11:23:14.511" v="2674" actId="478"/>
          <ac:picMkLst>
            <pc:docMk/>
            <pc:sldMk cId="1883865755" sldId="268"/>
            <ac:picMk id="2058" creationId="{203A795D-47BA-48E0-A9BE-EA70D41DFA7F}"/>
          </ac:picMkLst>
        </pc:picChg>
        <pc:cxnChg chg="del">
          <ac:chgData name="Liu Weihao" userId="bf9d38cd-a913-4dee-be94-4828a28ae478" providerId="ADAL" clId="{BFC476B1-A5CA-4166-93A6-B615A84400E8}" dt="2022-04-09T11:23:14.511" v="2674" actId="478"/>
          <ac:cxnSpMkLst>
            <pc:docMk/>
            <pc:sldMk cId="1883865755" sldId="268"/>
            <ac:cxnSpMk id="6" creationId="{A11DC30A-AADD-4782-9226-227EB848559A}"/>
          </ac:cxnSpMkLst>
        </pc:cxnChg>
        <pc:cxnChg chg="del">
          <ac:chgData name="Liu Weihao" userId="bf9d38cd-a913-4dee-be94-4828a28ae478" providerId="ADAL" clId="{BFC476B1-A5CA-4166-93A6-B615A84400E8}" dt="2022-04-09T11:23:14.511" v="2674" actId="478"/>
          <ac:cxnSpMkLst>
            <pc:docMk/>
            <pc:sldMk cId="1883865755" sldId="268"/>
            <ac:cxnSpMk id="9" creationId="{BE8107B0-4995-4DA1-9A19-43F6802E04B3}"/>
          </ac:cxnSpMkLst>
        </pc:cxnChg>
        <pc:cxnChg chg="del">
          <ac:chgData name="Liu Weihao" userId="bf9d38cd-a913-4dee-be94-4828a28ae478" providerId="ADAL" clId="{BFC476B1-A5CA-4166-93A6-B615A84400E8}" dt="2022-04-09T11:23:14.511" v="2674" actId="478"/>
          <ac:cxnSpMkLst>
            <pc:docMk/>
            <pc:sldMk cId="1883865755" sldId="268"/>
            <ac:cxnSpMk id="41" creationId="{E6509A82-055C-42E8-8563-E6619987F301}"/>
          </ac:cxnSpMkLst>
        </pc:cxnChg>
      </pc:sldChg>
      <pc:sldChg chg="addSp delSp modSp add mod">
        <pc:chgData name="Liu Weihao" userId="bf9d38cd-a913-4dee-be94-4828a28ae478" providerId="ADAL" clId="{BFC476B1-A5CA-4166-93A6-B615A84400E8}" dt="2022-04-09T14:43:11.801" v="2701" actId="14100"/>
        <pc:sldMkLst>
          <pc:docMk/>
          <pc:sldMk cId="4034744053" sldId="269"/>
        </pc:sldMkLst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29" creationId="{E3390DA7-5A30-4315-98E1-0F53FA48BE0B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31" creationId="{CE7FD1C2-6B6E-4B43-A15A-32521C2BDD47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35" creationId="{4B476672-5278-49B3-BE0F-6C75A02F316C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38" creationId="{1D92DA0F-5B7B-4123-BD54-9FDE18BD8A93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39" creationId="{74CCCD02-9AC2-42F2-BD6E-8CBA04D71797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42" creationId="{D3771B5C-C968-47F6-B430-3F5844C2D1C0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43" creationId="{D346B5F6-5203-4774-B00C-8B2C80C50652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44" creationId="{E9847146-76FF-49A7-8786-DF544E73FE6F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45" creationId="{7302EFDD-ED54-4B47-BFA1-632CC0141C0A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46" creationId="{409051AE-1393-4F8C-A39F-2A7F451F378B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47" creationId="{13C8BF96-8033-4199-8811-3F97BC3CA5A6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51" creationId="{3EE9114A-E35C-4D62-A0BE-CAE95A04191C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52" creationId="{0BC36097-E558-4D2C-A27D-AA841282DE02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53" creationId="{5668F06C-05FD-4186-BAE8-15AE2C67E85C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54" creationId="{FB4D70F2-FA1A-4824-AB0D-4B2856343CBB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55" creationId="{428B4224-D3B0-4559-9B29-44410E613465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56" creationId="{26C05C6A-D4CB-41A1-BE5A-B3F88D3CD1A0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57" creationId="{556D1062-588F-4A40-A976-6A51A639B8CA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58" creationId="{669E628E-F98E-470C-AA9B-68373688774A}"/>
          </ac:spMkLst>
        </pc:spChg>
        <pc:spChg chg="del">
          <ac:chgData name="Liu Weihao" userId="bf9d38cd-a913-4dee-be94-4828a28ae478" providerId="ADAL" clId="{BFC476B1-A5CA-4166-93A6-B615A84400E8}" dt="2022-04-09T14:22:53.295" v="2681" actId="478"/>
          <ac:spMkLst>
            <pc:docMk/>
            <pc:sldMk cId="4034744053" sldId="269"/>
            <ac:spMk id="59" creationId="{40265F3D-D63C-450F-A65F-1F731F89FD95}"/>
          </ac:spMkLst>
        </pc:spChg>
        <pc:picChg chg="add del mod">
          <ac:chgData name="Liu Weihao" userId="bf9d38cd-a913-4dee-be94-4828a28ae478" providerId="ADAL" clId="{BFC476B1-A5CA-4166-93A6-B615A84400E8}" dt="2022-04-09T14:43:09.012" v="2698" actId="478"/>
          <ac:picMkLst>
            <pc:docMk/>
            <pc:sldMk cId="4034744053" sldId="269"/>
            <ac:picMk id="2" creationId="{46C9C01A-61AC-4E8B-90C6-86EB55B5CE87}"/>
          </ac:picMkLst>
        </pc:picChg>
        <pc:picChg chg="add mod">
          <ac:chgData name="Liu Weihao" userId="bf9d38cd-a913-4dee-be94-4828a28ae478" providerId="ADAL" clId="{BFC476B1-A5CA-4166-93A6-B615A84400E8}" dt="2022-04-09T14:43:11.801" v="2701" actId="14100"/>
          <ac:picMkLst>
            <pc:docMk/>
            <pc:sldMk cId="4034744053" sldId="269"/>
            <ac:picMk id="3" creationId="{DD0CDC2B-1BF0-4599-97AC-BA8F649352F1}"/>
          </ac:picMkLst>
        </pc:picChg>
        <pc:picChg chg="add del mod">
          <ac:chgData name="Liu Weihao" userId="bf9d38cd-a913-4dee-be94-4828a28ae478" providerId="ADAL" clId="{BFC476B1-A5CA-4166-93A6-B615A84400E8}" dt="2022-04-09T14:24:42.752" v="2687" actId="478"/>
          <ac:picMkLst>
            <pc:docMk/>
            <pc:sldMk cId="4034744053" sldId="269"/>
            <ac:picMk id="23" creationId="{F2085704-2D52-4167-B6AB-70F91666C98D}"/>
          </ac:picMkLst>
        </pc:picChg>
        <pc:picChg chg="add del mod">
          <ac:chgData name="Liu Weihao" userId="bf9d38cd-a913-4dee-be94-4828a28ae478" providerId="ADAL" clId="{BFC476B1-A5CA-4166-93A6-B615A84400E8}" dt="2022-04-09T14:29:34.203" v="2692" actId="478"/>
          <ac:picMkLst>
            <pc:docMk/>
            <pc:sldMk cId="4034744053" sldId="269"/>
            <ac:picMk id="24" creationId="{356CC220-56E0-4718-9945-9DF840FAA06F}"/>
          </ac:picMkLst>
        </pc:picChg>
        <pc:picChg chg="del">
          <ac:chgData name="Liu Weihao" userId="bf9d38cd-a913-4dee-be94-4828a28ae478" providerId="ADAL" clId="{BFC476B1-A5CA-4166-93A6-B615A84400E8}" dt="2022-04-09T14:22:53.295" v="2681" actId="478"/>
          <ac:picMkLst>
            <pc:docMk/>
            <pc:sldMk cId="4034744053" sldId="269"/>
            <ac:picMk id="26" creationId="{B1437CB5-449F-48BF-9624-58A6AF272E05}"/>
          </ac:picMkLst>
        </pc:picChg>
      </pc:sldChg>
      <pc:sldChg chg="add">
        <pc:chgData name="Liu Weihao" userId="bf9d38cd-a913-4dee-be94-4828a28ae478" providerId="ADAL" clId="{BFC476B1-A5CA-4166-93A6-B615A84400E8}" dt="2022-04-09T14:29:32.736" v="2691" actId="2890"/>
        <pc:sldMkLst>
          <pc:docMk/>
          <pc:sldMk cId="2064486943" sldId="270"/>
        </pc:sldMkLst>
      </pc:sldChg>
      <pc:sldChg chg="add">
        <pc:chgData name="Liu Weihao" userId="bf9d38cd-a913-4dee-be94-4828a28ae478" providerId="ADAL" clId="{BFC476B1-A5CA-4166-93A6-B615A84400E8}" dt="2022-04-09T14:43:06.913" v="2697" actId="2890"/>
        <pc:sldMkLst>
          <pc:docMk/>
          <pc:sldMk cId="3811113255" sldId="271"/>
        </pc:sldMkLst>
      </pc:sldChg>
      <pc:sldChg chg="addSp delSp modSp add mod">
        <pc:chgData name="Liu Weihao" userId="bf9d38cd-a913-4dee-be94-4828a28ae478" providerId="ADAL" clId="{BFC476B1-A5CA-4166-93A6-B615A84400E8}" dt="2022-04-10T01:01:40.795" v="2844" actId="1076"/>
        <pc:sldMkLst>
          <pc:docMk/>
          <pc:sldMk cId="2321735580" sldId="272"/>
        </pc:sldMkLst>
        <pc:spChg chg="add mod ord">
          <ac:chgData name="Liu Weihao" userId="bf9d38cd-a913-4dee-be94-4828a28ae478" providerId="ADAL" clId="{BFC476B1-A5CA-4166-93A6-B615A84400E8}" dt="2022-04-10T00:48:33.443" v="2716" actId="1582"/>
          <ac:spMkLst>
            <pc:docMk/>
            <pc:sldMk cId="2321735580" sldId="272"/>
            <ac:spMk id="3" creationId="{2D811E59-95D2-48B0-814E-E73D016EF4CA}"/>
          </ac:spMkLst>
        </pc:spChg>
        <pc:spChg chg="add del mod">
          <ac:chgData name="Liu Weihao" userId="bf9d38cd-a913-4dee-be94-4828a28ae478" providerId="ADAL" clId="{BFC476B1-A5CA-4166-93A6-B615A84400E8}" dt="2022-04-10T00:58:02.974" v="2733" actId="767"/>
          <ac:spMkLst>
            <pc:docMk/>
            <pc:sldMk cId="2321735580" sldId="272"/>
            <ac:spMk id="4" creationId="{36372B0E-6E1F-4B44-9382-BE5C2185E764}"/>
          </ac:spMkLst>
        </pc:spChg>
        <pc:spChg chg="add del mod">
          <ac:chgData name="Liu Weihao" userId="bf9d38cd-a913-4dee-be94-4828a28ae478" providerId="ADAL" clId="{BFC476B1-A5CA-4166-93A6-B615A84400E8}" dt="2022-04-10T00:58:59.238" v="2749" actId="478"/>
          <ac:spMkLst>
            <pc:docMk/>
            <pc:sldMk cId="2321735580" sldId="272"/>
            <ac:spMk id="5" creationId="{137E184C-772E-4F6D-BF37-89424428672D}"/>
          </ac:spMkLst>
        </pc:spChg>
        <pc:spChg chg="add mod">
          <ac:chgData name="Liu Weihao" userId="bf9d38cd-a913-4dee-be94-4828a28ae478" providerId="ADAL" clId="{BFC476B1-A5CA-4166-93A6-B615A84400E8}" dt="2022-04-10T00:49:07.039" v="2722" actId="14100"/>
          <ac:spMkLst>
            <pc:docMk/>
            <pc:sldMk cId="2321735580" sldId="272"/>
            <ac:spMk id="6" creationId="{84694E39-A00C-45F0-9E86-FB4854387C5F}"/>
          </ac:spMkLst>
        </pc:spChg>
        <pc:spChg chg="add mod">
          <ac:chgData name="Liu Weihao" userId="bf9d38cd-a913-4dee-be94-4828a28ae478" providerId="ADAL" clId="{BFC476B1-A5CA-4166-93A6-B615A84400E8}" dt="2022-04-10T00:49:25.995" v="2727" actId="14100"/>
          <ac:spMkLst>
            <pc:docMk/>
            <pc:sldMk cId="2321735580" sldId="272"/>
            <ac:spMk id="7" creationId="{5C644723-9515-45C6-BA88-3716673116A8}"/>
          </ac:spMkLst>
        </pc:spChg>
        <pc:spChg chg="add mod">
          <ac:chgData name="Liu Weihao" userId="bf9d38cd-a913-4dee-be94-4828a28ae478" providerId="ADAL" clId="{BFC476B1-A5CA-4166-93A6-B615A84400E8}" dt="2022-04-10T00:49:45.832" v="2731" actId="1076"/>
          <ac:spMkLst>
            <pc:docMk/>
            <pc:sldMk cId="2321735580" sldId="272"/>
            <ac:spMk id="8" creationId="{1CE05340-C9C5-49BF-8D18-FB5A50B8BF77}"/>
          </ac:spMkLst>
        </pc:spChg>
        <pc:spChg chg="add mod">
          <ac:chgData name="Liu Weihao" userId="bf9d38cd-a913-4dee-be94-4828a28ae478" providerId="ADAL" clId="{BFC476B1-A5CA-4166-93A6-B615A84400E8}" dt="2022-04-10T01:01:11.394" v="2834" actId="1076"/>
          <ac:spMkLst>
            <pc:docMk/>
            <pc:sldMk cId="2321735580" sldId="272"/>
            <ac:spMk id="9" creationId="{48EC4F2C-80B2-42E1-AC2F-47F0395D0293}"/>
          </ac:spMkLst>
        </pc:spChg>
        <pc:spChg chg="add del mod">
          <ac:chgData name="Liu Weihao" userId="bf9d38cd-a913-4dee-be94-4828a28ae478" providerId="ADAL" clId="{BFC476B1-A5CA-4166-93A6-B615A84400E8}" dt="2022-04-10T00:59:01.153" v="2750" actId="478"/>
          <ac:spMkLst>
            <pc:docMk/>
            <pc:sldMk cId="2321735580" sldId="272"/>
            <ac:spMk id="11" creationId="{BF17DB90-B5DE-4FDC-B5AF-7D6336CD8EA4}"/>
          </ac:spMkLst>
        </pc:spChg>
        <pc:spChg chg="add mod">
          <ac:chgData name="Liu Weihao" userId="bf9d38cd-a913-4dee-be94-4828a28ae478" providerId="ADAL" clId="{BFC476B1-A5CA-4166-93A6-B615A84400E8}" dt="2022-04-10T01:01:16.386" v="2836" actId="1076"/>
          <ac:spMkLst>
            <pc:docMk/>
            <pc:sldMk cId="2321735580" sldId="272"/>
            <ac:spMk id="12" creationId="{E238C938-0F42-446B-BC20-637338BD4341}"/>
          </ac:spMkLst>
        </pc:spChg>
        <pc:spChg chg="add mod">
          <ac:chgData name="Liu Weihao" userId="bf9d38cd-a913-4dee-be94-4828a28ae478" providerId="ADAL" clId="{BFC476B1-A5CA-4166-93A6-B615A84400E8}" dt="2022-04-10T01:01:25.089" v="2839" actId="1076"/>
          <ac:spMkLst>
            <pc:docMk/>
            <pc:sldMk cId="2321735580" sldId="272"/>
            <ac:spMk id="13" creationId="{F7FFED6E-F3FE-42B2-BBD9-54766FDE2582}"/>
          </ac:spMkLst>
        </pc:spChg>
        <pc:spChg chg="add mod">
          <ac:chgData name="Liu Weihao" userId="bf9d38cd-a913-4dee-be94-4828a28ae478" providerId="ADAL" clId="{BFC476B1-A5CA-4166-93A6-B615A84400E8}" dt="2022-04-10T01:01:38.109" v="2843" actId="1076"/>
          <ac:spMkLst>
            <pc:docMk/>
            <pc:sldMk cId="2321735580" sldId="272"/>
            <ac:spMk id="14" creationId="{A7CBA8EB-6FB2-4EC5-B630-11889E0E8E83}"/>
          </ac:spMkLst>
        </pc:spChg>
        <pc:picChg chg="add mod">
          <ac:chgData name="Liu Weihao" userId="bf9d38cd-a913-4dee-be94-4828a28ae478" providerId="ADAL" clId="{BFC476B1-A5CA-4166-93A6-B615A84400E8}" dt="2022-04-10T00:49:12.139" v="2725" actId="1076"/>
          <ac:picMkLst>
            <pc:docMk/>
            <pc:sldMk cId="2321735580" sldId="272"/>
            <ac:picMk id="2" creationId="{E5A30281-78CA-4079-BC62-FA6BC4C16A71}"/>
          </ac:picMkLst>
        </pc:picChg>
        <pc:picChg chg="del">
          <ac:chgData name="Liu Weihao" userId="bf9d38cd-a913-4dee-be94-4828a28ae478" providerId="ADAL" clId="{BFC476B1-A5CA-4166-93A6-B615A84400E8}" dt="2022-04-10T00:47:23.729" v="2703" actId="478"/>
          <ac:picMkLst>
            <pc:docMk/>
            <pc:sldMk cId="2321735580" sldId="272"/>
            <ac:picMk id="24" creationId="{356CC220-56E0-4718-9945-9DF840FAA06F}"/>
          </ac:picMkLst>
        </pc:picChg>
        <pc:cxnChg chg="add mod">
          <ac:chgData name="Liu Weihao" userId="bf9d38cd-a913-4dee-be94-4828a28ae478" providerId="ADAL" clId="{BFC476B1-A5CA-4166-93A6-B615A84400E8}" dt="2022-04-10T01:01:08.996" v="2833" actId="1076"/>
          <ac:cxnSpMkLst>
            <pc:docMk/>
            <pc:sldMk cId="2321735580" sldId="272"/>
            <ac:cxnSpMk id="15" creationId="{672E3CB2-FC01-4BC0-A479-A9CE1D970E91}"/>
          </ac:cxnSpMkLst>
        </pc:cxnChg>
        <pc:cxnChg chg="add mod">
          <ac:chgData name="Liu Weihao" userId="bf9d38cd-a913-4dee-be94-4828a28ae478" providerId="ADAL" clId="{BFC476B1-A5CA-4166-93A6-B615A84400E8}" dt="2022-04-10T01:01:18.477" v="2837" actId="1076"/>
          <ac:cxnSpMkLst>
            <pc:docMk/>
            <pc:sldMk cId="2321735580" sldId="272"/>
            <ac:cxnSpMk id="17" creationId="{C1B9E33D-E2F2-4BD9-ADD3-74F504170395}"/>
          </ac:cxnSpMkLst>
        </pc:cxnChg>
        <pc:cxnChg chg="add del mod">
          <ac:chgData name="Liu Weihao" userId="bf9d38cd-a913-4dee-be94-4828a28ae478" providerId="ADAL" clId="{BFC476B1-A5CA-4166-93A6-B615A84400E8}" dt="2022-04-10T01:01:33.401" v="2841" actId="478"/>
          <ac:cxnSpMkLst>
            <pc:docMk/>
            <pc:sldMk cId="2321735580" sldId="272"/>
            <ac:cxnSpMk id="18" creationId="{194B4AAB-4681-4286-A316-8B1A4A6E9217}"/>
          </ac:cxnSpMkLst>
        </pc:cxnChg>
        <pc:cxnChg chg="add mod">
          <ac:chgData name="Liu Weihao" userId="bf9d38cd-a913-4dee-be94-4828a28ae478" providerId="ADAL" clId="{BFC476B1-A5CA-4166-93A6-B615A84400E8}" dt="2022-04-10T01:01:40.795" v="2844" actId="1076"/>
          <ac:cxnSpMkLst>
            <pc:docMk/>
            <pc:sldMk cId="2321735580" sldId="272"/>
            <ac:cxnSpMk id="19" creationId="{A47236A1-AEB2-4028-9539-7FA10FC625AF}"/>
          </ac:cxnSpMkLst>
        </pc:cxnChg>
        <pc:cxnChg chg="add mod">
          <ac:chgData name="Liu Weihao" userId="bf9d38cd-a913-4dee-be94-4828a28ae478" providerId="ADAL" clId="{BFC476B1-A5CA-4166-93A6-B615A84400E8}" dt="2022-04-10T01:01:30.141" v="2840" actId="1076"/>
          <ac:cxnSpMkLst>
            <pc:docMk/>
            <pc:sldMk cId="2321735580" sldId="272"/>
            <ac:cxnSpMk id="20" creationId="{163C7809-B6A8-4A5F-8AD2-C74B1FD2B060}"/>
          </ac:cxnSpMkLst>
        </pc:cxnChg>
      </pc:sldChg>
      <pc:sldChg chg="addSp delSp modSp add mod">
        <pc:chgData name="Liu Weihao" userId="bf9d38cd-a913-4dee-be94-4828a28ae478" providerId="ADAL" clId="{BFC476B1-A5CA-4166-93A6-B615A84400E8}" dt="2022-04-10T01:59:12.912" v="2851" actId="1076"/>
        <pc:sldMkLst>
          <pc:docMk/>
          <pc:sldMk cId="2963194596" sldId="273"/>
        </pc:sldMkLst>
        <pc:spChg chg="del">
          <ac:chgData name="Liu Weihao" userId="bf9d38cd-a913-4dee-be94-4828a28ae478" providerId="ADAL" clId="{BFC476B1-A5CA-4166-93A6-B615A84400E8}" dt="2022-04-10T01:53:47.971" v="2846" actId="478"/>
          <ac:spMkLst>
            <pc:docMk/>
            <pc:sldMk cId="2963194596" sldId="273"/>
            <ac:spMk id="3" creationId="{2D811E59-95D2-48B0-814E-E73D016EF4CA}"/>
          </ac:spMkLst>
        </pc:spChg>
        <pc:spChg chg="del">
          <ac:chgData name="Liu Weihao" userId="bf9d38cd-a913-4dee-be94-4828a28ae478" providerId="ADAL" clId="{BFC476B1-A5CA-4166-93A6-B615A84400E8}" dt="2022-04-10T01:53:47.971" v="2846" actId="478"/>
          <ac:spMkLst>
            <pc:docMk/>
            <pc:sldMk cId="2963194596" sldId="273"/>
            <ac:spMk id="6" creationId="{84694E39-A00C-45F0-9E86-FB4854387C5F}"/>
          </ac:spMkLst>
        </pc:spChg>
        <pc:spChg chg="del">
          <ac:chgData name="Liu Weihao" userId="bf9d38cd-a913-4dee-be94-4828a28ae478" providerId="ADAL" clId="{BFC476B1-A5CA-4166-93A6-B615A84400E8}" dt="2022-04-10T01:53:47.971" v="2846" actId="478"/>
          <ac:spMkLst>
            <pc:docMk/>
            <pc:sldMk cId="2963194596" sldId="273"/>
            <ac:spMk id="7" creationId="{5C644723-9515-45C6-BA88-3716673116A8}"/>
          </ac:spMkLst>
        </pc:spChg>
        <pc:spChg chg="del">
          <ac:chgData name="Liu Weihao" userId="bf9d38cd-a913-4dee-be94-4828a28ae478" providerId="ADAL" clId="{BFC476B1-A5CA-4166-93A6-B615A84400E8}" dt="2022-04-10T01:53:47.971" v="2846" actId="478"/>
          <ac:spMkLst>
            <pc:docMk/>
            <pc:sldMk cId="2963194596" sldId="273"/>
            <ac:spMk id="8" creationId="{1CE05340-C9C5-49BF-8D18-FB5A50B8BF77}"/>
          </ac:spMkLst>
        </pc:spChg>
        <pc:spChg chg="del">
          <ac:chgData name="Liu Weihao" userId="bf9d38cd-a913-4dee-be94-4828a28ae478" providerId="ADAL" clId="{BFC476B1-A5CA-4166-93A6-B615A84400E8}" dt="2022-04-10T01:53:47.971" v="2846" actId="478"/>
          <ac:spMkLst>
            <pc:docMk/>
            <pc:sldMk cId="2963194596" sldId="273"/>
            <ac:spMk id="9" creationId="{48EC4F2C-80B2-42E1-AC2F-47F0395D0293}"/>
          </ac:spMkLst>
        </pc:spChg>
        <pc:spChg chg="del">
          <ac:chgData name="Liu Weihao" userId="bf9d38cd-a913-4dee-be94-4828a28ae478" providerId="ADAL" clId="{BFC476B1-A5CA-4166-93A6-B615A84400E8}" dt="2022-04-10T01:53:47.971" v="2846" actId="478"/>
          <ac:spMkLst>
            <pc:docMk/>
            <pc:sldMk cId="2963194596" sldId="273"/>
            <ac:spMk id="12" creationId="{E238C938-0F42-446B-BC20-637338BD4341}"/>
          </ac:spMkLst>
        </pc:spChg>
        <pc:spChg chg="del">
          <ac:chgData name="Liu Weihao" userId="bf9d38cd-a913-4dee-be94-4828a28ae478" providerId="ADAL" clId="{BFC476B1-A5CA-4166-93A6-B615A84400E8}" dt="2022-04-10T01:53:47.971" v="2846" actId="478"/>
          <ac:spMkLst>
            <pc:docMk/>
            <pc:sldMk cId="2963194596" sldId="273"/>
            <ac:spMk id="13" creationId="{F7FFED6E-F3FE-42B2-BBD9-54766FDE2582}"/>
          </ac:spMkLst>
        </pc:spChg>
        <pc:spChg chg="del">
          <ac:chgData name="Liu Weihao" userId="bf9d38cd-a913-4dee-be94-4828a28ae478" providerId="ADAL" clId="{BFC476B1-A5CA-4166-93A6-B615A84400E8}" dt="2022-04-10T01:53:47.971" v="2846" actId="478"/>
          <ac:spMkLst>
            <pc:docMk/>
            <pc:sldMk cId="2963194596" sldId="273"/>
            <ac:spMk id="14" creationId="{A7CBA8EB-6FB2-4EC5-B630-11889E0E8E83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18" creationId="{C4E3E14E-D251-4854-9B7C-8FFEC5083F9A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21" creationId="{950303B6-5309-490C-8DED-3188B1740861}"/>
          </ac:spMkLst>
        </pc:spChg>
        <pc:spChg chg="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23" creationId="{EF5589FD-08D4-4D79-B679-2F695CB3E7F8}"/>
          </ac:spMkLst>
        </pc:spChg>
        <pc:spChg chg="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24" creationId="{CE6CA6A0-93AB-4DDA-BC58-6D38B0202F3E}"/>
          </ac:spMkLst>
        </pc:spChg>
        <pc:spChg chg="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26" creationId="{EC3BF086-47E3-47E3-8B79-C79F1527D073}"/>
          </ac:spMkLst>
        </pc:spChg>
        <pc:spChg chg="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27" creationId="{89B25B9D-91AC-4A4C-BC45-CF9254D5A3D4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28" creationId="{24A071F6-EB35-4115-8B97-25013252ECBF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29" creationId="{260810DE-2AFC-4F38-B51B-062949B0501B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30" creationId="{2D267233-3180-4D1B-BBBA-41DF91F9C1F4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31" creationId="{250F9496-3412-48B3-9B5E-099211443AF8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32" creationId="{BE768515-7B4E-4693-8558-A0ED4043901E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33" creationId="{7614ECF3-5A3A-4155-8F1A-36B61E9C4122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34" creationId="{76803F5E-0570-4360-9043-9B37977C08AD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35" creationId="{5C478E4D-27F3-40D2-A57C-361533C12F46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36" creationId="{F08801E9-E41E-49D7-A1B4-40E9889E8ACD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37" creationId="{66CC37CD-41C3-41E6-AC36-6EB1DAD2FCCA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38" creationId="{75AFCB1D-2233-40DD-98D4-2A96208428AF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39" creationId="{4F5A9679-C2F0-4BD6-9C34-5122E80E9F04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40" creationId="{ED635BA8-A45E-421B-BB68-1A951E1B79C4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41" creationId="{25375C72-7507-4354-B981-254211A70816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42" creationId="{B0B3AB2D-7F70-4949-88D6-939E4112D64B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43" creationId="{52509423-087A-447B-9F7E-ABBE87DAB393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44" creationId="{FEB227B0-C4BA-47C1-9E6A-07C40A183E31}"/>
          </ac:spMkLst>
        </pc:spChg>
        <pc:spChg chg="add mod">
          <ac:chgData name="Liu Weihao" userId="bf9d38cd-a913-4dee-be94-4828a28ae478" providerId="ADAL" clId="{BFC476B1-A5CA-4166-93A6-B615A84400E8}" dt="2022-04-10T01:53:52.068" v="2848" actId="1076"/>
          <ac:spMkLst>
            <pc:docMk/>
            <pc:sldMk cId="2963194596" sldId="273"/>
            <ac:spMk id="45" creationId="{90859AA9-99B5-4A92-A2C8-B34502341413}"/>
          </ac:spMkLst>
        </pc:spChg>
        <pc:grpChg chg="add mod">
          <ac:chgData name="Liu Weihao" userId="bf9d38cd-a913-4dee-be94-4828a28ae478" providerId="ADAL" clId="{BFC476B1-A5CA-4166-93A6-B615A84400E8}" dt="2022-04-10T01:53:52.068" v="2848" actId="1076"/>
          <ac:grpSpMkLst>
            <pc:docMk/>
            <pc:sldMk cId="2963194596" sldId="273"/>
            <ac:grpSpMk id="22" creationId="{F415C62A-5C0F-4722-AEDA-A4C631F2869E}"/>
          </ac:grpSpMkLst>
        </pc:grpChg>
        <pc:grpChg chg="add mod">
          <ac:chgData name="Liu Weihao" userId="bf9d38cd-a913-4dee-be94-4828a28ae478" providerId="ADAL" clId="{BFC476B1-A5CA-4166-93A6-B615A84400E8}" dt="2022-04-10T01:53:52.068" v="2848" actId="1076"/>
          <ac:grpSpMkLst>
            <pc:docMk/>
            <pc:sldMk cId="2963194596" sldId="273"/>
            <ac:grpSpMk id="25" creationId="{46DF73C7-9995-4C81-95D8-8199691994AE}"/>
          </ac:grpSpMkLst>
        </pc:grpChg>
        <pc:picChg chg="del">
          <ac:chgData name="Liu Weihao" userId="bf9d38cd-a913-4dee-be94-4828a28ae478" providerId="ADAL" clId="{BFC476B1-A5CA-4166-93A6-B615A84400E8}" dt="2022-04-10T01:53:47.971" v="2846" actId="478"/>
          <ac:picMkLst>
            <pc:docMk/>
            <pc:sldMk cId="2963194596" sldId="273"/>
            <ac:picMk id="2" creationId="{E5A30281-78CA-4079-BC62-FA6BC4C16A71}"/>
          </ac:picMkLst>
        </pc:picChg>
        <pc:picChg chg="add mod">
          <ac:chgData name="Liu Weihao" userId="bf9d38cd-a913-4dee-be94-4828a28ae478" providerId="ADAL" clId="{BFC476B1-A5CA-4166-93A6-B615A84400E8}" dt="2022-04-10T01:59:12.912" v="2851" actId="1076"/>
          <ac:picMkLst>
            <pc:docMk/>
            <pc:sldMk cId="2963194596" sldId="273"/>
            <ac:picMk id="4" creationId="{404BADF3-5DE5-4888-99A2-7D752F179702}"/>
          </ac:picMkLst>
        </pc:picChg>
        <pc:picChg chg="add del mod">
          <ac:chgData name="Liu Weihao" userId="bf9d38cd-a913-4dee-be94-4828a28ae478" providerId="ADAL" clId="{BFC476B1-A5CA-4166-93A6-B615A84400E8}" dt="2022-04-10T01:59:09.506" v="2849" actId="478"/>
          <ac:picMkLst>
            <pc:docMk/>
            <pc:sldMk cId="2963194596" sldId="273"/>
            <ac:picMk id="16" creationId="{8C949421-710C-4B70-B34A-15BBD9C0AC45}"/>
          </ac:picMkLst>
        </pc:picChg>
        <pc:cxnChg chg="del">
          <ac:chgData name="Liu Weihao" userId="bf9d38cd-a913-4dee-be94-4828a28ae478" providerId="ADAL" clId="{BFC476B1-A5CA-4166-93A6-B615A84400E8}" dt="2022-04-10T01:53:47.971" v="2846" actId="478"/>
          <ac:cxnSpMkLst>
            <pc:docMk/>
            <pc:sldMk cId="2963194596" sldId="273"/>
            <ac:cxnSpMk id="15" creationId="{672E3CB2-FC01-4BC0-A479-A9CE1D970E91}"/>
          </ac:cxnSpMkLst>
        </pc:cxnChg>
        <pc:cxnChg chg="del">
          <ac:chgData name="Liu Weihao" userId="bf9d38cd-a913-4dee-be94-4828a28ae478" providerId="ADAL" clId="{BFC476B1-A5CA-4166-93A6-B615A84400E8}" dt="2022-04-10T01:53:47.971" v="2846" actId="478"/>
          <ac:cxnSpMkLst>
            <pc:docMk/>
            <pc:sldMk cId="2963194596" sldId="273"/>
            <ac:cxnSpMk id="17" creationId="{C1B9E33D-E2F2-4BD9-ADD3-74F504170395}"/>
          </ac:cxnSpMkLst>
        </pc:cxnChg>
        <pc:cxnChg chg="del">
          <ac:chgData name="Liu Weihao" userId="bf9d38cd-a913-4dee-be94-4828a28ae478" providerId="ADAL" clId="{BFC476B1-A5CA-4166-93A6-B615A84400E8}" dt="2022-04-10T01:53:47.971" v="2846" actId="478"/>
          <ac:cxnSpMkLst>
            <pc:docMk/>
            <pc:sldMk cId="2963194596" sldId="273"/>
            <ac:cxnSpMk id="19" creationId="{A47236A1-AEB2-4028-9539-7FA10FC625AF}"/>
          </ac:cxnSpMkLst>
        </pc:cxnChg>
        <pc:cxnChg chg="del">
          <ac:chgData name="Liu Weihao" userId="bf9d38cd-a913-4dee-be94-4828a28ae478" providerId="ADAL" clId="{BFC476B1-A5CA-4166-93A6-B615A84400E8}" dt="2022-04-10T01:53:47.971" v="2846" actId="478"/>
          <ac:cxnSpMkLst>
            <pc:docMk/>
            <pc:sldMk cId="2963194596" sldId="273"/>
            <ac:cxnSpMk id="20" creationId="{163C7809-B6A8-4A5F-8AD2-C74B1FD2B060}"/>
          </ac:cxnSpMkLst>
        </pc:cxnChg>
      </pc:sldChg>
      <pc:sldChg chg="addSp delSp modSp add mod">
        <pc:chgData name="Liu Weihao" userId="bf9d38cd-a913-4dee-be94-4828a28ae478" providerId="ADAL" clId="{BFC476B1-A5CA-4166-93A6-B615A84400E8}" dt="2022-04-10T02:17:34.729" v="2857" actId="1076"/>
        <pc:sldMkLst>
          <pc:docMk/>
          <pc:sldMk cId="96198471" sldId="274"/>
        </pc:sldMkLst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18" creationId="{C4E3E14E-D251-4854-9B7C-8FFEC5083F9A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21" creationId="{950303B6-5309-490C-8DED-3188B1740861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28" creationId="{24A071F6-EB35-4115-8B97-25013252ECBF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29" creationId="{260810DE-2AFC-4F38-B51B-062949B0501B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30" creationId="{2D267233-3180-4D1B-BBBA-41DF91F9C1F4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31" creationId="{250F9496-3412-48B3-9B5E-099211443AF8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32" creationId="{BE768515-7B4E-4693-8558-A0ED4043901E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33" creationId="{7614ECF3-5A3A-4155-8F1A-36B61E9C4122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34" creationId="{76803F5E-0570-4360-9043-9B37977C08AD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35" creationId="{5C478E4D-27F3-40D2-A57C-361533C12F46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36" creationId="{F08801E9-E41E-49D7-A1B4-40E9889E8ACD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37" creationId="{66CC37CD-41C3-41E6-AC36-6EB1DAD2FCCA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38" creationId="{75AFCB1D-2233-40DD-98D4-2A96208428AF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39" creationId="{4F5A9679-C2F0-4BD6-9C34-5122E80E9F04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40" creationId="{ED635BA8-A45E-421B-BB68-1A951E1B79C4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41" creationId="{25375C72-7507-4354-B981-254211A70816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42" creationId="{B0B3AB2D-7F70-4949-88D6-939E4112D64B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43" creationId="{52509423-087A-447B-9F7E-ABBE87DAB393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44" creationId="{FEB227B0-C4BA-47C1-9E6A-07C40A183E31}"/>
          </ac:spMkLst>
        </pc:spChg>
        <pc:spChg chg="del">
          <ac:chgData name="Liu Weihao" userId="bf9d38cd-a913-4dee-be94-4828a28ae478" providerId="ADAL" clId="{BFC476B1-A5CA-4166-93A6-B615A84400E8}" dt="2022-04-10T02:17:29.855" v="2853" actId="478"/>
          <ac:spMkLst>
            <pc:docMk/>
            <pc:sldMk cId="96198471" sldId="274"/>
            <ac:spMk id="45" creationId="{90859AA9-99B5-4A92-A2C8-B34502341413}"/>
          </ac:spMkLst>
        </pc:spChg>
        <pc:grpChg chg="del">
          <ac:chgData name="Liu Weihao" userId="bf9d38cd-a913-4dee-be94-4828a28ae478" providerId="ADAL" clId="{BFC476B1-A5CA-4166-93A6-B615A84400E8}" dt="2022-04-10T02:17:29.855" v="2853" actId="478"/>
          <ac:grpSpMkLst>
            <pc:docMk/>
            <pc:sldMk cId="96198471" sldId="274"/>
            <ac:grpSpMk id="22" creationId="{F415C62A-5C0F-4722-AEDA-A4C631F2869E}"/>
          </ac:grpSpMkLst>
        </pc:grpChg>
        <pc:grpChg chg="del">
          <ac:chgData name="Liu Weihao" userId="bf9d38cd-a913-4dee-be94-4828a28ae478" providerId="ADAL" clId="{BFC476B1-A5CA-4166-93A6-B615A84400E8}" dt="2022-04-10T02:17:29.855" v="2853" actId="478"/>
          <ac:grpSpMkLst>
            <pc:docMk/>
            <pc:sldMk cId="96198471" sldId="274"/>
            <ac:grpSpMk id="25" creationId="{46DF73C7-9995-4C81-95D8-8199691994AE}"/>
          </ac:grpSpMkLst>
        </pc:grpChg>
        <pc:picChg chg="add mod">
          <ac:chgData name="Liu Weihao" userId="bf9d38cd-a913-4dee-be94-4828a28ae478" providerId="ADAL" clId="{BFC476B1-A5CA-4166-93A6-B615A84400E8}" dt="2022-04-10T02:17:34.729" v="2857" actId="1076"/>
          <ac:picMkLst>
            <pc:docMk/>
            <pc:sldMk cId="96198471" sldId="274"/>
            <ac:picMk id="2" creationId="{4C46794F-5A0F-4F97-9C3C-1E9EADAC6BC5}"/>
          </ac:picMkLst>
        </pc:picChg>
        <pc:picChg chg="del">
          <ac:chgData name="Liu Weihao" userId="bf9d38cd-a913-4dee-be94-4828a28ae478" providerId="ADAL" clId="{BFC476B1-A5CA-4166-93A6-B615A84400E8}" dt="2022-04-10T02:17:29.855" v="2853" actId="478"/>
          <ac:picMkLst>
            <pc:docMk/>
            <pc:sldMk cId="96198471" sldId="274"/>
            <ac:picMk id="4" creationId="{404BADF3-5DE5-4888-99A2-7D752F179702}"/>
          </ac:picMkLst>
        </pc:picChg>
      </pc:sldChg>
      <pc:sldChg chg="addSp delSp modSp add mod">
        <pc:chgData name="Liu Weihao" userId="bf9d38cd-a913-4dee-be94-4828a28ae478" providerId="ADAL" clId="{BFC476B1-A5CA-4166-93A6-B615A84400E8}" dt="2022-04-10T04:55:26.726" v="3105" actId="1076"/>
        <pc:sldMkLst>
          <pc:docMk/>
          <pc:sldMk cId="337593175" sldId="275"/>
        </pc:sldMkLst>
        <pc:spChg chg="add del mod">
          <ac:chgData name="Liu Weihao" userId="bf9d38cd-a913-4dee-be94-4828a28ae478" providerId="ADAL" clId="{BFC476B1-A5CA-4166-93A6-B615A84400E8}" dt="2022-04-10T04:48:10.351" v="2866" actId="478"/>
          <ac:spMkLst>
            <pc:docMk/>
            <pc:sldMk cId="337593175" sldId="275"/>
            <ac:spMk id="3" creationId="{E444A5C7-0059-4108-A2ED-67FA84C4D890}"/>
          </ac:spMkLst>
        </pc:spChg>
        <pc:spChg chg="add mod">
          <ac:chgData name="Liu Weihao" userId="bf9d38cd-a913-4dee-be94-4828a28ae478" providerId="ADAL" clId="{BFC476B1-A5CA-4166-93A6-B615A84400E8}" dt="2022-04-10T04:55:26.726" v="3105" actId="1076"/>
          <ac:spMkLst>
            <pc:docMk/>
            <pc:sldMk cId="337593175" sldId="275"/>
            <ac:spMk id="4" creationId="{17E54ADD-814B-4F4D-A7CB-F70F42A32DAA}"/>
          </ac:spMkLst>
        </pc:spChg>
        <pc:spChg chg="add mod">
          <ac:chgData name="Liu Weihao" userId="bf9d38cd-a913-4dee-be94-4828a28ae478" providerId="ADAL" clId="{BFC476B1-A5CA-4166-93A6-B615A84400E8}" dt="2022-04-10T04:50:26.755" v="2944" actId="1076"/>
          <ac:spMkLst>
            <pc:docMk/>
            <pc:sldMk cId="337593175" sldId="275"/>
            <ac:spMk id="5" creationId="{9BAD4E73-3A1A-4376-901F-E7406A075A39}"/>
          </ac:spMkLst>
        </pc:spChg>
        <pc:spChg chg="add mod">
          <ac:chgData name="Liu Weihao" userId="bf9d38cd-a913-4dee-be94-4828a28ae478" providerId="ADAL" clId="{BFC476B1-A5CA-4166-93A6-B615A84400E8}" dt="2022-04-10T04:50:28.094" v="2945" actId="1076"/>
          <ac:spMkLst>
            <pc:docMk/>
            <pc:sldMk cId="337593175" sldId="275"/>
            <ac:spMk id="6" creationId="{BD26C97B-434B-4630-89AC-6964342EAEE8}"/>
          </ac:spMkLst>
        </pc:spChg>
        <pc:spChg chg="add mod">
          <ac:chgData name="Liu Weihao" userId="bf9d38cd-a913-4dee-be94-4828a28ae478" providerId="ADAL" clId="{BFC476B1-A5CA-4166-93A6-B615A84400E8}" dt="2022-04-10T04:50:29.745" v="2946" actId="1076"/>
          <ac:spMkLst>
            <pc:docMk/>
            <pc:sldMk cId="337593175" sldId="275"/>
            <ac:spMk id="7" creationId="{9B293BB2-DA6E-45FE-91F5-33513A4FE1D3}"/>
          </ac:spMkLst>
        </pc:spChg>
        <pc:spChg chg="add mod">
          <ac:chgData name="Liu Weihao" userId="bf9d38cd-a913-4dee-be94-4828a28ae478" providerId="ADAL" clId="{BFC476B1-A5CA-4166-93A6-B615A84400E8}" dt="2022-04-10T04:51:10.823" v="2971" actId="1076"/>
          <ac:spMkLst>
            <pc:docMk/>
            <pc:sldMk cId="337593175" sldId="275"/>
            <ac:spMk id="8" creationId="{A89B54D4-E24B-4305-9D37-6A612B3840B7}"/>
          </ac:spMkLst>
        </pc:spChg>
        <pc:spChg chg="add mod">
          <ac:chgData name="Liu Weihao" userId="bf9d38cd-a913-4dee-be94-4828a28ae478" providerId="ADAL" clId="{BFC476B1-A5CA-4166-93A6-B615A84400E8}" dt="2022-04-10T04:51:24.494" v="2987" actId="20577"/>
          <ac:spMkLst>
            <pc:docMk/>
            <pc:sldMk cId="337593175" sldId="275"/>
            <ac:spMk id="9" creationId="{48B9A711-14BD-4186-B97C-08B685FFDE1D}"/>
          </ac:spMkLst>
        </pc:spChg>
        <pc:spChg chg="add mod">
          <ac:chgData name="Liu Weihao" userId="bf9d38cd-a913-4dee-be94-4828a28ae478" providerId="ADAL" clId="{BFC476B1-A5CA-4166-93A6-B615A84400E8}" dt="2022-04-10T04:51:44.521" v="3009"/>
          <ac:spMkLst>
            <pc:docMk/>
            <pc:sldMk cId="337593175" sldId="275"/>
            <ac:spMk id="10" creationId="{0197F8DA-6C96-4E69-B01C-3AF59888757D}"/>
          </ac:spMkLst>
        </pc:spChg>
        <pc:spChg chg="add mod ord">
          <ac:chgData name="Liu Weihao" userId="bf9d38cd-a913-4dee-be94-4828a28ae478" providerId="ADAL" clId="{BFC476B1-A5CA-4166-93A6-B615A84400E8}" dt="2022-04-10T04:52:11.571" v="3014" actId="14100"/>
          <ac:spMkLst>
            <pc:docMk/>
            <pc:sldMk cId="337593175" sldId="275"/>
            <ac:spMk id="11" creationId="{160BF8C9-DF72-479C-9FDD-AF4E00AB1ABB}"/>
          </ac:spMkLst>
        </pc:spChg>
        <pc:spChg chg="add mod">
          <ac:chgData name="Liu Weihao" userId="bf9d38cd-a913-4dee-be94-4828a28ae478" providerId="ADAL" clId="{BFC476B1-A5CA-4166-93A6-B615A84400E8}" dt="2022-04-10T04:52:51.522" v="3047" actId="1076"/>
          <ac:spMkLst>
            <pc:docMk/>
            <pc:sldMk cId="337593175" sldId="275"/>
            <ac:spMk id="12" creationId="{59BA8797-F196-40DB-AE97-B427580EE3B9}"/>
          </ac:spMkLst>
        </pc:spChg>
        <pc:spChg chg="add del mod">
          <ac:chgData name="Liu Weihao" userId="bf9d38cd-a913-4dee-be94-4828a28ae478" providerId="ADAL" clId="{BFC476B1-A5CA-4166-93A6-B615A84400E8}" dt="2022-04-10T04:52:45.309" v="3042"/>
          <ac:spMkLst>
            <pc:docMk/>
            <pc:sldMk cId="337593175" sldId="275"/>
            <ac:spMk id="13" creationId="{7006A99D-4788-4E89-A2F2-66383C4E99A4}"/>
          </ac:spMkLst>
        </pc:spChg>
        <pc:spChg chg="add mod ord">
          <ac:chgData name="Liu Weihao" userId="bf9d38cd-a913-4dee-be94-4828a28ae478" providerId="ADAL" clId="{BFC476B1-A5CA-4166-93A6-B615A84400E8}" dt="2022-04-10T04:53:13.295" v="3053" actId="14100"/>
          <ac:spMkLst>
            <pc:docMk/>
            <pc:sldMk cId="337593175" sldId="275"/>
            <ac:spMk id="14" creationId="{732B03A4-CC51-4895-93C1-BCBC516258EE}"/>
          </ac:spMkLst>
        </pc:spChg>
        <pc:spChg chg="add mod">
          <ac:chgData name="Liu Weihao" userId="bf9d38cd-a913-4dee-be94-4828a28ae478" providerId="ADAL" clId="{BFC476B1-A5CA-4166-93A6-B615A84400E8}" dt="2022-04-10T04:53:26.441" v="3063" actId="1076"/>
          <ac:spMkLst>
            <pc:docMk/>
            <pc:sldMk cId="337593175" sldId="275"/>
            <ac:spMk id="15" creationId="{B5DB91B5-7306-45B5-938F-DBA4959FDEC3}"/>
          </ac:spMkLst>
        </pc:spChg>
        <pc:spChg chg="add del mod">
          <ac:chgData name="Liu Weihao" userId="bf9d38cd-a913-4dee-be94-4828a28ae478" providerId="ADAL" clId="{BFC476B1-A5CA-4166-93A6-B615A84400E8}" dt="2022-04-10T04:53:46.808" v="3067" actId="21"/>
          <ac:spMkLst>
            <pc:docMk/>
            <pc:sldMk cId="337593175" sldId="275"/>
            <ac:spMk id="18" creationId="{BB0C22BE-CB39-439A-B661-285A380BD8B3}"/>
          </ac:spMkLst>
        </pc:spChg>
        <pc:spChg chg="add del mod">
          <ac:chgData name="Liu Weihao" userId="bf9d38cd-a913-4dee-be94-4828a28ae478" providerId="ADAL" clId="{BFC476B1-A5CA-4166-93A6-B615A84400E8}" dt="2022-04-10T04:54:08.435" v="3081"/>
          <ac:spMkLst>
            <pc:docMk/>
            <pc:sldMk cId="337593175" sldId="275"/>
            <ac:spMk id="24" creationId="{323EF636-11E1-4FDD-A10B-3EF02658EE90}"/>
          </ac:spMkLst>
        </pc:spChg>
        <pc:picChg chg="del">
          <ac:chgData name="Liu Weihao" userId="bf9d38cd-a913-4dee-be94-4828a28ae478" providerId="ADAL" clId="{BFC476B1-A5CA-4166-93A6-B615A84400E8}" dt="2022-04-10T04:42:15.079" v="2859" actId="478"/>
          <ac:picMkLst>
            <pc:docMk/>
            <pc:sldMk cId="337593175" sldId="275"/>
            <ac:picMk id="2" creationId="{4C46794F-5A0F-4F97-9C3C-1E9EADAC6BC5}"/>
          </ac:picMkLst>
        </pc:picChg>
        <pc:cxnChg chg="add mod">
          <ac:chgData name="Liu Weihao" userId="bf9d38cd-a913-4dee-be94-4828a28ae478" providerId="ADAL" clId="{BFC476B1-A5CA-4166-93A6-B615A84400E8}" dt="2022-04-10T04:54:04.267" v="3079" actId="1582"/>
          <ac:cxnSpMkLst>
            <pc:docMk/>
            <pc:sldMk cId="337593175" sldId="275"/>
            <ac:cxnSpMk id="17" creationId="{520ED1D0-6B2B-4B85-9DC8-CC9FE362D2BE}"/>
          </ac:cxnSpMkLst>
        </pc:cxnChg>
        <pc:cxnChg chg="add del mod">
          <ac:chgData name="Liu Weihao" userId="bf9d38cd-a913-4dee-be94-4828a28ae478" providerId="ADAL" clId="{BFC476B1-A5CA-4166-93A6-B615A84400E8}" dt="2022-04-10T04:53:55.174" v="3077"/>
          <ac:cxnSpMkLst>
            <pc:docMk/>
            <pc:sldMk cId="337593175" sldId="275"/>
            <ac:cxnSpMk id="19" creationId="{20263219-C682-465A-B66C-60C665CE186F}"/>
          </ac:cxnSpMkLst>
        </pc:cxnChg>
        <pc:cxnChg chg="add del mod">
          <ac:chgData name="Liu Weihao" userId="bf9d38cd-a913-4dee-be94-4828a28ae478" providerId="ADAL" clId="{BFC476B1-A5CA-4166-93A6-B615A84400E8}" dt="2022-04-10T04:53:54.873" v="3076"/>
          <ac:cxnSpMkLst>
            <pc:docMk/>
            <pc:sldMk cId="337593175" sldId="275"/>
            <ac:cxnSpMk id="20" creationId="{43A519A5-B467-4C0D-B9C4-5E230E63F41E}"/>
          </ac:cxnSpMkLst>
        </pc:cxnChg>
        <pc:cxnChg chg="add del mod">
          <ac:chgData name="Liu Weihao" userId="bf9d38cd-a913-4dee-be94-4828a28ae478" providerId="ADAL" clId="{BFC476B1-A5CA-4166-93A6-B615A84400E8}" dt="2022-04-10T04:53:54.663" v="3075"/>
          <ac:cxnSpMkLst>
            <pc:docMk/>
            <pc:sldMk cId="337593175" sldId="275"/>
            <ac:cxnSpMk id="21" creationId="{4D3C6794-F3D5-4CCB-8E64-6B570F170756}"/>
          </ac:cxnSpMkLst>
        </pc:cxnChg>
        <pc:cxnChg chg="add del mod">
          <ac:chgData name="Liu Weihao" userId="bf9d38cd-a913-4dee-be94-4828a28ae478" providerId="ADAL" clId="{BFC476B1-A5CA-4166-93A6-B615A84400E8}" dt="2022-04-10T04:53:54.505" v="3074"/>
          <ac:cxnSpMkLst>
            <pc:docMk/>
            <pc:sldMk cId="337593175" sldId="275"/>
            <ac:cxnSpMk id="22" creationId="{B283A6BB-CD49-4660-8A30-625AA25DE63E}"/>
          </ac:cxnSpMkLst>
        </pc:cxnChg>
        <pc:cxnChg chg="add del mod">
          <ac:chgData name="Liu Weihao" userId="bf9d38cd-a913-4dee-be94-4828a28ae478" providerId="ADAL" clId="{BFC476B1-A5CA-4166-93A6-B615A84400E8}" dt="2022-04-10T04:53:54.127" v="3073"/>
          <ac:cxnSpMkLst>
            <pc:docMk/>
            <pc:sldMk cId="337593175" sldId="275"/>
            <ac:cxnSpMk id="23" creationId="{7D889204-8592-4E96-9408-301B0E4D928F}"/>
          </ac:cxnSpMkLst>
        </pc:cxnChg>
        <pc:cxnChg chg="add del mod">
          <ac:chgData name="Liu Weihao" userId="bf9d38cd-a913-4dee-be94-4828a28ae478" providerId="ADAL" clId="{BFC476B1-A5CA-4166-93A6-B615A84400E8}" dt="2022-04-10T04:54:08.435" v="3081"/>
          <ac:cxnSpMkLst>
            <pc:docMk/>
            <pc:sldMk cId="337593175" sldId="275"/>
            <ac:cxnSpMk id="25" creationId="{5D6DA7CA-337F-40D7-83CB-A7FFF1DF6363}"/>
          </ac:cxnSpMkLst>
        </pc:cxnChg>
        <pc:cxnChg chg="add mod">
          <ac:chgData name="Liu Weihao" userId="bf9d38cd-a913-4dee-be94-4828a28ae478" providerId="ADAL" clId="{BFC476B1-A5CA-4166-93A6-B615A84400E8}" dt="2022-04-10T04:54:45.570" v="3100" actId="14100"/>
          <ac:cxnSpMkLst>
            <pc:docMk/>
            <pc:sldMk cId="337593175" sldId="275"/>
            <ac:cxnSpMk id="26" creationId="{B625B19D-7933-4A25-B8E2-11133C59619A}"/>
          </ac:cxnSpMkLst>
        </pc:cxnChg>
        <pc:cxnChg chg="add mod">
          <ac:chgData name="Liu Weihao" userId="bf9d38cd-a913-4dee-be94-4828a28ae478" providerId="ADAL" clId="{BFC476B1-A5CA-4166-93A6-B615A84400E8}" dt="2022-04-10T04:55:26.726" v="3105" actId="1076"/>
          <ac:cxnSpMkLst>
            <pc:docMk/>
            <pc:sldMk cId="337593175" sldId="275"/>
            <ac:cxnSpMk id="27" creationId="{9D9E4D97-620E-428F-9A73-112D365C5993}"/>
          </ac:cxnSpMkLst>
        </pc:cxnChg>
        <pc:cxnChg chg="add mod">
          <ac:chgData name="Liu Weihao" userId="bf9d38cd-a913-4dee-be94-4828a28ae478" providerId="ADAL" clId="{BFC476B1-A5CA-4166-93A6-B615A84400E8}" dt="2022-04-10T04:54:33.494" v="3094" actId="14100"/>
          <ac:cxnSpMkLst>
            <pc:docMk/>
            <pc:sldMk cId="337593175" sldId="275"/>
            <ac:cxnSpMk id="28" creationId="{7DFC1359-C905-4ED1-8D0D-26238C16F1CF}"/>
          </ac:cxnSpMkLst>
        </pc:cxnChg>
        <pc:cxnChg chg="add mod">
          <ac:chgData name="Liu Weihao" userId="bf9d38cd-a913-4dee-be94-4828a28ae478" providerId="ADAL" clId="{BFC476B1-A5CA-4166-93A6-B615A84400E8}" dt="2022-04-10T04:54:21.172" v="3089" actId="14100"/>
          <ac:cxnSpMkLst>
            <pc:docMk/>
            <pc:sldMk cId="337593175" sldId="275"/>
            <ac:cxnSpMk id="29" creationId="{E6EB16B5-F617-4EE5-A167-1C23A92F3236}"/>
          </ac:cxnSpMkLst>
        </pc:cxnChg>
        <pc:cxnChg chg="add mod">
          <ac:chgData name="Liu Weihao" userId="bf9d38cd-a913-4dee-be94-4828a28ae478" providerId="ADAL" clId="{BFC476B1-A5CA-4166-93A6-B615A84400E8}" dt="2022-04-10T04:54:26.267" v="3091" actId="14100"/>
          <ac:cxnSpMkLst>
            <pc:docMk/>
            <pc:sldMk cId="337593175" sldId="275"/>
            <ac:cxnSpMk id="30" creationId="{3810ED28-2FC8-40CC-B62A-986DFB6E57D8}"/>
          </ac:cxnSpMkLst>
        </pc:cxnChg>
      </pc:sldChg>
      <pc:sldChg chg="addSp delSp modSp add mod">
        <pc:chgData name="Liu Weihao" userId="bf9d38cd-a913-4dee-be94-4828a28ae478" providerId="ADAL" clId="{BFC476B1-A5CA-4166-93A6-B615A84400E8}" dt="2022-04-10T13:25:47.171" v="3275" actId="1076"/>
        <pc:sldMkLst>
          <pc:docMk/>
          <pc:sldMk cId="2342701229" sldId="276"/>
        </pc:sldMkLst>
        <pc:spChg chg="del">
          <ac:chgData name="Liu Weihao" userId="bf9d38cd-a913-4dee-be94-4828a28ae478" providerId="ADAL" clId="{BFC476B1-A5CA-4166-93A6-B615A84400E8}" dt="2022-04-10T13:19:39.802" v="3107" actId="478"/>
          <ac:spMkLst>
            <pc:docMk/>
            <pc:sldMk cId="2342701229" sldId="276"/>
            <ac:spMk id="4" creationId="{17E54ADD-814B-4F4D-A7CB-F70F42A32DAA}"/>
          </ac:spMkLst>
        </pc:spChg>
        <pc:spChg chg="del">
          <ac:chgData name="Liu Weihao" userId="bf9d38cd-a913-4dee-be94-4828a28ae478" providerId="ADAL" clId="{BFC476B1-A5CA-4166-93A6-B615A84400E8}" dt="2022-04-10T13:19:39.802" v="3107" actId="478"/>
          <ac:spMkLst>
            <pc:docMk/>
            <pc:sldMk cId="2342701229" sldId="276"/>
            <ac:spMk id="5" creationId="{9BAD4E73-3A1A-4376-901F-E7406A075A39}"/>
          </ac:spMkLst>
        </pc:spChg>
        <pc:spChg chg="del">
          <ac:chgData name="Liu Weihao" userId="bf9d38cd-a913-4dee-be94-4828a28ae478" providerId="ADAL" clId="{BFC476B1-A5CA-4166-93A6-B615A84400E8}" dt="2022-04-10T13:19:39.802" v="3107" actId="478"/>
          <ac:spMkLst>
            <pc:docMk/>
            <pc:sldMk cId="2342701229" sldId="276"/>
            <ac:spMk id="6" creationId="{BD26C97B-434B-4630-89AC-6964342EAEE8}"/>
          </ac:spMkLst>
        </pc:spChg>
        <pc:spChg chg="del">
          <ac:chgData name="Liu Weihao" userId="bf9d38cd-a913-4dee-be94-4828a28ae478" providerId="ADAL" clId="{BFC476B1-A5CA-4166-93A6-B615A84400E8}" dt="2022-04-10T13:19:39.802" v="3107" actId="478"/>
          <ac:spMkLst>
            <pc:docMk/>
            <pc:sldMk cId="2342701229" sldId="276"/>
            <ac:spMk id="7" creationId="{9B293BB2-DA6E-45FE-91F5-33513A4FE1D3}"/>
          </ac:spMkLst>
        </pc:spChg>
        <pc:spChg chg="del">
          <ac:chgData name="Liu Weihao" userId="bf9d38cd-a913-4dee-be94-4828a28ae478" providerId="ADAL" clId="{BFC476B1-A5CA-4166-93A6-B615A84400E8}" dt="2022-04-10T13:19:39.802" v="3107" actId="478"/>
          <ac:spMkLst>
            <pc:docMk/>
            <pc:sldMk cId="2342701229" sldId="276"/>
            <ac:spMk id="8" creationId="{A89B54D4-E24B-4305-9D37-6A612B3840B7}"/>
          </ac:spMkLst>
        </pc:spChg>
        <pc:spChg chg="del">
          <ac:chgData name="Liu Weihao" userId="bf9d38cd-a913-4dee-be94-4828a28ae478" providerId="ADAL" clId="{BFC476B1-A5CA-4166-93A6-B615A84400E8}" dt="2022-04-10T13:19:39.802" v="3107" actId="478"/>
          <ac:spMkLst>
            <pc:docMk/>
            <pc:sldMk cId="2342701229" sldId="276"/>
            <ac:spMk id="9" creationId="{48B9A711-14BD-4186-B97C-08B685FFDE1D}"/>
          </ac:spMkLst>
        </pc:spChg>
        <pc:spChg chg="del">
          <ac:chgData name="Liu Weihao" userId="bf9d38cd-a913-4dee-be94-4828a28ae478" providerId="ADAL" clId="{BFC476B1-A5CA-4166-93A6-B615A84400E8}" dt="2022-04-10T13:19:39.802" v="3107" actId="478"/>
          <ac:spMkLst>
            <pc:docMk/>
            <pc:sldMk cId="2342701229" sldId="276"/>
            <ac:spMk id="10" creationId="{0197F8DA-6C96-4E69-B01C-3AF59888757D}"/>
          </ac:spMkLst>
        </pc:spChg>
        <pc:spChg chg="del">
          <ac:chgData name="Liu Weihao" userId="bf9d38cd-a913-4dee-be94-4828a28ae478" providerId="ADAL" clId="{BFC476B1-A5CA-4166-93A6-B615A84400E8}" dt="2022-04-10T13:19:39.802" v="3107" actId="478"/>
          <ac:spMkLst>
            <pc:docMk/>
            <pc:sldMk cId="2342701229" sldId="276"/>
            <ac:spMk id="11" creationId="{160BF8C9-DF72-479C-9FDD-AF4E00AB1ABB}"/>
          </ac:spMkLst>
        </pc:spChg>
        <pc:spChg chg="del">
          <ac:chgData name="Liu Weihao" userId="bf9d38cd-a913-4dee-be94-4828a28ae478" providerId="ADAL" clId="{BFC476B1-A5CA-4166-93A6-B615A84400E8}" dt="2022-04-10T13:19:39.802" v="3107" actId="478"/>
          <ac:spMkLst>
            <pc:docMk/>
            <pc:sldMk cId="2342701229" sldId="276"/>
            <ac:spMk id="12" creationId="{59BA8797-F196-40DB-AE97-B427580EE3B9}"/>
          </ac:spMkLst>
        </pc:spChg>
        <pc:spChg chg="del">
          <ac:chgData name="Liu Weihao" userId="bf9d38cd-a913-4dee-be94-4828a28ae478" providerId="ADAL" clId="{BFC476B1-A5CA-4166-93A6-B615A84400E8}" dt="2022-04-10T13:19:39.802" v="3107" actId="478"/>
          <ac:spMkLst>
            <pc:docMk/>
            <pc:sldMk cId="2342701229" sldId="276"/>
            <ac:spMk id="14" creationId="{732B03A4-CC51-4895-93C1-BCBC516258EE}"/>
          </ac:spMkLst>
        </pc:spChg>
        <pc:spChg chg="del">
          <ac:chgData name="Liu Weihao" userId="bf9d38cd-a913-4dee-be94-4828a28ae478" providerId="ADAL" clId="{BFC476B1-A5CA-4166-93A6-B615A84400E8}" dt="2022-04-10T13:19:39.802" v="3107" actId="478"/>
          <ac:spMkLst>
            <pc:docMk/>
            <pc:sldMk cId="2342701229" sldId="276"/>
            <ac:spMk id="15" creationId="{B5DB91B5-7306-45B5-938F-DBA4959FDEC3}"/>
          </ac:spMkLst>
        </pc:spChg>
        <pc:spChg chg="add del mod">
          <ac:chgData name="Liu Weihao" userId="bf9d38cd-a913-4dee-be94-4828a28ae478" providerId="ADAL" clId="{BFC476B1-A5CA-4166-93A6-B615A84400E8}" dt="2022-04-10T13:19:43.546" v="3109"/>
          <ac:spMkLst>
            <pc:docMk/>
            <pc:sldMk cId="2342701229" sldId="276"/>
            <ac:spMk id="19" creationId="{3C74FE5A-92A1-4BA1-B5A6-15D6185CDA15}"/>
          </ac:spMkLst>
        </pc:spChg>
        <pc:spChg chg="add mod">
          <ac:chgData name="Liu Weihao" userId="bf9d38cd-a913-4dee-be94-4828a28ae478" providerId="ADAL" clId="{BFC476B1-A5CA-4166-93A6-B615A84400E8}" dt="2022-04-10T13:25:47.171" v="3275" actId="1076"/>
          <ac:spMkLst>
            <pc:docMk/>
            <pc:sldMk cId="2342701229" sldId="276"/>
            <ac:spMk id="21" creationId="{0722976B-622F-4453-978C-DBC225889A70}"/>
          </ac:spMkLst>
        </pc:spChg>
        <pc:spChg chg="add del mod">
          <ac:chgData name="Liu Weihao" userId="bf9d38cd-a913-4dee-be94-4828a28ae478" providerId="ADAL" clId="{BFC476B1-A5CA-4166-93A6-B615A84400E8}" dt="2022-04-10T13:21:53.540" v="3172" actId="478"/>
          <ac:spMkLst>
            <pc:docMk/>
            <pc:sldMk cId="2342701229" sldId="276"/>
            <ac:spMk id="23" creationId="{6A4EF449-A178-474D-8D65-E3936616A955}"/>
          </ac:spMkLst>
        </pc:spChg>
        <pc:spChg chg="add mod ord">
          <ac:chgData name="Liu Weihao" userId="bf9d38cd-a913-4dee-be94-4828a28ae478" providerId="ADAL" clId="{BFC476B1-A5CA-4166-93A6-B615A84400E8}" dt="2022-04-10T13:25:44.758" v="3274" actId="14100"/>
          <ac:spMkLst>
            <pc:docMk/>
            <pc:sldMk cId="2342701229" sldId="276"/>
            <ac:spMk id="25" creationId="{60715638-B161-4239-A605-E1B076F26271}"/>
          </ac:spMkLst>
        </pc:spChg>
        <pc:graphicFrameChg chg="add del mod">
          <ac:chgData name="Liu Weihao" userId="bf9d38cd-a913-4dee-be94-4828a28ae478" providerId="ADAL" clId="{BFC476B1-A5CA-4166-93A6-B615A84400E8}" dt="2022-04-10T13:19:43.546" v="3109"/>
          <ac:graphicFrameMkLst>
            <pc:docMk/>
            <pc:sldMk cId="2342701229" sldId="276"/>
            <ac:graphicFrameMk id="20" creationId="{182955D1-12C1-442F-84BA-946F56A44206}"/>
          </ac:graphicFrameMkLst>
        </pc:graphicFrameChg>
        <pc:graphicFrameChg chg="add mod modGraphic">
          <ac:chgData name="Liu Weihao" userId="bf9d38cd-a913-4dee-be94-4828a28ae478" providerId="ADAL" clId="{BFC476B1-A5CA-4166-93A6-B615A84400E8}" dt="2022-04-10T13:25:17.452" v="3269" actId="403"/>
          <ac:graphicFrameMkLst>
            <pc:docMk/>
            <pc:sldMk cId="2342701229" sldId="276"/>
            <ac:graphicFrameMk id="22" creationId="{9BEF2293-03E8-4BD8-8A2C-BC3B00A435DE}"/>
          </ac:graphicFrameMkLst>
        </pc:graphicFrameChg>
        <pc:graphicFrameChg chg="add del mod">
          <ac:chgData name="Liu Weihao" userId="bf9d38cd-a913-4dee-be94-4828a28ae478" providerId="ADAL" clId="{BFC476B1-A5CA-4166-93A6-B615A84400E8}" dt="2022-04-10T13:23:19.719" v="3233" actId="478"/>
          <ac:graphicFrameMkLst>
            <pc:docMk/>
            <pc:sldMk cId="2342701229" sldId="276"/>
            <ac:graphicFrameMk id="24" creationId="{DA2341A1-B810-4797-9A24-A1B5CFFC4EF3}"/>
          </ac:graphicFrameMkLst>
        </pc:graphicFrameChg>
        <pc:cxnChg chg="del mod">
          <ac:chgData name="Liu Weihao" userId="bf9d38cd-a913-4dee-be94-4828a28ae478" providerId="ADAL" clId="{BFC476B1-A5CA-4166-93A6-B615A84400E8}" dt="2022-04-10T13:19:39.802" v="3107" actId="478"/>
          <ac:cxnSpMkLst>
            <pc:docMk/>
            <pc:sldMk cId="2342701229" sldId="276"/>
            <ac:cxnSpMk id="17" creationId="{520ED1D0-6B2B-4B85-9DC8-CC9FE362D2BE}"/>
          </ac:cxnSpMkLst>
        </pc:cxnChg>
        <pc:cxnChg chg="del mod">
          <ac:chgData name="Liu Weihao" userId="bf9d38cd-a913-4dee-be94-4828a28ae478" providerId="ADAL" clId="{BFC476B1-A5CA-4166-93A6-B615A84400E8}" dt="2022-04-10T13:19:39.802" v="3107" actId="478"/>
          <ac:cxnSpMkLst>
            <pc:docMk/>
            <pc:sldMk cId="2342701229" sldId="276"/>
            <ac:cxnSpMk id="26" creationId="{B625B19D-7933-4A25-B8E2-11133C59619A}"/>
          </ac:cxnSpMkLst>
        </pc:cxnChg>
        <pc:cxnChg chg="del mod">
          <ac:chgData name="Liu Weihao" userId="bf9d38cd-a913-4dee-be94-4828a28ae478" providerId="ADAL" clId="{BFC476B1-A5CA-4166-93A6-B615A84400E8}" dt="2022-04-10T13:19:39.802" v="3107" actId="478"/>
          <ac:cxnSpMkLst>
            <pc:docMk/>
            <pc:sldMk cId="2342701229" sldId="276"/>
            <ac:cxnSpMk id="27" creationId="{9D9E4D97-620E-428F-9A73-112D365C5993}"/>
          </ac:cxnSpMkLst>
        </pc:cxnChg>
        <pc:cxnChg chg="del">
          <ac:chgData name="Liu Weihao" userId="bf9d38cd-a913-4dee-be94-4828a28ae478" providerId="ADAL" clId="{BFC476B1-A5CA-4166-93A6-B615A84400E8}" dt="2022-04-10T13:19:39.802" v="3107" actId="478"/>
          <ac:cxnSpMkLst>
            <pc:docMk/>
            <pc:sldMk cId="2342701229" sldId="276"/>
            <ac:cxnSpMk id="28" creationId="{7DFC1359-C905-4ED1-8D0D-26238C16F1CF}"/>
          </ac:cxnSpMkLst>
        </pc:cxnChg>
        <pc:cxnChg chg="del mod">
          <ac:chgData name="Liu Weihao" userId="bf9d38cd-a913-4dee-be94-4828a28ae478" providerId="ADAL" clId="{BFC476B1-A5CA-4166-93A6-B615A84400E8}" dt="2022-04-10T13:19:39.802" v="3107" actId="478"/>
          <ac:cxnSpMkLst>
            <pc:docMk/>
            <pc:sldMk cId="2342701229" sldId="276"/>
            <ac:cxnSpMk id="29" creationId="{E6EB16B5-F617-4EE5-A167-1C23A92F3236}"/>
          </ac:cxnSpMkLst>
        </pc:cxnChg>
        <pc:cxnChg chg="del mod">
          <ac:chgData name="Liu Weihao" userId="bf9d38cd-a913-4dee-be94-4828a28ae478" providerId="ADAL" clId="{BFC476B1-A5CA-4166-93A6-B615A84400E8}" dt="2022-04-10T13:19:39.802" v="3107" actId="478"/>
          <ac:cxnSpMkLst>
            <pc:docMk/>
            <pc:sldMk cId="2342701229" sldId="276"/>
            <ac:cxnSpMk id="30" creationId="{3810ED28-2FC8-40CC-B62A-986DFB6E57D8}"/>
          </ac:cxnSpMkLst>
        </pc:cxnChg>
      </pc:sldChg>
      <pc:sldChg chg="add">
        <pc:chgData name="Liu Weihao" userId="bf9d38cd-a913-4dee-be94-4828a28ae478" providerId="ADAL" clId="{BFC476B1-A5CA-4166-93A6-B615A84400E8}" dt="2022-04-10T15:40:15.271" v="3276" actId="2890"/>
        <pc:sldMkLst>
          <pc:docMk/>
          <pc:sldMk cId="580892355" sldId="277"/>
        </pc:sldMkLst>
      </pc:sldChg>
      <pc:sldChg chg="addSp delSp modSp add">
        <pc:chgData name="Liu Weihao" userId="bf9d38cd-a913-4dee-be94-4828a28ae478" providerId="ADAL" clId="{BFC476B1-A5CA-4166-93A6-B615A84400E8}" dt="2022-04-21T17:28:21.882" v="3348" actId="1076"/>
        <pc:sldMkLst>
          <pc:docMk/>
          <pc:sldMk cId="4277791266" sldId="278"/>
        </pc:sldMkLst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18" creationId="{C4E3E14E-D251-4854-9B7C-8FFEC5083F9A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21" creationId="{950303B6-5309-490C-8DED-3188B1740861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28" creationId="{24A071F6-EB35-4115-8B97-25013252ECBF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29" creationId="{260810DE-2AFC-4F38-B51B-062949B0501B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30" creationId="{2D267233-3180-4D1B-BBBA-41DF91F9C1F4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31" creationId="{250F9496-3412-48B3-9B5E-099211443AF8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32" creationId="{BE768515-7B4E-4693-8558-A0ED4043901E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33" creationId="{7614ECF3-5A3A-4155-8F1A-36B61E9C4122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34" creationId="{76803F5E-0570-4360-9043-9B37977C08AD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35" creationId="{5C478E4D-27F3-40D2-A57C-361533C12F46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36" creationId="{F08801E9-E41E-49D7-A1B4-40E9889E8ACD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37" creationId="{66CC37CD-41C3-41E6-AC36-6EB1DAD2FCCA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38" creationId="{75AFCB1D-2233-40DD-98D4-2A96208428AF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39" creationId="{4F5A9679-C2F0-4BD6-9C34-5122E80E9F04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40" creationId="{ED635BA8-A45E-421B-BB68-1A951E1B79C4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41" creationId="{25375C72-7507-4354-B981-254211A70816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42" creationId="{B0B3AB2D-7F70-4949-88D6-939E4112D64B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43" creationId="{52509423-087A-447B-9F7E-ABBE87DAB393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44" creationId="{FEB227B0-C4BA-47C1-9E6A-07C40A183E31}"/>
          </ac:spMkLst>
        </pc:spChg>
        <pc:spChg chg="del">
          <ac:chgData name="Liu Weihao" userId="bf9d38cd-a913-4dee-be94-4828a28ae478" providerId="ADAL" clId="{BFC476B1-A5CA-4166-93A6-B615A84400E8}" dt="2022-04-21T17:28:18.670" v="3346" actId="478"/>
          <ac:spMkLst>
            <pc:docMk/>
            <pc:sldMk cId="4277791266" sldId="278"/>
            <ac:spMk id="45" creationId="{90859AA9-99B5-4A92-A2C8-B34502341413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47" creationId="{328D9925-96AF-4AE1-8023-106D8D09BE78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48" creationId="{4669BD0B-B2EF-4DB1-A0C3-7A358B651E87}"/>
          </ac:spMkLst>
        </pc:spChg>
        <pc:spChg chg="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50" creationId="{D0D93F6F-2754-4A18-81EF-5883A179557F}"/>
          </ac:spMkLst>
        </pc:spChg>
        <pc:spChg chg="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51" creationId="{0C0A9CD6-F06D-437B-AEFA-47A9BBBE99F4}"/>
          </ac:spMkLst>
        </pc:spChg>
        <pc:spChg chg="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53" creationId="{805D74C7-2FE9-4973-B99F-DF7B9E161165}"/>
          </ac:spMkLst>
        </pc:spChg>
        <pc:spChg chg="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54" creationId="{6DCA22EE-C65A-45B4-928A-797806476DF4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55" creationId="{558C0DB1-BC5D-494A-A3BD-CD2418EF15C1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56" creationId="{04BD4335-0880-4CC0-ADDA-17B027421A64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57" creationId="{FEEDD015-B7DE-4BEF-801B-07001B5BF2C1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58" creationId="{095E952D-7179-409A-A61E-E763B99924F8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59" creationId="{0DCE7FB3-655F-4661-BFED-8A8276CE1B18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60" creationId="{D83DF6AE-A0A2-4FD7-8626-E739C4354AB6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61" creationId="{6D906C5B-7ADB-4CA3-9DFD-2AB5AA276CA6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62" creationId="{333A46CF-E18B-4616-9344-572D9C31CE59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63" creationId="{8539004A-2F94-4A8D-9978-73D9FAC88091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64" creationId="{908E18B6-F110-4F4B-9428-183BE588F0A9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65" creationId="{BF74B539-386C-42D0-92F7-15CB16D95255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66" creationId="{CD95C139-F933-4054-B427-DDD5916515E4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67" creationId="{0FC0B008-FE27-4EC3-9300-8837D366B5BE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68" creationId="{CAFC8534-4BBA-4D0E-83D9-D361B7D5B596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69" creationId="{43A3287C-C1AD-44B9-93A9-3B16997C9361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70" creationId="{FE36E454-C608-4B99-A78A-91EFA2DEA469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71" creationId="{588F4FE4-B83F-4D3F-A06B-109D0510B79A}"/>
          </ac:spMkLst>
        </pc:spChg>
        <pc:spChg chg="add mod">
          <ac:chgData name="Liu Weihao" userId="bf9d38cd-a913-4dee-be94-4828a28ae478" providerId="ADAL" clId="{BFC476B1-A5CA-4166-93A6-B615A84400E8}" dt="2022-04-21T17:28:21.882" v="3348" actId="1076"/>
          <ac:spMkLst>
            <pc:docMk/>
            <pc:sldMk cId="4277791266" sldId="278"/>
            <ac:spMk id="72" creationId="{29D1E461-5DAA-42AF-9019-9FD469392DCB}"/>
          </ac:spMkLst>
        </pc:spChg>
        <pc:grpChg chg="del">
          <ac:chgData name="Liu Weihao" userId="bf9d38cd-a913-4dee-be94-4828a28ae478" providerId="ADAL" clId="{BFC476B1-A5CA-4166-93A6-B615A84400E8}" dt="2022-04-21T17:28:18.670" v="3346" actId="478"/>
          <ac:grpSpMkLst>
            <pc:docMk/>
            <pc:sldMk cId="4277791266" sldId="278"/>
            <ac:grpSpMk id="22" creationId="{F415C62A-5C0F-4722-AEDA-A4C631F2869E}"/>
          </ac:grpSpMkLst>
        </pc:grpChg>
        <pc:grpChg chg="del">
          <ac:chgData name="Liu Weihao" userId="bf9d38cd-a913-4dee-be94-4828a28ae478" providerId="ADAL" clId="{BFC476B1-A5CA-4166-93A6-B615A84400E8}" dt="2022-04-21T17:28:18.670" v="3346" actId="478"/>
          <ac:grpSpMkLst>
            <pc:docMk/>
            <pc:sldMk cId="4277791266" sldId="278"/>
            <ac:grpSpMk id="25" creationId="{46DF73C7-9995-4C81-95D8-8199691994AE}"/>
          </ac:grpSpMkLst>
        </pc:grpChg>
        <pc:grpChg chg="add mod">
          <ac:chgData name="Liu Weihao" userId="bf9d38cd-a913-4dee-be94-4828a28ae478" providerId="ADAL" clId="{BFC476B1-A5CA-4166-93A6-B615A84400E8}" dt="2022-04-21T17:28:21.882" v="3348" actId="1076"/>
          <ac:grpSpMkLst>
            <pc:docMk/>
            <pc:sldMk cId="4277791266" sldId="278"/>
            <ac:grpSpMk id="49" creationId="{BEB70C79-5B79-4B21-B605-8AF97D5EC554}"/>
          </ac:grpSpMkLst>
        </pc:grpChg>
        <pc:grpChg chg="add mod">
          <ac:chgData name="Liu Weihao" userId="bf9d38cd-a913-4dee-be94-4828a28ae478" providerId="ADAL" clId="{BFC476B1-A5CA-4166-93A6-B615A84400E8}" dt="2022-04-21T17:28:21.882" v="3348" actId="1076"/>
          <ac:grpSpMkLst>
            <pc:docMk/>
            <pc:sldMk cId="4277791266" sldId="278"/>
            <ac:grpSpMk id="52" creationId="{E3885AA2-2194-437C-AF59-449EDEC3F75E}"/>
          </ac:grpSpMkLst>
        </pc:grpChg>
        <pc:picChg chg="del">
          <ac:chgData name="Liu Weihao" userId="bf9d38cd-a913-4dee-be94-4828a28ae478" providerId="ADAL" clId="{BFC476B1-A5CA-4166-93A6-B615A84400E8}" dt="2022-04-21T17:28:18.670" v="3346" actId="478"/>
          <ac:picMkLst>
            <pc:docMk/>
            <pc:sldMk cId="4277791266" sldId="278"/>
            <ac:picMk id="4" creationId="{404BADF3-5DE5-4888-99A2-7D752F179702}"/>
          </ac:picMkLst>
        </pc:picChg>
        <pc:picChg chg="add mod">
          <ac:chgData name="Liu Weihao" userId="bf9d38cd-a913-4dee-be94-4828a28ae478" providerId="ADAL" clId="{BFC476B1-A5CA-4166-93A6-B615A84400E8}" dt="2022-04-21T17:28:21.882" v="3348" actId="1076"/>
          <ac:picMkLst>
            <pc:docMk/>
            <pc:sldMk cId="4277791266" sldId="278"/>
            <ac:picMk id="46" creationId="{93C05A4A-7107-451D-87C1-FC020697BD2F}"/>
          </ac:picMkLst>
        </pc:picChg>
      </pc:sldChg>
      <pc:sldMasterChg chg="modSp modSldLayout">
        <pc:chgData name="Liu Weihao" userId="bf9d38cd-a913-4dee-be94-4828a28ae478" providerId="ADAL" clId="{BFC476B1-A5CA-4166-93A6-B615A84400E8}" dt="2022-04-04T15:19:53.037" v="1382"/>
        <pc:sldMasterMkLst>
          <pc:docMk/>
          <pc:sldMasterMk cId="2575047046" sldId="2147483648"/>
        </pc:sldMasterMkLst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asterMk cId="2575047046" sldId="2147483648"/>
            <ac:spMk id="2" creationId="{7A3C9048-B18B-44C7-91B0-16358E9299DA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asterMk cId="2575047046" sldId="2147483648"/>
            <ac:spMk id="3" creationId="{FEC1DE5C-8A9B-4F20-8032-A1330722B171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asterMk cId="2575047046" sldId="2147483648"/>
            <ac:spMk id="4" creationId="{006BF1E2-2592-4AED-B64B-1B65F3091D43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asterMk cId="2575047046" sldId="2147483648"/>
            <ac:spMk id="5" creationId="{18FF6CFC-27D5-42CE-8753-076272AD6B5F}"/>
          </ac:spMkLst>
        </pc:spChg>
        <pc:spChg chg="mod">
          <ac:chgData name="Liu Weihao" userId="bf9d38cd-a913-4dee-be94-4828a28ae478" providerId="ADAL" clId="{BFC476B1-A5CA-4166-93A6-B615A84400E8}" dt="2022-04-04T15:19:53.037" v="1382"/>
          <ac:spMkLst>
            <pc:docMk/>
            <pc:sldMasterMk cId="2575047046" sldId="2147483648"/>
            <ac:spMk id="6" creationId="{5186A4FB-F8B8-49FA-B167-45E01386A1B3}"/>
          </ac:spMkLst>
        </pc:spChg>
        <pc:sldLayoutChg chg="modSp">
          <pc:chgData name="Liu Weihao" userId="bf9d38cd-a913-4dee-be94-4828a28ae478" providerId="ADAL" clId="{BFC476B1-A5CA-4166-93A6-B615A84400E8}" dt="2022-04-04T15:19:53.037" v="1382"/>
          <pc:sldLayoutMkLst>
            <pc:docMk/>
            <pc:sldMasterMk cId="2575047046" sldId="2147483648"/>
            <pc:sldLayoutMk cId="2301597163" sldId="2147483649"/>
          </pc:sldLayoutMkLst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2301597163" sldId="2147483649"/>
              <ac:spMk id="2" creationId="{A1E0BBF9-76DD-4550-BFCD-1AD01E4AF1EC}"/>
            </ac:spMkLst>
          </pc:spChg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2301597163" sldId="2147483649"/>
              <ac:spMk id="3" creationId="{DE096B65-CBE6-4E77-90F8-0C36F2B4C08E}"/>
            </ac:spMkLst>
          </pc:spChg>
        </pc:sldLayoutChg>
        <pc:sldLayoutChg chg="modSp">
          <pc:chgData name="Liu Weihao" userId="bf9d38cd-a913-4dee-be94-4828a28ae478" providerId="ADAL" clId="{BFC476B1-A5CA-4166-93A6-B615A84400E8}" dt="2022-04-04T15:19:53.037" v="1382"/>
          <pc:sldLayoutMkLst>
            <pc:docMk/>
            <pc:sldMasterMk cId="2575047046" sldId="2147483648"/>
            <pc:sldLayoutMk cId="3669210982" sldId="2147483651"/>
          </pc:sldLayoutMkLst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3669210982" sldId="2147483651"/>
              <ac:spMk id="2" creationId="{E00033CF-4405-470D-8B32-398807880513}"/>
            </ac:spMkLst>
          </pc:spChg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3669210982" sldId="2147483651"/>
              <ac:spMk id="3" creationId="{A42479C5-B4C6-418C-AC7E-6980838AE269}"/>
            </ac:spMkLst>
          </pc:spChg>
        </pc:sldLayoutChg>
        <pc:sldLayoutChg chg="modSp">
          <pc:chgData name="Liu Weihao" userId="bf9d38cd-a913-4dee-be94-4828a28ae478" providerId="ADAL" clId="{BFC476B1-A5CA-4166-93A6-B615A84400E8}" dt="2022-04-04T15:19:53.037" v="1382"/>
          <pc:sldLayoutMkLst>
            <pc:docMk/>
            <pc:sldMasterMk cId="2575047046" sldId="2147483648"/>
            <pc:sldLayoutMk cId="3551910934" sldId="2147483652"/>
          </pc:sldLayoutMkLst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3551910934" sldId="2147483652"/>
              <ac:spMk id="3" creationId="{7A0D45FB-9A01-44D9-829B-9A95B3CDFFB9}"/>
            </ac:spMkLst>
          </pc:spChg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3551910934" sldId="2147483652"/>
              <ac:spMk id="4" creationId="{299F03E1-FC01-4516-AB78-4638AB1D1A19}"/>
            </ac:spMkLst>
          </pc:spChg>
        </pc:sldLayoutChg>
        <pc:sldLayoutChg chg="modSp">
          <pc:chgData name="Liu Weihao" userId="bf9d38cd-a913-4dee-be94-4828a28ae478" providerId="ADAL" clId="{BFC476B1-A5CA-4166-93A6-B615A84400E8}" dt="2022-04-04T15:19:53.037" v="1382"/>
          <pc:sldLayoutMkLst>
            <pc:docMk/>
            <pc:sldMasterMk cId="2575047046" sldId="2147483648"/>
            <pc:sldLayoutMk cId="3746526899" sldId="2147483653"/>
          </pc:sldLayoutMkLst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3746526899" sldId="2147483653"/>
              <ac:spMk id="2" creationId="{A8EC66F1-8018-4564-94DE-25611E8CC7AD}"/>
            </ac:spMkLst>
          </pc:spChg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3746526899" sldId="2147483653"/>
              <ac:spMk id="3" creationId="{ABC8D65B-4F8A-4B40-B99A-9E97DD14795B}"/>
            </ac:spMkLst>
          </pc:spChg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3746526899" sldId="2147483653"/>
              <ac:spMk id="4" creationId="{F7E7F975-D52F-4651-AC66-4297ADCB1EB0}"/>
            </ac:spMkLst>
          </pc:spChg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3746526899" sldId="2147483653"/>
              <ac:spMk id="5" creationId="{39EE150C-F2C2-4332-B74F-39A92D83F29D}"/>
            </ac:spMkLst>
          </pc:spChg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3746526899" sldId="2147483653"/>
              <ac:spMk id="6" creationId="{07D403FE-47F7-4F5F-ABC0-0138EF9C1F74}"/>
            </ac:spMkLst>
          </pc:spChg>
        </pc:sldLayoutChg>
        <pc:sldLayoutChg chg="modSp">
          <pc:chgData name="Liu Weihao" userId="bf9d38cd-a913-4dee-be94-4828a28ae478" providerId="ADAL" clId="{BFC476B1-A5CA-4166-93A6-B615A84400E8}" dt="2022-04-04T15:19:53.037" v="1382"/>
          <pc:sldLayoutMkLst>
            <pc:docMk/>
            <pc:sldMasterMk cId="2575047046" sldId="2147483648"/>
            <pc:sldLayoutMk cId="865547515" sldId="2147483656"/>
          </pc:sldLayoutMkLst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865547515" sldId="2147483656"/>
              <ac:spMk id="2" creationId="{83BDD4BC-47DC-4347-9F98-908B1F67F1CB}"/>
            </ac:spMkLst>
          </pc:spChg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865547515" sldId="2147483656"/>
              <ac:spMk id="3" creationId="{58E3C5B7-94A4-4926-BDD1-775478536BD3}"/>
            </ac:spMkLst>
          </pc:spChg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865547515" sldId="2147483656"/>
              <ac:spMk id="4" creationId="{69C0FC36-BB23-4325-B8F4-7908EAC47F30}"/>
            </ac:spMkLst>
          </pc:spChg>
        </pc:sldLayoutChg>
        <pc:sldLayoutChg chg="modSp">
          <pc:chgData name="Liu Weihao" userId="bf9d38cd-a913-4dee-be94-4828a28ae478" providerId="ADAL" clId="{BFC476B1-A5CA-4166-93A6-B615A84400E8}" dt="2022-04-04T15:19:53.037" v="1382"/>
          <pc:sldLayoutMkLst>
            <pc:docMk/>
            <pc:sldMasterMk cId="2575047046" sldId="2147483648"/>
            <pc:sldLayoutMk cId="3313257354" sldId="2147483657"/>
          </pc:sldLayoutMkLst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3313257354" sldId="2147483657"/>
              <ac:spMk id="2" creationId="{C4EB14FD-4566-473E-9EB9-F0CD5AD98952}"/>
            </ac:spMkLst>
          </pc:spChg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3313257354" sldId="2147483657"/>
              <ac:spMk id="3" creationId="{2E792B04-684B-4BDB-8490-6B728AF3470B}"/>
            </ac:spMkLst>
          </pc:spChg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3313257354" sldId="2147483657"/>
              <ac:spMk id="4" creationId="{4010D29F-CF5F-4BAA-A6A4-B610C8802216}"/>
            </ac:spMkLst>
          </pc:spChg>
        </pc:sldLayoutChg>
        <pc:sldLayoutChg chg="modSp">
          <pc:chgData name="Liu Weihao" userId="bf9d38cd-a913-4dee-be94-4828a28ae478" providerId="ADAL" clId="{BFC476B1-A5CA-4166-93A6-B615A84400E8}" dt="2022-04-04T15:19:53.037" v="1382"/>
          <pc:sldLayoutMkLst>
            <pc:docMk/>
            <pc:sldMasterMk cId="2575047046" sldId="2147483648"/>
            <pc:sldLayoutMk cId="2453718675" sldId="2147483659"/>
          </pc:sldLayoutMkLst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2453718675" sldId="2147483659"/>
              <ac:spMk id="2" creationId="{A60E2828-CF1B-491D-BF22-10634CC02382}"/>
            </ac:spMkLst>
          </pc:spChg>
          <pc:spChg chg="mod">
            <ac:chgData name="Liu Weihao" userId="bf9d38cd-a913-4dee-be94-4828a28ae478" providerId="ADAL" clId="{BFC476B1-A5CA-4166-93A6-B615A84400E8}" dt="2022-04-04T15:19:53.037" v="1382"/>
            <ac:spMkLst>
              <pc:docMk/>
              <pc:sldMasterMk cId="2575047046" sldId="2147483648"/>
              <pc:sldLayoutMk cId="2453718675" sldId="2147483659"/>
              <ac:spMk id="3" creationId="{1BFA4EF8-2B9A-48B0-8FAC-4623E66C5DC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04F-88B3-4DF0-835D-D54DE248FC3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AE-3B92-4093-AE67-4EEC0F84E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4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04F-88B3-4DF0-835D-D54DE248FC3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AE-3B92-4093-AE67-4EEC0F84E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1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04F-88B3-4DF0-835D-D54DE248FC3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AE-3B92-4093-AE67-4EEC0F84E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1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04F-88B3-4DF0-835D-D54DE248FC3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AE-3B92-4093-AE67-4EEC0F84E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9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04F-88B3-4DF0-835D-D54DE248FC3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AE-3B92-4093-AE67-4EEC0F84E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4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04F-88B3-4DF0-835D-D54DE248FC3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AE-3B92-4093-AE67-4EEC0F84E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04F-88B3-4DF0-835D-D54DE248FC3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AE-3B92-4093-AE67-4EEC0F84E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4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04F-88B3-4DF0-835D-D54DE248FC3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AE-3B92-4093-AE67-4EEC0F84E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8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04F-88B3-4DF0-835D-D54DE248FC3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AE-3B92-4093-AE67-4EEC0F84E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9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04F-88B3-4DF0-835D-D54DE248FC3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AE-3B92-4093-AE67-4EEC0F84E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0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C04F-88B3-4DF0-835D-D54DE248FC3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3DAE-3B92-4093-AE67-4EEC0F84E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0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8C04F-88B3-4DF0-835D-D54DE248FC3C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3DAE-3B92-4093-AE67-4EEC0F84E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6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37ABC84F-EEE7-407F-A072-941D9A21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24" y="4133505"/>
            <a:ext cx="1208088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03C1802F-6555-4500-AE81-5A784D8E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199" y="2482505"/>
            <a:ext cx="1055688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>
            <a:extLst>
              <a:ext uri="{FF2B5EF4-FFF2-40B4-BE49-F238E27FC236}">
                <a16:creationId xmlns:a16="http://schemas.microsoft.com/office/drawing/2014/main" id="{2EEB40E0-82C6-4B8D-BBB1-F5373A82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674" y="3860455"/>
            <a:ext cx="13843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id="{F02105F2-7202-498A-BD84-52F95ACF7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124" y="2482505"/>
            <a:ext cx="1055688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7">
            <a:extLst>
              <a:ext uri="{FF2B5EF4-FFF2-40B4-BE49-F238E27FC236}">
                <a16:creationId xmlns:a16="http://schemas.microsoft.com/office/drawing/2014/main" id="{8F48BF5A-1B9D-4E14-9EF6-00881C3A8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12" y="4706592"/>
            <a:ext cx="1144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1">
            <a:extLst>
              <a:ext uri="{FF2B5EF4-FFF2-40B4-BE49-F238E27FC236}">
                <a16:creationId xmlns:a16="http://schemas.microsoft.com/office/drawing/2014/main" id="{5F264B1C-436D-40CC-A086-CDA345754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49" y="5803555"/>
            <a:ext cx="1144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id="{55E75CB5-B876-4CB0-9F64-AC17B5E7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24" y="6502055"/>
            <a:ext cx="1144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F8626A1-B8A2-4368-A8D1-5903851132D9}"/>
              </a:ext>
            </a:extLst>
          </p:cNvPr>
          <p:cNvCxnSpPr/>
          <p:nvPr/>
        </p:nvCxnSpPr>
        <p:spPr>
          <a:xfrm flipH="1">
            <a:off x="6619599" y="3671542"/>
            <a:ext cx="700088" cy="6731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C3C638-39A8-43AD-80FE-E6CF043D39FB}"/>
              </a:ext>
            </a:extLst>
          </p:cNvPr>
          <p:cNvCxnSpPr/>
          <p:nvPr/>
        </p:nvCxnSpPr>
        <p:spPr>
          <a:xfrm flipH="1">
            <a:off x="6746599" y="3731867"/>
            <a:ext cx="2246313" cy="73977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2103AD1-8F7B-48A2-80A9-013981D74A44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6571974" y="4897092"/>
            <a:ext cx="947738" cy="22542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DA4841C-38B0-467A-9899-A3614BF05582}"/>
              </a:ext>
            </a:extLst>
          </p:cNvPr>
          <p:cNvCxnSpPr>
            <a:stCxn id="59" idx="1"/>
          </p:cNvCxnSpPr>
          <p:nvPr/>
        </p:nvCxnSpPr>
        <p:spPr>
          <a:xfrm>
            <a:off x="6375124" y="5122517"/>
            <a:ext cx="1193800" cy="94615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3CCC876-F1CD-4011-B65D-2334D25B05D4}"/>
              </a:ext>
            </a:extLst>
          </p:cNvPr>
          <p:cNvCxnSpPr>
            <a:stCxn id="59" idx="1"/>
          </p:cNvCxnSpPr>
          <p:nvPr/>
        </p:nvCxnSpPr>
        <p:spPr>
          <a:xfrm>
            <a:off x="6086199" y="5265392"/>
            <a:ext cx="542925" cy="142557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3EC08AC-1C56-4BD9-BD93-AE02ECC1F970}"/>
              </a:ext>
            </a:extLst>
          </p:cNvPr>
          <p:cNvCxnSpPr>
            <a:stCxn id="59" idx="1"/>
          </p:cNvCxnSpPr>
          <p:nvPr/>
        </p:nvCxnSpPr>
        <p:spPr>
          <a:xfrm flipV="1">
            <a:off x="3963712" y="4551017"/>
            <a:ext cx="1112837" cy="17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 Box 19">
            <a:extLst>
              <a:ext uri="{FF2B5EF4-FFF2-40B4-BE49-F238E27FC236}">
                <a16:creationId xmlns:a16="http://schemas.microsoft.com/office/drawing/2014/main" id="{5CF4EE46-1F97-4B21-99B3-8F2D6106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087" y="3671542"/>
            <a:ext cx="11557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AP</a:t>
            </a:r>
          </a:p>
        </p:txBody>
      </p:sp>
      <p:sp>
        <p:nvSpPr>
          <p:cNvPr id="90" name="Text Box 21">
            <a:extLst>
              <a:ext uri="{FF2B5EF4-FFF2-40B4-BE49-F238E27FC236}">
                <a16:creationId xmlns:a16="http://schemas.microsoft.com/office/drawing/2014/main" id="{EA82F772-26A0-4E93-A816-908AAFD4F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887" y="4220817"/>
            <a:ext cx="11557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wireless</a:t>
            </a:r>
          </a:p>
        </p:txBody>
      </p:sp>
      <p:sp>
        <p:nvSpPr>
          <p:cNvPr id="93" name="Text Box 24">
            <a:extLst>
              <a:ext uri="{FF2B5EF4-FFF2-40B4-BE49-F238E27FC236}">
                <a16:creationId xmlns:a16="http://schemas.microsoft.com/office/drawing/2014/main" id="{83BF089B-B863-4D76-9B4F-70C283627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162" y="4568480"/>
            <a:ext cx="11557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wired</a:t>
            </a:r>
          </a:p>
        </p:txBody>
      </p:sp>
      <p:sp>
        <p:nvSpPr>
          <p:cNvPr id="95" name="Text Box 24">
            <a:extLst>
              <a:ext uri="{FF2B5EF4-FFF2-40B4-BE49-F238E27FC236}">
                <a16:creationId xmlns:a16="http://schemas.microsoft.com/office/drawing/2014/main" id="{B9BE28AE-16C1-4FB1-BC1E-340F9CFD6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773" y="5270444"/>
            <a:ext cx="1809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0</a:t>
            </a:r>
          </a:p>
        </p:txBody>
      </p:sp>
      <p:sp>
        <p:nvSpPr>
          <p:cNvPr id="96" name="Text Box 24">
            <a:extLst>
              <a:ext uri="{FF2B5EF4-FFF2-40B4-BE49-F238E27FC236}">
                <a16:creationId xmlns:a16="http://schemas.microsoft.com/office/drawing/2014/main" id="{55245055-18EA-44BF-8CBA-F664DD872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18" y="2014452"/>
            <a:ext cx="1809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1</a:t>
            </a:r>
          </a:p>
        </p:txBody>
      </p:sp>
      <p:sp>
        <p:nvSpPr>
          <p:cNvPr id="97" name="Text Box 24">
            <a:extLst>
              <a:ext uri="{FF2B5EF4-FFF2-40B4-BE49-F238E27FC236}">
                <a16:creationId xmlns:a16="http://schemas.microsoft.com/office/drawing/2014/main" id="{4C79EE07-1169-4E71-BDD2-2859D60E2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8691" y="2017337"/>
            <a:ext cx="1809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2</a:t>
            </a:r>
          </a:p>
        </p:txBody>
      </p:sp>
      <p:sp>
        <p:nvSpPr>
          <p:cNvPr id="98" name="Text Box 24">
            <a:extLst>
              <a:ext uri="{FF2B5EF4-FFF2-40B4-BE49-F238E27FC236}">
                <a16:creationId xmlns:a16="http://schemas.microsoft.com/office/drawing/2014/main" id="{0614F750-A94D-4B08-A45F-2E49645A7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107" y="6787746"/>
            <a:ext cx="1809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5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5C769C-9008-439D-B2FA-DA4596A52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173" y="3383173"/>
            <a:ext cx="5921253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6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4DF9E8-B556-4404-A384-DB7F2503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33" y="2468707"/>
            <a:ext cx="6789687" cy="43918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7AE190-410A-496B-84E9-A7332300C5BF}"/>
              </a:ext>
            </a:extLst>
          </p:cNvPr>
          <p:cNvSpPr/>
          <p:nvPr/>
        </p:nvSpPr>
        <p:spPr>
          <a:xfrm>
            <a:off x="3200133" y="5314950"/>
            <a:ext cx="3760737" cy="628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C00BF-80AD-4B5A-BDA8-EC7809143E71}"/>
              </a:ext>
            </a:extLst>
          </p:cNvPr>
          <p:cNvSpPr/>
          <p:nvPr/>
        </p:nvSpPr>
        <p:spPr>
          <a:xfrm>
            <a:off x="3200133" y="5943599"/>
            <a:ext cx="3760737" cy="9169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181D2-85EC-4FF5-B1BA-E214DB121371}"/>
              </a:ext>
            </a:extLst>
          </p:cNvPr>
          <p:cNvSpPr txBox="1"/>
          <p:nvPr/>
        </p:nvSpPr>
        <p:spPr>
          <a:xfrm>
            <a:off x="350520" y="5429250"/>
            <a:ext cx="1668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resources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AFAF-933F-4CD9-839E-367CFEC7BFCB}"/>
              </a:ext>
            </a:extLst>
          </p:cNvPr>
          <p:cNvSpPr txBox="1"/>
          <p:nvPr/>
        </p:nvSpPr>
        <p:spPr>
          <a:xfrm>
            <a:off x="350520" y="6153150"/>
            <a:ext cx="1668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resources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BE8CC6-1E20-40D5-8131-5BD418CF9DAD}"/>
              </a:ext>
            </a:extLst>
          </p:cNvPr>
          <p:cNvCxnSpPr>
            <a:stCxn id="3" idx="1"/>
            <a:endCxn id="6" idx="3"/>
          </p:cNvCxnSpPr>
          <p:nvPr/>
        </p:nvCxnSpPr>
        <p:spPr>
          <a:xfrm flipH="1">
            <a:off x="2095500" y="5629275"/>
            <a:ext cx="11046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0BA34A-F2C6-4909-9A63-CDDC5AD25274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095500" y="6402073"/>
            <a:ext cx="110463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0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3BB26E-96D6-40A2-B609-D2B3C7B7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78" y="4137603"/>
            <a:ext cx="6271803" cy="6629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912A94-86E9-49CE-8EF7-A232FCDA5946}"/>
              </a:ext>
            </a:extLst>
          </p:cNvPr>
          <p:cNvSpPr/>
          <p:nvPr/>
        </p:nvSpPr>
        <p:spPr>
          <a:xfrm>
            <a:off x="6812280" y="4069080"/>
            <a:ext cx="891540" cy="731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52300-DE06-4730-82CE-4D51E4FCF72E}"/>
              </a:ext>
            </a:extLst>
          </p:cNvPr>
          <p:cNvSpPr/>
          <p:nvPr/>
        </p:nvSpPr>
        <p:spPr>
          <a:xfrm>
            <a:off x="7787640" y="4069080"/>
            <a:ext cx="297180" cy="731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22ECA-66F3-436E-95DF-F159DE0752D8}"/>
              </a:ext>
            </a:extLst>
          </p:cNvPr>
          <p:cNvSpPr txBox="1"/>
          <p:nvPr/>
        </p:nvSpPr>
        <p:spPr>
          <a:xfrm>
            <a:off x="6400800" y="4931422"/>
            <a:ext cx="120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name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3AE2BF-6D25-405D-B4AB-CE68ECB43001}"/>
              </a:ext>
            </a:extLst>
          </p:cNvPr>
          <p:cNvSpPr txBox="1"/>
          <p:nvPr/>
        </p:nvSpPr>
        <p:spPr>
          <a:xfrm>
            <a:off x="7761241" y="4931421"/>
            <a:ext cx="1386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required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BA3BD1-96DF-46DB-A723-D3FDFCDC47CC}"/>
              </a:ext>
            </a:extLst>
          </p:cNvPr>
          <p:cNvCxnSpPr>
            <a:cxnSpLocks/>
          </p:cNvCxnSpPr>
          <p:nvPr/>
        </p:nvCxnSpPr>
        <p:spPr>
          <a:xfrm flipH="1">
            <a:off x="6953250" y="4839982"/>
            <a:ext cx="255270" cy="130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5BACA9-24EC-485F-981F-04F49C8B666D}"/>
              </a:ext>
            </a:extLst>
          </p:cNvPr>
          <p:cNvCxnSpPr>
            <a:cxnSpLocks/>
          </p:cNvCxnSpPr>
          <p:nvPr/>
        </p:nvCxnSpPr>
        <p:spPr>
          <a:xfrm>
            <a:off x="8130404" y="4669779"/>
            <a:ext cx="125866" cy="3010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81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vehicles icon, and icon, transport icon, car icon">
            <a:extLst>
              <a:ext uri="{FF2B5EF4-FFF2-40B4-BE49-F238E27FC236}">
                <a16:creationId xmlns:a16="http://schemas.microsoft.com/office/drawing/2014/main" id="{5C39B226-B24B-415D-9D3D-C0047BA18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39" y="4896090"/>
            <a:ext cx="1337778" cy="13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5g Base Station Icon Clipart , Png Download - Cell Tower, Transparent Png -  kindpng">
            <a:extLst>
              <a:ext uri="{FF2B5EF4-FFF2-40B4-BE49-F238E27FC236}">
                <a16:creationId xmlns:a16="http://schemas.microsoft.com/office/drawing/2014/main" id="{8D8CD25D-06DC-4497-940B-B6F56E0F4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25" y="1434359"/>
            <a:ext cx="1969228" cy="252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vehicles icon, and icon, transport icon, car icon">
            <a:extLst>
              <a:ext uri="{FF2B5EF4-FFF2-40B4-BE49-F238E27FC236}">
                <a16:creationId xmlns:a16="http://schemas.microsoft.com/office/drawing/2014/main" id="{BC69B105-3609-4892-BB0C-47CE8C2D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417" y="6905200"/>
            <a:ext cx="1337778" cy="13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1DC30A-AADD-4782-9226-227EB848559A}"/>
              </a:ext>
            </a:extLst>
          </p:cNvPr>
          <p:cNvCxnSpPr>
            <a:cxnSpLocks/>
          </p:cNvCxnSpPr>
          <p:nvPr/>
        </p:nvCxnSpPr>
        <p:spPr>
          <a:xfrm flipV="1">
            <a:off x="3035018" y="3957640"/>
            <a:ext cx="1953671" cy="1685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8107B0-4995-4DA1-9A19-43F6802E04B3}"/>
              </a:ext>
            </a:extLst>
          </p:cNvPr>
          <p:cNvCxnSpPr>
            <a:cxnSpLocks/>
          </p:cNvCxnSpPr>
          <p:nvPr/>
        </p:nvCxnSpPr>
        <p:spPr>
          <a:xfrm>
            <a:off x="6267306" y="3957640"/>
            <a:ext cx="1454037" cy="1193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Free Red Car Icon - Download Red Car Icon">
            <a:extLst>
              <a:ext uri="{FF2B5EF4-FFF2-40B4-BE49-F238E27FC236}">
                <a16:creationId xmlns:a16="http://schemas.microsoft.com/office/drawing/2014/main" id="{203A795D-47BA-48E0-A9BE-EA70D41DF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760" y="5250524"/>
            <a:ext cx="1337779" cy="13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2FF76887-2E80-4A5E-A39E-79BCB38BFD87}"/>
              </a:ext>
            </a:extLst>
          </p:cNvPr>
          <p:cNvSpPr/>
          <p:nvPr/>
        </p:nvSpPr>
        <p:spPr>
          <a:xfrm>
            <a:off x="3909523" y="4796078"/>
            <a:ext cx="3103984" cy="1776204"/>
          </a:xfrm>
          <a:prstGeom prst="curvedRightArrow">
            <a:avLst>
              <a:gd name="adj1" fmla="val 27634"/>
              <a:gd name="adj2" fmla="val 48690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5D1616-1A13-4D80-BCEB-B7F54A1D57F0}"/>
              </a:ext>
            </a:extLst>
          </p:cNvPr>
          <p:cNvSpPr txBox="1"/>
          <p:nvPr/>
        </p:nvSpPr>
        <p:spPr>
          <a:xfrm>
            <a:off x="462093" y="5919413"/>
            <a:ext cx="181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vehicle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7E5DE8-EFFC-4BF6-AA3D-96561830EA5D}"/>
              </a:ext>
            </a:extLst>
          </p:cNvPr>
          <p:cNvSpPr txBox="1"/>
          <p:nvPr/>
        </p:nvSpPr>
        <p:spPr>
          <a:xfrm>
            <a:off x="8491445" y="5441630"/>
            <a:ext cx="226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vehicle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7A456D-5BD8-49FF-B9D0-3176824B7B63}"/>
              </a:ext>
            </a:extLst>
          </p:cNvPr>
          <p:cNvSpPr txBox="1"/>
          <p:nvPr/>
        </p:nvSpPr>
        <p:spPr>
          <a:xfrm>
            <a:off x="1570562" y="6537629"/>
            <a:ext cx="2549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server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890EF6-5FFA-483E-AEAA-4CE00215F886}"/>
              </a:ext>
            </a:extLst>
          </p:cNvPr>
          <p:cNvSpPr txBox="1"/>
          <p:nvPr/>
        </p:nvSpPr>
        <p:spPr>
          <a:xfrm>
            <a:off x="7545922" y="6089184"/>
            <a:ext cx="2549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client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90B55D-89DA-436D-ABFC-94DD97E57EB6}"/>
              </a:ext>
            </a:extLst>
          </p:cNvPr>
          <p:cNvSpPr txBox="1"/>
          <p:nvPr/>
        </p:nvSpPr>
        <p:spPr>
          <a:xfrm rot="19097372">
            <a:off x="2786608" y="4346633"/>
            <a:ext cx="226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Offloading request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97B4D8-2C26-4469-B11A-D557CA86A4BC}"/>
                  </a:ext>
                </a:extLst>
              </p:cNvPr>
              <p:cNvSpPr txBox="1"/>
              <p:nvPr/>
            </p:nvSpPr>
            <p:spPr>
              <a:xfrm rot="2458780">
                <a:off x="6347944" y="4271581"/>
                <a:ext cx="24545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cs typeface="Times New Roman" panose="02020603050405020304" pitchFamily="18" charset="0"/>
                  </a:rPr>
                  <a:t>IP address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of task file</a:t>
                </a: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97B4D8-2C26-4469-B11A-D557CA86A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8780">
                <a:off x="6347944" y="4271581"/>
                <a:ext cx="2454575" cy="646331"/>
              </a:xfrm>
              <a:prstGeom prst="rect">
                <a:avLst/>
              </a:prstGeom>
              <a:blipFill>
                <a:blip r:embed="rId5"/>
                <a:stretch>
                  <a:fillRect l="-3200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62D9095-E119-4D90-B71A-C74FB5CC17D6}"/>
              </a:ext>
            </a:extLst>
          </p:cNvPr>
          <p:cNvSpPr txBox="1"/>
          <p:nvPr/>
        </p:nvSpPr>
        <p:spPr>
          <a:xfrm>
            <a:off x="6635251" y="1498202"/>
            <a:ext cx="226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service vehicle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252BED-EE1F-43DB-A700-BC6F1E1C4ABD}"/>
              </a:ext>
            </a:extLst>
          </p:cNvPr>
          <p:cNvSpPr txBox="1"/>
          <p:nvPr/>
        </p:nvSpPr>
        <p:spPr>
          <a:xfrm>
            <a:off x="4672442" y="894418"/>
            <a:ext cx="226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130196C-8C81-41C0-8065-64A35C157CBC}"/>
              </a:ext>
            </a:extLst>
          </p:cNvPr>
          <p:cNvSpPr/>
          <p:nvPr/>
        </p:nvSpPr>
        <p:spPr>
          <a:xfrm>
            <a:off x="2390475" y="4384565"/>
            <a:ext cx="535828" cy="55598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CDDD625-30CD-4B90-AA01-E61C8DDE110C}"/>
              </a:ext>
            </a:extLst>
          </p:cNvPr>
          <p:cNvSpPr/>
          <p:nvPr/>
        </p:nvSpPr>
        <p:spPr>
          <a:xfrm>
            <a:off x="7399991" y="1078089"/>
            <a:ext cx="535828" cy="55598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818A2AB-878D-4460-95DF-D91DF13109D1}"/>
              </a:ext>
            </a:extLst>
          </p:cNvPr>
          <p:cNvSpPr/>
          <p:nvPr/>
        </p:nvSpPr>
        <p:spPr>
          <a:xfrm>
            <a:off x="7620899" y="3834827"/>
            <a:ext cx="535828" cy="55598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ABE3AB4B-3FE2-477A-B69E-045A16CD0A73}"/>
              </a:ext>
            </a:extLst>
          </p:cNvPr>
          <p:cNvSpPr/>
          <p:nvPr/>
        </p:nvSpPr>
        <p:spPr>
          <a:xfrm>
            <a:off x="4549010" y="4705964"/>
            <a:ext cx="2012397" cy="79753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Message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6CEAD67D-3532-414C-B666-89C1C6CDBAE1}"/>
              </a:ext>
            </a:extLst>
          </p:cNvPr>
          <p:cNvSpPr/>
          <p:nvPr/>
        </p:nvSpPr>
        <p:spPr>
          <a:xfrm>
            <a:off x="4254909" y="5619534"/>
            <a:ext cx="2012397" cy="79753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Message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09A82-055C-42E8-8563-E6619987F301}"/>
              </a:ext>
            </a:extLst>
          </p:cNvPr>
          <p:cNvCxnSpPr>
            <a:cxnSpLocks/>
          </p:cNvCxnSpPr>
          <p:nvPr/>
        </p:nvCxnSpPr>
        <p:spPr>
          <a:xfrm flipH="1">
            <a:off x="3673489" y="6256900"/>
            <a:ext cx="3817005" cy="343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50F63E-07FD-4EA0-A235-4BDC0CDB552D}"/>
              </a:ext>
            </a:extLst>
          </p:cNvPr>
          <p:cNvSpPr txBox="1"/>
          <p:nvPr/>
        </p:nvSpPr>
        <p:spPr>
          <a:xfrm rot="21258169">
            <a:off x="4205114" y="6480333"/>
            <a:ext cx="271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complete notification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19B46A48-4D39-4F04-827E-22F637C5719B}"/>
              </a:ext>
            </a:extLst>
          </p:cNvPr>
          <p:cNvSpPr/>
          <p:nvPr/>
        </p:nvSpPr>
        <p:spPr>
          <a:xfrm>
            <a:off x="5342447" y="4104919"/>
            <a:ext cx="535828" cy="55598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422A3E52-E29D-4677-ACD1-EFB6F14F43B8}"/>
              </a:ext>
            </a:extLst>
          </p:cNvPr>
          <p:cNvSpPr/>
          <p:nvPr/>
        </p:nvSpPr>
        <p:spPr>
          <a:xfrm>
            <a:off x="4549010" y="6938911"/>
            <a:ext cx="535828" cy="55598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9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>
            <a:extLst>
              <a:ext uri="{FF2B5EF4-FFF2-40B4-BE49-F238E27FC236}">
                <a16:creationId xmlns:a16="http://schemas.microsoft.com/office/drawing/2014/main" id="{B1437CB5-449F-48BF-9624-58A6AF27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44" y="2420316"/>
            <a:ext cx="6621462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3390DA7-5A30-4315-98E1-0F53FA48BE0B}"/>
              </a:ext>
            </a:extLst>
          </p:cNvPr>
          <p:cNvSpPr/>
          <p:nvPr/>
        </p:nvSpPr>
        <p:spPr>
          <a:xfrm>
            <a:off x="2273369" y="3098179"/>
            <a:ext cx="815975" cy="292100"/>
          </a:xfrm>
          <a:prstGeom prst="flowChartAlternate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noProof="1"/>
              <a:t>Peer 0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CE7FD1C2-6B6E-4B43-A15A-32521C2BDD47}"/>
              </a:ext>
            </a:extLst>
          </p:cNvPr>
          <p:cNvSpPr/>
          <p:nvPr/>
        </p:nvSpPr>
        <p:spPr>
          <a:xfrm>
            <a:off x="2273369" y="3471241"/>
            <a:ext cx="815975" cy="292100"/>
          </a:xfrm>
          <a:prstGeom prst="flowChartAlternate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noProof="1"/>
              <a:t>Peer 1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4B476672-5278-49B3-BE0F-6C75A02F316C}"/>
              </a:ext>
            </a:extLst>
          </p:cNvPr>
          <p:cNvSpPr/>
          <p:nvPr/>
        </p:nvSpPr>
        <p:spPr>
          <a:xfrm>
            <a:off x="3140144" y="3098179"/>
            <a:ext cx="103187" cy="10398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1D92DA0F-5B7B-4123-BD54-9FDE18BD8A93}"/>
              </a:ext>
            </a:extLst>
          </p:cNvPr>
          <p:cNvSpPr/>
          <p:nvPr/>
        </p:nvSpPr>
        <p:spPr>
          <a:xfrm>
            <a:off x="2273369" y="3845891"/>
            <a:ext cx="815975" cy="292100"/>
          </a:xfrm>
          <a:prstGeom prst="flowChartAlternate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noProof="1"/>
              <a:t>Peer ...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74CCCD02-9AC2-42F2-BD6E-8CBA04D71797}"/>
              </a:ext>
            </a:extLst>
          </p:cNvPr>
          <p:cNvSpPr/>
          <p:nvPr/>
        </p:nvSpPr>
        <p:spPr>
          <a:xfrm>
            <a:off x="3089344" y="4684091"/>
            <a:ext cx="817562" cy="292100"/>
          </a:xfrm>
          <a:prstGeom prst="flowChartAlternate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noProof="1"/>
              <a:t>Peer 0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3771B5C-C968-47F6-B430-3F5844C2D1C0}"/>
              </a:ext>
            </a:extLst>
          </p:cNvPr>
          <p:cNvSpPr/>
          <p:nvPr/>
        </p:nvSpPr>
        <p:spPr>
          <a:xfrm>
            <a:off x="3089344" y="5057154"/>
            <a:ext cx="817562" cy="292100"/>
          </a:xfrm>
          <a:prstGeom prst="flowChartAlternate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noProof="1"/>
              <a:t>Peer 1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D346B5F6-5203-4774-B00C-8B2C80C50652}"/>
              </a:ext>
            </a:extLst>
          </p:cNvPr>
          <p:cNvSpPr/>
          <p:nvPr/>
        </p:nvSpPr>
        <p:spPr>
          <a:xfrm>
            <a:off x="3957706" y="4684091"/>
            <a:ext cx="103188" cy="10398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E9847146-76FF-49A7-8786-DF544E73FE6F}"/>
              </a:ext>
            </a:extLst>
          </p:cNvPr>
          <p:cNvSpPr/>
          <p:nvPr/>
        </p:nvSpPr>
        <p:spPr>
          <a:xfrm>
            <a:off x="3089344" y="5431804"/>
            <a:ext cx="817562" cy="292100"/>
          </a:xfrm>
          <a:prstGeom prst="flowChartAlternate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noProof="1"/>
              <a:t>Peer ...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7302EFDD-ED54-4B47-BFA1-632CC0141C0A}"/>
              </a:ext>
            </a:extLst>
          </p:cNvPr>
          <p:cNvSpPr/>
          <p:nvPr/>
        </p:nvSpPr>
        <p:spPr>
          <a:xfrm>
            <a:off x="8478906" y="3179141"/>
            <a:ext cx="815975" cy="292100"/>
          </a:xfrm>
          <a:prstGeom prst="flowChartAlternate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noProof="1"/>
              <a:t>Peer 0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409051AE-1393-4F8C-A39F-2A7F451F378B}"/>
              </a:ext>
            </a:extLst>
          </p:cNvPr>
          <p:cNvSpPr/>
          <p:nvPr/>
        </p:nvSpPr>
        <p:spPr>
          <a:xfrm>
            <a:off x="8478906" y="3553791"/>
            <a:ext cx="815975" cy="292100"/>
          </a:xfrm>
          <a:prstGeom prst="flowChartAlternate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noProof="1"/>
              <a:t>Peer 1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13C8BF96-8033-4199-8811-3F97BC3CA5A6}"/>
              </a:ext>
            </a:extLst>
          </p:cNvPr>
          <p:cNvSpPr/>
          <p:nvPr/>
        </p:nvSpPr>
        <p:spPr>
          <a:xfrm>
            <a:off x="8478906" y="3928441"/>
            <a:ext cx="815975" cy="292100"/>
          </a:xfrm>
          <a:prstGeom prst="flowChartAlternate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noProof="1"/>
              <a:t>Peer ...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3EE9114A-E35C-4D62-A0BE-CAE95A04191C}"/>
              </a:ext>
            </a:extLst>
          </p:cNvPr>
          <p:cNvSpPr/>
          <p:nvPr/>
        </p:nvSpPr>
        <p:spPr>
          <a:xfrm>
            <a:off x="9294881" y="4601541"/>
            <a:ext cx="815975" cy="292100"/>
          </a:xfrm>
          <a:prstGeom prst="flowChartAlternate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noProof="1"/>
              <a:t>Peer 0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BC36097-E558-4D2C-A27D-AA841282DE02}"/>
              </a:ext>
            </a:extLst>
          </p:cNvPr>
          <p:cNvSpPr/>
          <p:nvPr/>
        </p:nvSpPr>
        <p:spPr>
          <a:xfrm>
            <a:off x="9294881" y="4976191"/>
            <a:ext cx="815975" cy="292100"/>
          </a:xfrm>
          <a:prstGeom prst="flowChartAlternate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noProof="1"/>
              <a:t>Peer 1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5668F06C-05FD-4186-BAE8-15AE2C67E85C}"/>
              </a:ext>
            </a:extLst>
          </p:cNvPr>
          <p:cNvSpPr/>
          <p:nvPr/>
        </p:nvSpPr>
        <p:spPr>
          <a:xfrm>
            <a:off x="9294881" y="5349254"/>
            <a:ext cx="815975" cy="292100"/>
          </a:xfrm>
          <a:prstGeom prst="flowChartAlternate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noProof="1"/>
              <a:t>Peer ...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FB4D70F2-FA1A-4824-AB0D-4B2856343CBB}"/>
              </a:ext>
            </a:extLst>
          </p:cNvPr>
          <p:cNvSpPr/>
          <p:nvPr/>
        </p:nvSpPr>
        <p:spPr>
          <a:xfrm>
            <a:off x="8266181" y="3110879"/>
            <a:ext cx="146050" cy="11779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28B4224-D3B0-4559-9B29-44410E613465}"/>
              </a:ext>
            </a:extLst>
          </p:cNvPr>
          <p:cNvSpPr/>
          <p:nvPr/>
        </p:nvSpPr>
        <p:spPr>
          <a:xfrm>
            <a:off x="9148831" y="4533279"/>
            <a:ext cx="146050" cy="11763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56" name="Text Box 25">
            <a:extLst>
              <a:ext uri="{FF2B5EF4-FFF2-40B4-BE49-F238E27FC236}">
                <a16:creationId xmlns:a16="http://schemas.microsoft.com/office/drawing/2014/main" id="{26C05C6A-D4CB-41A1-BE5A-B3F88D3CD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94" y="3974479"/>
            <a:ext cx="5826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/>
              <a:t>Org 1</a:t>
            </a:r>
          </a:p>
        </p:txBody>
      </p:sp>
      <p:sp>
        <p:nvSpPr>
          <p:cNvPr id="57" name="Text Box 26">
            <a:extLst>
              <a:ext uri="{FF2B5EF4-FFF2-40B4-BE49-F238E27FC236}">
                <a16:creationId xmlns:a16="http://schemas.microsoft.com/office/drawing/2014/main" id="{556D1062-588F-4A40-A976-6A51A639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144" y="5477841"/>
            <a:ext cx="5826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/>
              <a:t>Org 2</a:t>
            </a:r>
          </a:p>
        </p:txBody>
      </p:sp>
      <p:sp>
        <p:nvSpPr>
          <p:cNvPr id="58" name="Text Box 27">
            <a:extLst>
              <a:ext uri="{FF2B5EF4-FFF2-40B4-BE49-F238E27FC236}">
                <a16:creationId xmlns:a16="http://schemas.microsoft.com/office/drawing/2014/main" id="{669E628E-F98E-470C-AA9B-683736887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544" y="3974479"/>
            <a:ext cx="5826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/>
              <a:t>Org 3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40265F3D-D63C-450F-A65F-1F731F89F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219" y="5396879"/>
            <a:ext cx="582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/>
              <a:t>Org 4</a:t>
            </a:r>
          </a:p>
        </p:txBody>
      </p:sp>
    </p:spTree>
    <p:extLst>
      <p:ext uri="{BB962C8B-B14F-4D97-AF65-F5344CB8AC3E}">
        <p14:creationId xmlns:p14="http://schemas.microsoft.com/office/powerpoint/2010/main" val="188386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CDC2B-1BF0-4599-97AC-BA8F6493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01" y="2330648"/>
            <a:ext cx="8633672" cy="39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4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C9C01A-61AC-4E8B-90C6-86EB55B5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04" y="2095265"/>
            <a:ext cx="9005191" cy="39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1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">
            <a:extLst>
              <a:ext uri="{FF2B5EF4-FFF2-40B4-BE49-F238E27FC236}">
                <a16:creationId xmlns:a16="http://schemas.microsoft.com/office/drawing/2014/main" id="{356CC220-56E0-4718-9945-9DF840FAA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52" y="1654477"/>
            <a:ext cx="10553895" cy="414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48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A30281-78CA-4079-BC62-FA6BC4C1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87" y="951056"/>
            <a:ext cx="7689246" cy="65461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811E59-95D2-48B0-814E-E73D016EF4CA}"/>
              </a:ext>
            </a:extLst>
          </p:cNvPr>
          <p:cNvSpPr/>
          <p:nvPr/>
        </p:nvSpPr>
        <p:spPr>
          <a:xfrm>
            <a:off x="3307080" y="951056"/>
            <a:ext cx="1219200" cy="191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94E39-A00C-45F0-9E86-FB4854387C5F}"/>
              </a:ext>
            </a:extLst>
          </p:cNvPr>
          <p:cNvSpPr/>
          <p:nvPr/>
        </p:nvSpPr>
        <p:spPr>
          <a:xfrm>
            <a:off x="3307080" y="2749376"/>
            <a:ext cx="4823460" cy="435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44723-9515-45C6-BA88-3716673116A8}"/>
              </a:ext>
            </a:extLst>
          </p:cNvPr>
          <p:cNvSpPr/>
          <p:nvPr/>
        </p:nvSpPr>
        <p:spPr>
          <a:xfrm>
            <a:off x="3307080" y="3450416"/>
            <a:ext cx="4823460" cy="816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E05340-C9C5-49BF-8D18-FB5A50B8BF77}"/>
              </a:ext>
            </a:extLst>
          </p:cNvPr>
          <p:cNvSpPr/>
          <p:nvPr/>
        </p:nvSpPr>
        <p:spPr>
          <a:xfrm>
            <a:off x="3307080" y="6877094"/>
            <a:ext cx="2788920" cy="552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C4F2C-80B2-42E1-AC2F-47F0395D0293}"/>
              </a:ext>
            </a:extLst>
          </p:cNvPr>
          <p:cNvSpPr txBox="1"/>
          <p:nvPr/>
        </p:nvSpPr>
        <p:spPr>
          <a:xfrm>
            <a:off x="1672177" y="849630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8C938-0F42-446B-BC20-637338BD4341}"/>
              </a:ext>
            </a:extLst>
          </p:cNvPr>
          <p:cNvSpPr txBox="1"/>
          <p:nvPr/>
        </p:nvSpPr>
        <p:spPr>
          <a:xfrm>
            <a:off x="1672177" y="2782602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FED6E-F3FE-42B2-BBD9-54766FDE2582}"/>
              </a:ext>
            </a:extLst>
          </p:cNvPr>
          <p:cNvSpPr txBox="1"/>
          <p:nvPr/>
        </p:nvSpPr>
        <p:spPr>
          <a:xfrm>
            <a:off x="1672177" y="3674142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Gossip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BA8EB-6FB2-4EC5-B630-11889E0E8E83}"/>
              </a:ext>
            </a:extLst>
          </p:cNvPr>
          <p:cNvSpPr txBox="1"/>
          <p:nvPr/>
        </p:nvSpPr>
        <p:spPr>
          <a:xfrm>
            <a:off x="1477423" y="6783168"/>
            <a:ext cx="145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Node address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2E3CB2-FC01-4BC0-A479-A9CE1D970E91}"/>
              </a:ext>
            </a:extLst>
          </p:cNvPr>
          <p:cNvCxnSpPr/>
          <p:nvPr/>
        </p:nvCxnSpPr>
        <p:spPr>
          <a:xfrm flipH="1">
            <a:off x="2580640" y="1071880"/>
            <a:ext cx="5486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B9E33D-E2F2-4BD9-ADD3-74F504170395}"/>
              </a:ext>
            </a:extLst>
          </p:cNvPr>
          <p:cNvCxnSpPr/>
          <p:nvPr/>
        </p:nvCxnSpPr>
        <p:spPr>
          <a:xfrm flipH="1">
            <a:off x="2661920" y="2973342"/>
            <a:ext cx="5486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7236A1-AEB2-4028-9539-7FA10FC625AF}"/>
              </a:ext>
            </a:extLst>
          </p:cNvPr>
          <p:cNvCxnSpPr/>
          <p:nvPr/>
        </p:nvCxnSpPr>
        <p:spPr>
          <a:xfrm flipH="1">
            <a:off x="2661920" y="7106333"/>
            <a:ext cx="5486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3C7809-B6A8-4A5F-8AD2-C74B1FD2B060}"/>
              </a:ext>
            </a:extLst>
          </p:cNvPr>
          <p:cNvCxnSpPr/>
          <p:nvPr/>
        </p:nvCxnSpPr>
        <p:spPr>
          <a:xfrm flipH="1">
            <a:off x="2580640" y="3858808"/>
            <a:ext cx="5486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3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>
            <a:extLst>
              <a:ext uri="{FF2B5EF4-FFF2-40B4-BE49-F238E27FC236}">
                <a16:creationId xmlns:a16="http://schemas.microsoft.com/office/drawing/2014/main" id="{C4E3E14E-D251-4854-9B7C-8FFEC508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463" y="5255147"/>
            <a:ext cx="12811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Organization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950303B6-5309-490C-8DED-3188B1740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863" y="5255147"/>
            <a:ext cx="13763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Peer / Node</a:t>
            </a: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415C62A-5C0F-4722-AEDA-A4C631F2869E}"/>
              </a:ext>
            </a:extLst>
          </p:cNvPr>
          <p:cNvGrpSpPr>
            <a:grpSpLocks/>
          </p:cNvGrpSpPr>
          <p:nvPr/>
        </p:nvGrpSpPr>
        <p:grpSpPr bwMode="auto">
          <a:xfrm>
            <a:off x="1969726" y="5145610"/>
            <a:ext cx="592137" cy="512762"/>
            <a:chOff x="1190" y="7957"/>
            <a:chExt cx="932" cy="807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F5589FD-08D4-4D79-B679-2F695CB3E7F8}"/>
                </a:ext>
              </a:extLst>
            </p:cNvPr>
            <p:cNvSpPr/>
            <p:nvPr/>
          </p:nvSpPr>
          <p:spPr>
            <a:xfrm>
              <a:off x="1190" y="7957"/>
              <a:ext cx="932" cy="742"/>
            </a:xfrm>
            <a:prstGeom prst="triangle">
              <a:avLst/>
            </a:prstGeom>
            <a:solidFill>
              <a:srgbClr val="F753A9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 noProof="1"/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CE6CA6A0-93AB-4DDA-BC58-6D38B0202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" y="8282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/>
                <a:t>R1</a:t>
              </a:r>
            </a:p>
          </p:txBody>
        </p:sp>
      </p:grpSp>
      <p:grpSp>
        <p:nvGrpSpPr>
          <p:cNvPr id="25" name="Group 12">
            <a:extLst>
              <a:ext uri="{FF2B5EF4-FFF2-40B4-BE49-F238E27FC236}">
                <a16:creationId xmlns:a16="http://schemas.microsoft.com/office/drawing/2014/main" id="{46DF73C7-9995-4C81-95D8-8199691994AE}"/>
              </a:ext>
            </a:extLst>
          </p:cNvPr>
          <p:cNvGrpSpPr>
            <a:grpSpLocks/>
          </p:cNvGrpSpPr>
          <p:nvPr/>
        </p:nvGrpSpPr>
        <p:grpSpPr bwMode="auto">
          <a:xfrm>
            <a:off x="2579326" y="5145610"/>
            <a:ext cx="592137" cy="512762"/>
            <a:chOff x="1190" y="7957"/>
            <a:chExt cx="932" cy="808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C3BF086-47E3-47E3-8B79-C79F1527D073}"/>
                </a:ext>
              </a:extLst>
            </p:cNvPr>
            <p:cNvSpPr/>
            <p:nvPr/>
          </p:nvSpPr>
          <p:spPr>
            <a:xfrm>
              <a:off x="1190" y="7957"/>
              <a:ext cx="932" cy="74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 noProof="1"/>
            </a:p>
          </p:txBody>
        </p:sp>
        <p:sp>
          <p:nvSpPr>
            <p:cNvPr id="27" name="Text Box 14">
              <a:extLst>
                <a:ext uri="{FF2B5EF4-FFF2-40B4-BE49-F238E27FC236}">
                  <a16:creationId xmlns:a16="http://schemas.microsoft.com/office/drawing/2014/main" id="{89B25B9D-91AC-4A4C-BC45-CF9254D5A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" y="8282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/>
                <a:t>R2</a:t>
              </a:r>
            </a:p>
          </p:txBody>
        </p:sp>
      </p:grpSp>
      <p:sp>
        <p:nvSpPr>
          <p:cNvPr id="28" name="Rounded Rectangle 15">
            <a:extLst>
              <a:ext uri="{FF2B5EF4-FFF2-40B4-BE49-F238E27FC236}">
                <a16:creationId xmlns:a16="http://schemas.microsoft.com/office/drawing/2014/main" id="{24A071F6-EB35-4115-8B97-25013252ECBF}"/>
              </a:ext>
            </a:extLst>
          </p:cNvPr>
          <p:cNvSpPr/>
          <p:nvPr/>
        </p:nvSpPr>
        <p:spPr>
          <a:xfrm>
            <a:off x="4452576" y="5151960"/>
            <a:ext cx="498475" cy="465137"/>
          </a:xfrm>
          <a:prstGeom prst="roundRect">
            <a:avLst/>
          </a:prstGeom>
          <a:solidFill>
            <a:srgbClr val="F753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260810DE-2AFC-4F38-B51B-062949B05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738" y="5255147"/>
            <a:ext cx="4683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P1</a:t>
            </a: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2D267233-3180-4D1B-BBBA-41DF91F9C1F4}"/>
              </a:ext>
            </a:extLst>
          </p:cNvPr>
          <p:cNvSpPr/>
          <p:nvPr/>
        </p:nvSpPr>
        <p:spPr>
          <a:xfrm>
            <a:off x="5022488" y="5145610"/>
            <a:ext cx="498475" cy="4635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250F9496-3412-48B3-9B5E-099211443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651" y="5255147"/>
            <a:ext cx="4683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P2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BE768515-7B4E-4693-8558-A0ED4043901E}"/>
              </a:ext>
            </a:extLst>
          </p:cNvPr>
          <p:cNvSpPr/>
          <p:nvPr/>
        </p:nvSpPr>
        <p:spPr>
          <a:xfrm>
            <a:off x="6970351" y="5188472"/>
            <a:ext cx="565150" cy="46355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33" name="Text Box 20">
            <a:extLst>
              <a:ext uri="{FF2B5EF4-FFF2-40B4-BE49-F238E27FC236}">
                <a16:creationId xmlns:a16="http://schemas.microsoft.com/office/drawing/2014/main" id="{7614ECF3-5A3A-4155-8F1A-36B61E9C4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188" y="5231335"/>
            <a:ext cx="4683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L1</a:t>
            </a:r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76803F5E-0570-4360-9043-9B37977C0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5688" y="5255147"/>
            <a:ext cx="13747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Ledger / data</a:t>
            </a:r>
          </a:p>
        </p:txBody>
      </p:sp>
      <p:sp>
        <p:nvSpPr>
          <p:cNvPr id="35" name="Rounded Rectangle 22">
            <a:extLst>
              <a:ext uri="{FF2B5EF4-FFF2-40B4-BE49-F238E27FC236}">
                <a16:creationId xmlns:a16="http://schemas.microsoft.com/office/drawing/2014/main" id="{5C478E4D-27F3-40D2-A57C-361533C12F46}"/>
              </a:ext>
            </a:extLst>
          </p:cNvPr>
          <p:cNvSpPr/>
          <p:nvPr/>
        </p:nvSpPr>
        <p:spPr>
          <a:xfrm>
            <a:off x="2045926" y="5658372"/>
            <a:ext cx="498475" cy="4635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F08801E9-E41E-49D7-A1B4-40E9889E8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088" y="5759972"/>
            <a:ext cx="468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S5</a:t>
            </a:r>
          </a:p>
        </p:txBody>
      </p:sp>
      <p:sp>
        <p:nvSpPr>
          <p:cNvPr id="37" name="Text Box 24">
            <a:extLst>
              <a:ext uri="{FF2B5EF4-FFF2-40B4-BE49-F238E27FC236}">
                <a16:creationId xmlns:a16="http://schemas.microsoft.com/office/drawing/2014/main" id="{66CC37CD-41C3-41E6-AC36-6EB1DAD2F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113" y="5759972"/>
            <a:ext cx="2125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Contract / Chain code</a:t>
            </a: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75AFCB1D-2233-40DD-98D4-2A9620842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0826" y="5759972"/>
            <a:ext cx="585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user</a:t>
            </a:r>
          </a:p>
        </p:txBody>
      </p:sp>
      <p:sp>
        <p:nvSpPr>
          <p:cNvPr id="39" name="Rounded Rectangle 29">
            <a:extLst>
              <a:ext uri="{FF2B5EF4-FFF2-40B4-BE49-F238E27FC236}">
                <a16:creationId xmlns:a16="http://schemas.microsoft.com/office/drawing/2014/main" id="{4F5A9679-C2F0-4BD6-9C34-5122E80E9F04}"/>
              </a:ext>
            </a:extLst>
          </p:cNvPr>
          <p:cNvSpPr/>
          <p:nvPr/>
        </p:nvSpPr>
        <p:spPr>
          <a:xfrm>
            <a:off x="4533538" y="5658372"/>
            <a:ext cx="498475" cy="463550"/>
          </a:xfrm>
          <a:prstGeom prst="roundRect">
            <a:avLst/>
          </a:prstGeom>
          <a:solidFill>
            <a:srgbClr val="F753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ED635BA8-A45E-421B-BB68-1A951E1B7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701" y="5759972"/>
            <a:ext cx="468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A1</a:t>
            </a:r>
          </a:p>
        </p:txBody>
      </p:sp>
      <p:sp>
        <p:nvSpPr>
          <p:cNvPr id="41" name="Rounded Rectangle 31">
            <a:extLst>
              <a:ext uri="{FF2B5EF4-FFF2-40B4-BE49-F238E27FC236}">
                <a16:creationId xmlns:a16="http://schemas.microsoft.com/office/drawing/2014/main" id="{25375C72-7507-4354-B981-254211A70816}"/>
              </a:ext>
            </a:extLst>
          </p:cNvPr>
          <p:cNvSpPr/>
          <p:nvPr/>
        </p:nvSpPr>
        <p:spPr>
          <a:xfrm>
            <a:off x="5103451" y="5652022"/>
            <a:ext cx="498475" cy="4635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42" name="Text Box 32">
            <a:extLst>
              <a:ext uri="{FF2B5EF4-FFF2-40B4-BE49-F238E27FC236}">
                <a16:creationId xmlns:a16="http://schemas.microsoft.com/office/drawing/2014/main" id="{B0B3AB2D-7F70-4949-88D6-939E4112D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613" y="5759972"/>
            <a:ext cx="468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A2</a:t>
            </a:r>
          </a:p>
        </p:txBody>
      </p:sp>
      <p:sp>
        <p:nvSpPr>
          <p:cNvPr id="43" name="Text Box 33">
            <a:extLst>
              <a:ext uri="{FF2B5EF4-FFF2-40B4-BE49-F238E27FC236}">
                <a16:creationId xmlns:a16="http://schemas.microsoft.com/office/drawing/2014/main" id="{52509423-087A-447B-9F7E-ABBE87DAB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7801" y="5652022"/>
            <a:ext cx="175418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Order / Consensus</a:t>
            </a:r>
          </a:p>
          <a:p>
            <a:r>
              <a:rPr lang="en-US" altLang="zh-CN" sz="1400"/>
              <a:t>Node</a:t>
            </a:r>
          </a:p>
        </p:txBody>
      </p:sp>
      <p:sp>
        <p:nvSpPr>
          <p:cNvPr id="44" name="Rounded Rectangle 34">
            <a:extLst>
              <a:ext uri="{FF2B5EF4-FFF2-40B4-BE49-F238E27FC236}">
                <a16:creationId xmlns:a16="http://schemas.microsoft.com/office/drawing/2014/main" id="{FEB227B0-C4BA-47C1-9E6A-07C40A183E31}"/>
              </a:ext>
            </a:extLst>
          </p:cNvPr>
          <p:cNvSpPr/>
          <p:nvPr/>
        </p:nvSpPr>
        <p:spPr>
          <a:xfrm>
            <a:off x="6324238" y="5628210"/>
            <a:ext cx="498475" cy="463550"/>
          </a:xfrm>
          <a:prstGeom prst="roundRect">
            <a:avLst/>
          </a:prstGeom>
          <a:solidFill>
            <a:srgbClr val="F753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45" name="Text Box 35">
            <a:extLst>
              <a:ext uri="{FF2B5EF4-FFF2-40B4-BE49-F238E27FC236}">
                <a16:creationId xmlns:a16="http://schemas.microsoft.com/office/drawing/2014/main" id="{90859AA9-99B5-4A92-A2C8-B34502341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813" y="5729810"/>
            <a:ext cx="469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O4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BADF3-5DE5-4888-99A2-7D752F17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14" y="1616329"/>
            <a:ext cx="6713802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9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C7960BA1-D9E9-40DA-865A-FF8A231C733B}"/>
              </a:ext>
            </a:extLst>
          </p:cNvPr>
          <p:cNvGrpSpPr/>
          <p:nvPr/>
        </p:nvGrpSpPr>
        <p:grpSpPr>
          <a:xfrm>
            <a:off x="1378220" y="2255155"/>
            <a:ext cx="8280439" cy="4851915"/>
            <a:chOff x="1679052" y="1004767"/>
            <a:chExt cx="7519670" cy="3635819"/>
          </a:xfrm>
        </p:grpSpPr>
        <p:sp>
          <p:nvSpPr>
            <p:cNvPr id="42" name="Text Box 32">
              <a:extLst>
                <a:ext uri="{FF2B5EF4-FFF2-40B4-BE49-F238E27FC236}">
                  <a16:creationId xmlns:a16="http://schemas.microsoft.com/office/drawing/2014/main" id="{17BD01EE-50BF-4BED-B34C-C21B239369D7}"/>
                </a:ext>
              </a:extLst>
            </p:cNvPr>
            <p:cNvSpPr txBox="1"/>
            <p:nvPr/>
          </p:nvSpPr>
          <p:spPr>
            <a:xfrm rot="20749842">
              <a:off x="5480998" y="1888825"/>
              <a:ext cx="6858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ACK</a:t>
              </a:r>
              <a:endParaRPr lang="zh-CN" altLang="en-US" sz="126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EF120A-1B92-4086-AE67-1ABAD2AA8675}"/>
                </a:ext>
              </a:extLst>
            </p:cNvPr>
            <p:cNvCxnSpPr>
              <a:cxnSpLocks/>
            </p:cNvCxnSpPr>
            <p:nvPr/>
          </p:nvCxnSpPr>
          <p:spPr>
            <a:xfrm>
              <a:off x="2298944" y="1352567"/>
              <a:ext cx="7189" cy="27539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3207CA-6C9E-45CD-9BA3-C3FE6A619CAE}"/>
                </a:ext>
              </a:extLst>
            </p:cNvPr>
            <p:cNvCxnSpPr/>
            <p:nvPr/>
          </p:nvCxnSpPr>
          <p:spPr>
            <a:xfrm>
              <a:off x="2371334" y="1577357"/>
              <a:ext cx="99822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21">
              <a:extLst>
                <a:ext uri="{FF2B5EF4-FFF2-40B4-BE49-F238E27FC236}">
                  <a16:creationId xmlns:a16="http://schemas.microsoft.com/office/drawing/2014/main" id="{31A0EE34-2C5C-4EFC-9417-DBD9D25418ED}"/>
                </a:ext>
              </a:extLst>
            </p:cNvPr>
            <p:cNvSpPr txBox="1"/>
            <p:nvPr/>
          </p:nvSpPr>
          <p:spPr>
            <a:xfrm>
              <a:off x="1982714" y="1005857"/>
              <a:ext cx="716280" cy="2971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Vehicle</a:t>
              </a:r>
              <a:endParaRPr lang="zh-CN" altLang="en-US" sz="126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E572BAC-B316-4D6F-8AD3-0FCCC32E0C57}"/>
                </a:ext>
              </a:extLst>
            </p:cNvPr>
            <p:cNvCxnSpPr/>
            <p:nvPr/>
          </p:nvCxnSpPr>
          <p:spPr>
            <a:xfrm>
              <a:off x="2401814" y="2766077"/>
              <a:ext cx="1417320" cy="32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22">
              <a:extLst>
                <a:ext uri="{FF2B5EF4-FFF2-40B4-BE49-F238E27FC236}">
                  <a16:creationId xmlns:a16="http://schemas.microsoft.com/office/drawing/2014/main" id="{94047E97-A27E-426D-AACC-8A2940957CD3}"/>
                </a:ext>
              </a:extLst>
            </p:cNvPr>
            <p:cNvSpPr txBox="1"/>
            <p:nvPr/>
          </p:nvSpPr>
          <p:spPr>
            <a:xfrm>
              <a:off x="3628634" y="1036337"/>
              <a:ext cx="419100" cy="2971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BS</a:t>
              </a:r>
              <a:endParaRPr lang="zh-CN" altLang="en-US" sz="126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3">
              <a:extLst>
                <a:ext uri="{FF2B5EF4-FFF2-40B4-BE49-F238E27FC236}">
                  <a16:creationId xmlns:a16="http://schemas.microsoft.com/office/drawing/2014/main" id="{1CAEF73A-F04F-4D4F-A96D-28570D8BB8CA}"/>
                </a:ext>
              </a:extLst>
            </p:cNvPr>
            <p:cNvSpPr txBox="1"/>
            <p:nvPr/>
          </p:nvSpPr>
          <p:spPr>
            <a:xfrm rot="875146">
              <a:off x="2592314" y="1400827"/>
              <a:ext cx="6858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Request</a:t>
              </a:r>
              <a:endParaRPr lang="zh-CN" altLang="en-US" sz="126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D687937-BDAD-4056-AACA-7AFDB94518D5}"/>
                </a:ext>
              </a:extLst>
            </p:cNvPr>
            <p:cNvSpPr/>
            <p:nvPr/>
          </p:nvSpPr>
          <p:spPr>
            <a:xfrm flipH="1">
              <a:off x="3403844" y="1672607"/>
              <a:ext cx="194310" cy="285750"/>
            </a:xfrm>
            <a:prstGeom prst="lightningBol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223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F6DF30-E735-4651-8F90-407EBC23AD85}"/>
                </a:ext>
              </a:extLst>
            </p:cNvPr>
            <p:cNvCxnSpPr/>
            <p:nvPr/>
          </p:nvCxnSpPr>
          <p:spPr>
            <a:xfrm flipH="1">
              <a:off x="2416419" y="3329957"/>
              <a:ext cx="1356995" cy="312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31">
              <a:extLst>
                <a:ext uri="{FF2B5EF4-FFF2-40B4-BE49-F238E27FC236}">
                  <a16:creationId xmlns:a16="http://schemas.microsoft.com/office/drawing/2014/main" id="{4A3C5A8F-E86C-44B0-B591-886DCF5B7BC7}"/>
                </a:ext>
              </a:extLst>
            </p:cNvPr>
            <p:cNvSpPr txBox="1"/>
            <p:nvPr/>
          </p:nvSpPr>
          <p:spPr>
            <a:xfrm rot="875146">
              <a:off x="2695819" y="2578752"/>
              <a:ext cx="6858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Request</a:t>
              </a:r>
              <a:endParaRPr lang="zh-CN" altLang="en-US" sz="126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2">
              <a:extLst>
                <a:ext uri="{FF2B5EF4-FFF2-40B4-BE49-F238E27FC236}">
                  <a16:creationId xmlns:a16="http://schemas.microsoft.com/office/drawing/2014/main" id="{1AAE52AE-5BFB-49FA-A121-9C107122A2C5}"/>
                </a:ext>
              </a:extLst>
            </p:cNvPr>
            <p:cNvSpPr txBox="1"/>
            <p:nvPr/>
          </p:nvSpPr>
          <p:spPr>
            <a:xfrm rot="20749842">
              <a:off x="2713599" y="3148982"/>
              <a:ext cx="6858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ACK</a:t>
              </a:r>
              <a:endParaRPr lang="zh-CN" altLang="en-US" sz="126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70AF95AD-5623-4F29-B0F3-6F05E574974A}"/>
                </a:ext>
              </a:extLst>
            </p:cNvPr>
            <p:cNvSpPr/>
            <p:nvPr/>
          </p:nvSpPr>
          <p:spPr>
            <a:xfrm>
              <a:off x="2059491" y="1577358"/>
              <a:ext cx="173422" cy="1188720"/>
            </a:xfrm>
            <a:prstGeom prst="leftBracket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23"/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12ECD66E-5AE4-4695-8E9E-2C6E188C6014}"/>
                </a:ext>
              </a:extLst>
            </p:cNvPr>
            <p:cNvSpPr/>
            <p:nvPr/>
          </p:nvSpPr>
          <p:spPr>
            <a:xfrm>
              <a:off x="2052808" y="2806695"/>
              <a:ext cx="173422" cy="1188720"/>
            </a:xfrm>
            <a:prstGeom prst="leftBracket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23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C29948-8C20-4229-806C-53CE318D947E}"/>
                </a:ext>
              </a:extLst>
            </p:cNvPr>
            <p:cNvCxnSpPr>
              <a:cxnSpLocks/>
            </p:cNvCxnSpPr>
            <p:nvPr/>
          </p:nvCxnSpPr>
          <p:spPr>
            <a:xfrm>
              <a:off x="3844960" y="1352567"/>
              <a:ext cx="7189" cy="27539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B51364-5F18-42B6-8F4E-E4FAE7CE605A}"/>
                </a:ext>
              </a:extLst>
            </p:cNvPr>
            <p:cNvSpPr txBox="1"/>
            <p:nvPr/>
          </p:nvSpPr>
          <p:spPr>
            <a:xfrm rot="10800000">
              <a:off x="1722286" y="1717586"/>
              <a:ext cx="373132" cy="824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out</a:t>
              </a:r>
              <a:endParaRPr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EBC4DB-33D7-43B0-8034-27819D233CEE}"/>
                </a:ext>
              </a:extLst>
            </p:cNvPr>
            <p:cNvSpPr txBox="1"/>
            <p:nvPr/>
          </p:nvSpPr>
          <p:spPr>
            <a:xfrm rot="10800000">
              <a:off x="1679052" y="2932993"/>
              <a:ext cx="373132" cy="824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out</a:t>
              </a:r>
              <a:endParaRPr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313850-3063-4E0E-9E5D-390183FB8C8E}"/>
                </a:ext>
              </a:extLst>
            </p:cNvPr>
            <p:cNvCxnSpPr>
              <a:cxnSpLocks/>
            </p:cNvCxnSpPr>
            <p:nvPr/>
          </p:nvCxnSpPr>
          <p:spPr>
            <a:xfrm>
              <a:off x="4894041" y="1371617"/>
              <a:ext cx="7189" cy="27539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FAC52C5-445D-4A40-B896-1B4FDFEBF9BB}"/>
                </a:ext>
              </a:extLst>
            </p:cNvPr>
            <p:cNvCxnSpPr>
              <a:cxnSpLocks/>
            </p:cNvCxnSpPr>
            <p:nvPr/>
          </p:nvCxnSpPr>
          <p:spPr>
            <a:xfrm>
              <a:off x="4966431" y="1596407"/>
              <a:ext cx="1435533" cy="358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8CADD0E-2AAE-44DA-8F61-AD1E0547E829}"/>
                </a:ext>
              </a:extLst>
            </p:cNvPr>
            <p:cNvCxnSpPr/>
            <p:nvPr/>
          </p:nvCxnSpPr>
          <p:spPr>
            <a:xfrm>
              <a:off x="4996911" y="2785127"/>
              <a:ext cx="1417320" cy="32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ABFDDD01-215A-40A6-AC54-16C4E0DBCC6E}"/>
                </a:ext>
              </a:extLst>
            </p:cNvPr>
            <p:cNvSpPr txBox="1"/>
            <p:nvPr/>
          </p:nvSpPr>
          <p:spPr>
            <a:xfrm>
              <a:off x="4577811" y="1024907"/>
              <a:ext cx="716280" cy="2971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Vehicle</a:t>
              </a:r>
              <a:endParaRPr lang="zh-CN" altLang="en-US" sz="126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22AE8EA9-8A20-42E5-963D-B7D345FB4569}"/>
                </a:ext>
              </a:extLst>
            </p:cNvPr>
            <p:cNvSpPr txBox="1"/>
            <p:nvPr/>
          </p:nvSpPr>
          <p:spPr>
            <a:xfrm>
              <a:off x="6223731" y="1055387"/>
              <a:ext cx="419100" cy="2971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BS</a:t>
              </a:r>
              <a:endParaRPr lang="zh-CN" altLang="en-US" sz="126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3A57966C-93AE-45C2-9180-220B5E62D733}"/>
                </a:ext>
              </a:extLst>
            </p:cNvPr>
            <p:cNvSpPr txBox="1"/>
            <p:nvPr/>
          </p:nvSpPr>
          <p:spPr>
            <a:xfrm rot="875146">
              <a:off x="5187411" y="1419877"/>
              <a:ext cx="6858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Request</a:t>
              </a:r>
              <a:endParaRPr lang="zh-CN" altLang="en-US" sz="126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ghtning Bolt 31">
              <a:extLst>
                <a:ext uri="{FF2B5EF4-FFF2-40B4-BE49-F238E27FC236}">
                  <a16:creationId xmlns:a16="http://schemas.microsoft.com/office/drawing/2014/main" id="{05D10F06-57ED-4901-82F4-CBB8EAA3E681}"/>
                </a:ext>
              </a:extLst>
            </p:cNvPr>
            <p:cNvSpPr/>
            <p:nvPr/>
          </p:nvSpPr>
          <p:spPr>
            <a:xfrm flipH="1">
              <a:off x="5196936" y="2095110"/>
              <a:ext cx="194310" cy="285750"/>
            </a:xfrm>
            <a:prstGeom prst="lightningBol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223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FDEF605-F0C4-456B-81B0-123209E67847}"/>
                </a:ext>
              </a:extLst>
            </p:cNvPr>
            <p:cNvCxnSpPr/>
            <p:nvPr/>
          </p:nvCxnSpPr>
          <p:spPr>
            <a:xfrm flipH="1">
              <a:off x="5011516" y="3349007"/>
              <a:ext cx="1356995" cy="312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A3AF4552-AA23-4883-A14A-01B760832E54}"/>
                </a:ext>
              </a:extLst>
            </p:cNvPr>
            <p:cNvSpPr txBox="1"/>
            <p:nvPr/>
          </p:nvSpPr>
          <p:spPr>
            <a:xfrm rot="875146">
              <a:off x="5290916" y="2597802"/>
              <a:ext cx="6858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Request</a:t>
              </a:r>
              <a:endParaRPr lang="zh-CN" altLang="en-US" sz="126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16FA5C09-D9F6-4992-978A-AD9A740D945E}"/>
                </a:ext>
              </a:extLst>
            </p:cNvPr>
            <p:cNvSpPr txBox="1"/>
            <p:nvPr/>
          </p:nvSpPr>
          <p:spPr>
            <a:xfrm rot="20749842">
              <a:off x="5308696" y="3168032"/>
              <a:ext cx="6858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ACK</a:t>
              </a:r>
              <a:endParaRPr lang="zh-CN" altLang="en-US" sz="126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28D4AFB1-DBB4-4D2A-8B68-17B43B2FCE39}"/>
                </a:ext>
              </a:extLst>
            </p:cNvPr>
            <p:cNvSpPr/>
            <p:nvPr/>
          </p:nvSpPr>
          <p:spPr>
            <a:xfrm>
              <a:off x="4654588" y="1596408"/>
              <a:ext cx="173422" cy="1188720"/>
            </a:xfrm>
            <a:prstGeom prst="leftBracket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23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44EAACFC-25D5-4516-B41D-1CB85A58BD19}"/>
                </a:ext>
              </a:extLst>
            </p:cNvPr>
            <p:cNvSpPr/>
            <p:nvPr/>
          </p:nvSpPr>
          <p:spPr>
            <a:xfrm>
              <a:off x="4647905" y="2825745"/>
              <a:ext cx="173422" cy="1188720"/>
            </a:xfrm>
            <a:prstGeom prst="leftBracket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23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12A2A1-9E20-4CE4-B1BF-43A5D0B1A023}"/>
                </a:ext>
              </a:extLst>
            </p:cNvPr>
            <p:cNvCxnSpPr>
              <a:cxnSpLocks/>
            </p:cNvCxnSpPr>
            <p:nvPr/>
          </p:nvCxnSpPr>
          <p:spPr>
            <a:xfrm>
              <a:off x="6440057" y="1371617"/>
              <a:ext cx="7189" cy="27539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13DEF9-5E58-4C01-996A-3EB485A75B28}"/>
                </a:ext>
              </a:extLst>
            </p:cNvPr>
            <p:cNvSpPr txBox="1"/>
            <p:nvPr/>
          </p:nvSpPr>
          <p:spPr>
            <a:xfrm rot="10800000">
              <a:off x="4317384" y="1736636"/>
              <a:ext cx="373132" cy="824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out</a:t>
              </a:r>
              <a:endParaRPr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9917A6-4E5A-422B-8D2F-35644EDC5781}"/>
                </a:ext>
              </a:extLst>
            </p:cNvPr>
            <p:cNvSpPr txBox="1"/>
            <p:nvPr/>
          </p:nvSpPr>
          <p:spPr>
            <a:xfrm rot="10800000">
              <a:off x="4274151" y="2952043"/>
              <a:ext cx="373132" cy="824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out</a:t>
              </a:r>
              <a:endParaRPr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01188A9-1C7C-4F3A-BF59-8AD967385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989" y="2033919"/>
              <a:ext cx="912523" cy="204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32">
              <a:extLst>
                <a:ext uri="{FF2B5EF4-FFF2-40B4-BE49-F238E27FC236}">
                  <a16:creationId xmlns:a16="http://schemas.microsoft.com/office/drawing/2014/main" id="{1FC7CD2A-375C-4D07-944A-B7A90F95D5FA}"/>
                </a:ext>
              </a:extLst>
            </p:cNvPr>
            <p:cNvSpPr txBox="1"/>
            <p:nvPr/>
          </p:nvSpPr>
          <p:spPr>
            <a:xfrm rot="20749842">
              <a:off x="7956887" y="2037153"/>
              <a:ext cx="6858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ACK</a:t>
              </a:r>
              <a:endParaRPr lang="zh-CN" altLang="en-US" sz="126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33AFC41-C664-4B4D-9CAD-999A52C04C0C}"/>
                </a:ext>
              </a:extLst>
            </p:cNvPr>
            <p:cNvCxnSpPr>
              <a:cxnSpLocks/>
            </p:cNvCxnSpPr>
            <p:nvPr/>
          </p:nvCxnSpPr>
          <p:spPr>
            <a:xfrm>
              <a:off x="7449932" y="1351477"/>
              <a:ext cx="7189" cy="27539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4D3D40E-E936-4DAB-BF11-53A56E4CF6F6}"/>
                </a:ext>
              </a:extLst>
            </p:cNvPr>
            <p:cNvCxnSpPr>
              <a:cxnSpLocks/>
            </p:cNvCxnSpPr>
            <p:nvPr/>
          </p:nvCxnSpPr>
          <p:spPr>
            <a:xfrm>
              <a:off x="7522322" y="1576267"/>
              <a:ext cx="1435533" cy="358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EFFAA1D-9871-41A6-B11C-2CF5403C9841}"/>
                </a:ext>
              </a:extLst>
            </p:cNvPr>
            <p:cNvCxnSpPr/>
            <p:nvPr/>
          </p:nvCxnSpPr>
          <p:spPr>
            <a:xfrm>
              <a:off x="7552802" y="2764987"/>
              <a:ext cx="1417320" cy="32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21">
              <a:extLst>
                <a:ext uri="{FF2B5EF4-FFF2-40B4-BE49-F238E27FC236}">
                  <a16:creationId xmlns:a16="http://schemas.microsoft.com/office/drawing/2014/main" id="{DD76A0DA-B74D-4CFE-889D-7078D754D890}"/>
                </a:ext>
              </a:extLst>
            </p:cNvPr>
            <p:cNvSpPr txBox="1"/>
            <p:nvPr/>
          </p:nvSpPr>
          <p:spPr>
            <a:xfrm>
              <a:off x="7133702" y="1004767"/>
              <a:ext cx="716280" cy="2971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Vehicle</a:t>
              </a:r>
              <a:endParaRPr lang="zh-CN" altLang="en-US" sz="126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 Box 22">
              <a:extLst>
                <a:ext uri="{FF2B5EF4-FFF2-40B4-BE49-F238E27FC236}">
                  <a16:creationId xmlns:a16="http://schemas.microsoft.com/office/drawing/2014/main" id="{B573B477-86B1-4D5A-9BAE-44B6B566AE76}"/>
                </a:ext>
              </a:extLst>
            </p:cNvPr>
            <p:cNvSpPr txBox="1"/>
            <p:nvPr/>
          </p:nvSpPr>
          <p:spPr>
            <a:xfrm>
              <a:off x="8779622" y="1035247"/>
              <a:ext cx="419100" cy="2971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BS</a:t>
              </a:r>
              <a:endParaRPr lang="zh-CN" altLang="en-US" sz="126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23">
              <a:extLst>
                <a:ext uri="{FF2B5EF4-FFF2-40B4-BE49-F238E27FC236}">
                  <a16:creationId xmlns:a16="http://schemas.microsoft.com/office/drawing/2014/main" id="{282C5D3E-9186-4F6C-99EF-84A344A228A7}"/>
                </a:ext>
              </a:extLst>
            </p:cNvPr>
            <p:cNvSpPr txBox="1"/>
            <p:nvPr/>
          </p:nvSpPr>
          <p:spPr>
            <a:xfrm rot="875146">
              <a:off x="7743302" y="1399737"/>
              <a:ext cx="6858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Request</a:t>
              </a:r>
              <a:endParaRPr lang="zh-CN" altLang="en-US" sz="126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1283A68-3D03-4AA8-B42C-FD9847DE7FCE}"/>
                </a:ext>
              </a:extLst>
            </p:cNvPr>
            <p:cNvCxnSpPr/>
            <p:nvPr/>
          </p:nvCxnSpPr>
          <p:spPr>
            <a:xfrm flipH="1">
              <a:off x="7567407" y="3328867"/>
              <a:ext cx="1356995" cy="312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 Box 31">
              <a:extLst>
                <a:ext uri="{FF2B5EF4-FFF2-40B4-BE49-F238E27FC236}">
                  <a16:creationId xmlns:a16="http://schemas.microsoft.com/office/drawing/2014/main" id="{C9A1CAD3-854A-4804-90A4-F8AB59EE452B}"/>
                </a:ext>
              </a:extLst>
            </p:cNvPr>
            <p:cNvSpPr txBox="1"/>
            <p:nvPr/>
          </p:nvSpPr>
          <p:spPr>
            <a:xfrm rot="875146">
              <a:off x="8023967" y="2643348"/>
              <a:ext cx="6858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Request</a:t>
              </a:r>
              <a:endParaRPr lang="zh-CN" altLang="en-US" sz="126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32">
              <a:extLst>
                <a:ext uri="{FF2B5EF4-FFF2-40B4-BE49-F238E27FC236}">
                  <a16:creationId xmlns:a16="http://schemas.microsoft.com/office/drawing/2014/main" id="{E975C7BC-4263-4B51-90DD-77837D379548}"/>
                </a:ext>
              </a:extLst>
            </p:cNvPr>
            <p:cNvSpPr txBox="1"/>
            <p:nvPr/>
          </p:nvSpPr>
          <p:spPr>
            <a:xfrm rot="20749842">
              <a:off x="7864587" y="3147892"/>
              <a:ext cx="685800" cy="2895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6012" tIns="48006" rIns="96012" bIns="480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40"/>
                </a:spcAft>
              </a:pPr>
              <a:r>
                <a:rPr lang="en-US" sz="1260" kern="10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ACK</a:t>
              </a:r>
              <a:endParaRPr lang="zh-CN" altLang="en-US" sz="126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eft Bracket 71">
              <a:extLst>
                <a:ext uri="{FF2B5EF4-FFF2-40B4-BE49-F238E27FC236}">
                  <a16:creationId xmlns:a16="http://schemas.microsoft.com/office/drawing/2014/main" id="{1C1352EC-F094-42FB-852A-61DA86905890}"/>
                </a:ext>
              </a:extLst>
            </p:cNvPr>
            <p:cNvSpPr/>
            <p:nvPr/>
          </p:nvSpPr>
          <p:spPr>
            <a:xfrm>
              <a:off x="7210479" y="1576268"/>
              <a:ext cx="173422" cy="1188720"/>
            </a:xfrm>
            <a:prstGeom prst="leftBracket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23"/>
            </a:p>
          </p:txBody>
        </p:sp>
        <p:sp>
          <p:nvSpPr>
            <p:cNvPr id="73" name="Left Bracket 72">
              <a:extLst>
                <a:ext uri="{FF2B5EF4-FFF2-40B4-BE49-F238E27FC236}">
                  <a16:creationId xmlns:a16="http://schemas.microsoft.com/office/drawing/2014/main" id="{21F9F255-530E-446D-98BF-CDF4063D9627}"/>
                </a:ext>
              </a:extLst>
            </p:cNvPr>
            <p:cNvSpPr/>
            <p:nvPr/>
          </p:nvSpPr>
          <p:spPr>
            <a:xfrm>
              <a:off x="7203796" y="2805605"/>
              <a:ext cx="173422" cy="1188720"/>
            </a:xfrm>
            <a:prstGeom prst="leftBracket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23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7D11C70-6DA9-47DA-B04A-7F5257312724}"/>
                </a:ext>
              </a:extLst>
            </p:cNvPr>
            <p:cNvCxnSpPr>
              <a:cxnSpLocks/>
            </p:cNvCxnSpPr>
            <p:nvPr/>
          </p:nvCxnSpPr>
          <p:spPr>
            <a:xfrm>
              <a:off x="8995948" y="1351477"/>
              <a:ext cx="7189" cy="27539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807DE3-1365-4C39-A13B-1F629544A2E7}"/>
                </a:ext>
              </a:extLst>
            </p:cNvPr>
            <p:cNvSpPr txBox="1"/>
            <p:nvPr/>
          </p:nvSpPr>
          <p:spPr>
            <a:xfrm rot="10800000">
              <a:off x="6873276" y="1716496"/>
              <a:ext cx="373132" cy="824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out</a:t>
              </a:r>
              <a:endParaRPr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187FC3-DB99-45CD-8718-AC3020C7BFBD}"/>
                </a:ext>
              </a:extLst>
            </p:cNvPr>
            <p:cNvSpPr txBox="1"/>
            <p:nvPr/>
          </p:nvSpPr>
          <p:spPr>
            <a:xfrm rot="10800000">
              <a:off x="6830042" y="2931903"/>
              <a:ext cx="373132" cy="8244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out</a:t>
              </a:r>
              <a:endParaRPr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BB59268-06C4-451F-939F-EE63D230C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802" y="2013779"/>
              <a:ext cx="1371601" cy="1031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63C990D-0623-498C-954C-EF52F8E45D21}"/>
                </a:ext>
              </a:extLst>
            </p:cNvPr>
            <p:cNvSpPr txBox="1"/>
            <p:nvPr/>
          </p:nvSpPr>
          <p:spPr>
            <a:xfrm>
              <a:off x="2407125" y="4314335"/>
              <a:ext cx="1455529" cy="3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 lost</a:t>
              </a:r>
              <a:endPara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2080B2-AB4D-456A-BA26-645A1D34F4F5}"/>
                </a:ext>
              </a:extLst>
            </p:cNvPr>
            <p:cNvSpPr txBox="1"/>
            <p:nvPr/>
          </p:nvSpPr>
          <p:spPr>
            <a:xfrm>
              <a:off x="5096133" y="4302463"/>
              <a:ext cx="1455529" cy="3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ACK lost</a:t>
              </a:r>
              <a:endPara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63282C1-53D7-431F-9E40-1EA6239628F2}"/>
                </a:ext>
              </a:extLst>
            </p:cNvPr>
            <p:cNvSpPr txBox="1"/>
            <p:nvPr/>
          </p:nvSpPr>
          <p:spPr>
            <a:xfrm>
              <a:off x="7449932" y="4329229"/>
              <a:ext cx="1644699" cy="3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Early timeout</a:t>
              </a:r>
              <a:endPara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892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">
            <a:extLst>
              <a:ext uri="{FF2B5EF4-FFF2-40B4-BE49-F238E27FC236}">
                <a16:creationId xmlns:a16="http://schemas.microsoft.com/office/drawing/2014/main" id="{93C05A4A-7107-451D-87C1-FC020697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22" y="1310792"/>
            <a:ext cx="7683500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 Box 4">
            <a:extLst>
              <a:ext uri="{FF2B5EF4-FFF2-40B4-BE49-F238E27FC236}">
                <a16:creationId xmlns:a16="http://schemas.microsoft.com/office/drawing/2014/main" id="{328D9925-96AF-4AE1-8023-106D8D09B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322" y="5189054"/>
            <a:ext cx="12811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Organization</a:t>
            </a:r>
          </a:p>
        </p:txBody>
      </p:sp>
      <p:sp>
        <p:nvSpPr>
          <p:cNvPr id="48" name="Text Box 7">
            <a:extLst>
              <a:ext uri="{FF2B5EF4-FFF2-40B4-BE49-F238E27FC236}">
                <a16:creationId xmlns:a16="http://schemas.microsoft.com/office/drawing/2014/main" id="{4669BD0B-B2EF-4DB1-A0C3-7A358B651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722" y="5189054"/>
            <a:ext cx="13763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Peer / Node</a:t>
            </a:r>
          </a:p>
        </p:txBody>
      </p:sp>
      <p:grpSp>
        <p:nvGrpSpPr>
          <p:cNvPr id="49" name="Group 11">
            <a:extLst>
              <a:ext uri="{FF2B5EF4-FFF2-40B4-BE49-F238E27FC236}">
                <a16:creationId xmlns:a16="http://schemas.microsoft.com/office/drawing/2014/main" id="{BEB70C79-5B79-4B21-B605-8AF97D5EC554}"/>
              </a:ext>
            </a:extLst>
          </p:cNvPr>
          <p:cNvGrpSpPr>
            <a:grpSpLocks/>
          </p:cNvGrpSpPr>
          <p:nvPr/>
        </p:nvGrpSpPr>
        <p:grpSpPr bwMode="auto">
          <a:xfrm>
            <a:off x="2283585" y="5079517"/>
            <a:ext cx="592137" cy="512762"/>
            <a:chOff x="1190" y="7957"/>
            <a:chExt cx="932" cy="807"/>
          </a:xfrm>
        </p:grpSpPr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0D93F6F-2754-4A18-81EF-5883A179557F}"/>
                </a:ext>
              </a:extLst>
            </p:cNvPr>
            <p:cNvSpPr/>
            <p:nvPr/>
          </p:nvSpPr>
          <p:spPr>
            <a:xfrm>
              <a:off x="1190" y="7957"/>
              <a:ext cx="932" cy="742"/>
            </a:xfrm>
            <a:prstGeom prst="triangle">
              <a:avLst/>
            </a:prstGeom>
            <a:solidFill>
              <a:srgbClr val="F753A9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 noProof="1"/>
            </a:p>
          </p:txBody>
        </p: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0C0A9CD6-F06D-437B-AEFA-47A9BBBE9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" y="8282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/>
                <a:t>R1</a:t>
              </a:r>
            </a:p>
          </p:txBody>
        </p:sp>
      </p:grpSp>
      <p:grpSp>
        <p:nvGrpSpPr>
          <p:cNvPr id="52" name="Group 12">
            <a:extLst>
              <a:ext uri="{FF2B5EF4-FFF2-40B4-BE49-F238E27FC236}">
                <a16:creationId xmlns:a16="http://schemas.microsoft.com/office/drawing/2014/main" id="{E3885AA2-2194-437C-AF59-449EDEC3F75E}"/>
              </a:ext>
            </a:extLst>
          </p:cNvPr>
          <p:cNvGrpSpPr>
            <a:grpSpLocks/>
          </p:cNvGrpSpPr>
          <p:nvPr/>
        </p:nvGrpSpPr>
        <p:grpSpPr bwMode="auto">
          <a:xfrm>
            <a:off x="2893185" y="5079517"/>
            <a:ext cx="592137" cy="512762"/>
            <a:chOff x="1190" y="7957"/>
            <a:chExt cx="932" cy="808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05D74C7-2FE9-4973-B99F-DF7B9E161165}"/>
                </a:ext>
              </a:extLst>
            </p:cNvPr>
            <p:cNvSpPr/>
            <p:nvPr/>
          </p:nvSpPr>
          <p:spPr>
            <a:xfrm>
              <a:off x="1190" y="7957"/>
              <a:ext cx="932" cy="74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400" noProof="1"/>
            </a:p>
          </p:txBody>
        </p:sp>
        <p:sp>
          <p:nvSpPr>
            <p:cNvPr id="54" name="Text Box 14">
              <a:extLst>
                <a:ext uri="{FF2B5EF4-FFF2-40B4-BE49-F238E27FC236}">
                  <a16:creationId xmlns:a16="http://schemas.microsoft.com/office/drawing/2014/main" id="{6DCA22EE-C65A-45B4-928A-797806476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" y="8282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/>
                <a:t>R2</a:t>
              </a:r>
            </a:p>
          </p:txBody>
        </p:sp>
      </p:grpSp>
      <p:sp>
        <p:nvSpPr>
          <p:cNvPr id="55" name="Rounded Rectangle 15">
            <a:extLst>
              <a:ext uri="{FF2B5EF4-FFF2-40B4-BE49-F238E27FC236}">
                <a16:creationId xmlns:a16="http://schemas.microsoft.com/office/drawing/2014/main" id="{558C0DB1-BC5D-494A-A3BD-CD2418EF15C1}"/>
              </a:ext>
            </a:extLst>
          </p:cNvPr>
          <p:cNvSpPr/>
          <p:nvPr/>
        </p:nvSpPr>
        <p:spPr>
          <a:xfrm>
            <a:off x="4766435" y="5085867"/>
            <a:ext cx="498475" cy="465137"/>
          </a:xfrm>
          <a:prstGeom prst="roundRect">
            <a:avLst/>
          </a:prstGeom>
          <a:solidFill>
            <a:srgbClr val="F753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56" name="Text Box 16">
            <a:extLst>
              <a:ext uri="{FF2B5EF4-FFF2-40B4-BE49-F238E27FC236}">
                <a16:creationId xmlns:a16="http://schemas.microsoft.com/office/drawing/2014/main" id="{04BD4335-0880-4CC0-ADDA-17B02742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597" y="5189054"/>
            <a:ext cx="4683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P1</a:t>
            </a:r>
          </a:p>
        </p:txBody>
      </p:sp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FEEDD015-B7DE-4BEF-801B-07001B5BF2C1}"/>
              </a:ext>
            </a:extLst>
          </p:cNvPr>
          <p:cNvSpPr/>
          <p:nvPr/>
        </p:nvSpPr>
        <p:spPr>
          <a:xfrm>
            <a:off x="5336347" y="5079517"/>
            <a:ext cx="498475" cy="4635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58" name="Text Box 18">
            <a:extLst>
              <a:ext uri="{FF2B5EF4-FFF2-40B4-BE49-F238E27FC236}">
                <a16:creationId xmlns:a16="http://schemas.microsoft.com/office/drawing/2014/main" id="{095E952D-7179-409A-A61E-E763B9992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510" y="5189054"/>
            <a:ext cx="4683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P2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0DCE7FB3-655F-4661-BFED-8A8276CE1B18}"/>
              </a:ext>
            </a:extLst>
          </p:cNvPr>
          <p:cNvSpPr/>
          <p:nvPr/>
        </p:nvSpPr>
        <p:spPr>
          <a:xfrm>
            <a:off x="7284210" y="5122379"/>
            <a:ext cx="565150" cy="46355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60" name="Text Box 20">
            <a:extLst>
              <a:ext uri="{FF2B5EF4-FFF2-40B4-BE49-F238E27FC236}">
                <a16:creationId xmlns:a16="http://schemas.microsoft.com/office/drawing/2014/main" id="{D83DF6AE-A0A2-4FD7-8626-E739C4354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047" y="5165242"/>
            <a:ext cx="4683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L1</a:t>
            </a:r>
          </a:p>
        </p:txBody>
      </p:sp>
      <p:sp>
        <p:nvSpPr>
          <p:cNvPr id="61" name="Text Box 21">
            <a:extLst>
              <a:ext uri="{FF2B5EF4-FFF2-40B4-BE49-F238E27FC236}">
                <a16:creationId xmlns:a16="http://schemas.microsoft.com/office/drawing/2014/main" id="{6D906C5B-7ADB-4CA3-9DFD-2AB5AA27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547" y="5189054"/>
            <a:ext cx="13747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Ledger / data</a:t>
            </a:r>
          </a:p>
        </p:txBody>
      </p:sp>
      <p:sp>
        <p:nvSpPr>
          <p:cNvPr id="62" name="Rounded Rectangle 22">
            <a:extLst>
              <a:ext uri="{FF2B5EF4-FFF2-40B4-BE49-F238E27FC236}">
                <a16:creationId xmlns:a16="http://schemas.microsoft.com/office/drawing/2014/main" id="{333A46CF-E18B-4616-9344-572D9C31CE59}"/>
              </a:ext>
            </a:extLst>
          </p:cNvPr>
          <p:cNvSpPr/>
          <p:nvPr/>
        </p:nvSpPr>
        <p:spPr>
          <a:xfrm>
            <a:off x="2359785" y="5592279"/>
            <a:ext cx="498475" cy="4635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63" name="Text Box 23">
            <a:extLst>
              <a:ext uri="{FF2B5EF4-FFF2-40B4-BE49-F238E27FC236}">
                <a16:creationId xmlns:a16="http://schemas.microsoft.com/office/drawing/2014/main" id="{8539004A-2F94-4A8D-9978-73D9FAC88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947" y="5693879"/>
            <a:ext cx="468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S5</a:t>
            </a:r>
          </a:p>
        </p:txBody>
      </p:sp>
      <p:sp>
        <p:nvSpPr>
          <p:cNvPr id="64" name="Text Box 24">
            <a:extLst>
              <a:ext uri="{FF2B5EF4-FFF2-40B4-BE49-F238E27FC236}">
                <a16:creationId xmlns:a16="http://schemas.microsoft.com/office/drawing/2014/main" id="{908E18B6-F110-4F4B-9428-183BE588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972" y="5693879"/>
            <a:ext cx="2125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Contract / Chain code</a:t>
            </a:r>
          </a:p>
        </p:txBody>
      </p:sp>
      <p:sp>
        <p:nvSpPr>
          <p:cNvPr id="65" name="Text Box 28">
            <a:extLst>
              <a:ext uri="{FF2B5EF4-FFF2-40B4-BE49-F238E27FC236}">
                <a16:creationId xmlns:a16="http://schemas.microsoft.com/office/drawing/2014/main" id="{BF74B539-386C-42D0-92F7-15CB16D95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685" y="5693879"/>
            <a:ext cx="585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user</a:t>
            </a:r>
          </a:p>
        </p:txBody>
      </p:sp>
      <p:sp>
        <p:nvSpPr>
          <p:cNvPr id="66" name="Rounded Rectangle 29">
            <a:extLst>
              <a:ext uri="{FF2B5EF4-FFF2-40B4-BE49-F238E27FC236}">
                <a16:creationId xmlns:a16="http://schemas.microsoft.com/office/drawing/2014/main" id="{CD95C139-F933-4054-B427-DDD5916515E4}"/>
              </a:ext>
            </a:extLst>
          </p:cNvPr>
          <p:cNvSpPr/>
          <p:nvPr/>
        </p:nvSpPr>
        <p:spPr>
          <a:xfrm>
            <a:off x="4847397" y="5592279"/>
            <a:ext cx="498475" cy="463550"/>
          </a:xfrm>
          <a:prstGeom prst="roundRect">
            <a:avLst/>
          </a:prstGeom>
          <a:solidFill>
            <a:srgbClr val="F753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67" name="Text Box 30">
            <a:extLst>
              <a:ext uri="{FF2B5EF4-FFF2-40B4-BE49-F238E27FC236}">
                <a16:creationId xmlns:a16="http://schemas.microsoft.com/office/drawing/2014/main" id="{0FC0B008-FE27-4EC3-9300-8837D366B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560" y="5693879"/>
            <a:ext cx="468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A1</a:t>
            </a:r>
          </a:p>
        </p:txBody>
      </p:sp>
      <p:sp>
        <p:nvSpPr>
          <p:cNvPr id="68" name="Rounded Rectangle 31">
            <a:extLst>
              <a:ext uri="{FF2B5EF4-FFF2-40B4-BE49-F238E27FC236}">
                <a16:creationId xmlns:a16="http://schemas.microsoft.com/office/drawing/2014/main" id="{CAFC8534-4BBA-4D0E-83D9-D361B7D5B596}"/>
              </a:ext>
            </a:extLst>
          </p:cNvPr>
          <p:cNvSpPr/>
          <p:nvPr/>
        </p:nvSpPr>
        <p:spPr>
          <a:xfrm>
            <a:off x="5417310" y="5585929"/>
            <a:ext cx="498475" cy="4635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69" name="Text Box 32">
            <a:extLst>
              <a:ext uri="{FF2B5EF4-FFF2-40B4-BE49-F238E27FC236}">
                <a16:creationId xmlns:a16="http://schemas.microsoft.com/office/drawing/2014/main" id="{43A3287C-C1AD-44B9-93A9-3B16997C9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472" y="5693879"/>
            <a:ext cx="468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A2</a:t>
            </a:r>
          </a:p>
        </p:txBody>
      </p:sp>
      <p:sp>
        <p:nvSpPr>
          <p:cNvPr id="70" name="Text Box 33">
            <a:extLst>
              <a:ext uri="{FF2B5EF4-FFF2-40B4-BE49-F238E27FC236}">
                <a16:creationId xmlns:a16="http://schemas.microsoft.com/office/drawing/2014/main" id="{FE36E454-C608-4B99-A78A-91EFA2DEA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1660" y="5585929"/>
            <a:ext cx="175418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Order / Consensus</a:t>
            </a:r>
          </a:p>
          <a:p>
            <a:r>
              <a:rPr lang="en-US" altLang="zh-CN" sz="1400"/>
              <a:t>Node</a:t>
            </a:r>
          </a:p>
        </p:txBody>
      </p:sp>
      <p:sp>
        <p:nvSpPr>
          <p:cNvPr id="71" name="Rounded Rectangle 34">
            <a:extLst>
              <a:ext uri="{FF2B5EF4-FFF2-40B4-BE49-F238E27FC236}">
                <a16:creationId xmlns:a16="http://schemas.microsoft.com/office/drawing/2014/main" id="{588F4FE4-B83F-4D3F-A06B-109D0510B79A}"/>
              </a:ext>
            </a:extLst>
          </p:cNvPr>
          <p:cNvSpPr/>
          <p:nvPr/>
        </p:nvSpPr>
        <p:spPr>
          <a:xfrm>
            <a:off x="6638097" y="5562117"/>
            <a:ext cx="498475" cy="463550"/>
          </a:xfrm>
          <a:prstGeom prst="roundRect">
            <a:avLst/>
          </a:prstGeom>
          <a:solidFill>
            <a:srgbClr val="F753A9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noProof="1"/>
          </a:p>
        </p:txBody>
      </p:sp>
      <p:sp>
        <p:nvSpPr>
          <p:cNvPr id="72" name="Text Box 35">
            <a:extLst>
              <a:ext uri="{FF2B5EF4-FFF2-40B4-BE49-F238E27FC236}">
                <a16:creationId xmlns:a16="http://schemas.microsoft.com/office/drawing/2014/main" id="{29D1E461-5DAA-42AF-9019-9FD469392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672" y="5663717"/>
            <a:ext cx="469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O4</a:t>
            </a:r>
          </a:p>
        </p:txBody>
      </p:sp>
    </p:spTree>
    <p:extLst>
      <p:ext uri="{BB962C8B-B14F-4D97-AF65-F5344CB8AC3E}">
        <p14:creationId xmlns:p14="http://schemas.microsoft.com/office/powerpoint/2010/main" val="427779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46794F-5A0F-4F97-9C3C-1E9EADAC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99" y="1188561"/>
            <a:ext cx="6610845" cy="43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32B03A4-CC51-4895-93C1-BCBC516258EE}"/>
              </a:ext>
            </a:extLst>
          </p:cNvPr>
          <p:cNvSpPr/>
          <p:nvPr/>
        </p:nvSpPr>
        <p:spPr>
          <a:xfrm>
            <a:off x="715616" y="5923721"/>
            <a:ext cx="10479819" cy="2107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BF8C9-DF72-479C-9FDD-AF4E00AB1ABB}"/>
              </a:ext>
            </a:extLst>
          </p:cNvPr>
          <p:cNvSpPr/>
          <p:nvPr/>
        </p:nvSpPr>
        <p:spPr>
          <a:xfrm>
            <a:off x="715617" y="3919331"/>
            <a:ext cx="10479819" cy="1596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7E54ADD-814B-4F4D-A7CB-F70F42A32DAA}"/>
              </a:ext>
            </a:extLst>
          </p:cNvPr>
          <p:cNvSpPr/>
          <p:nvPr/>
        </p:nvSpPr>
        <p:spPr>
          <a:xfrm>
            <a:off x="4487186" y="1699592"/>
            <a:ext cx="3827226" cy="18634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Network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AD4E73-3A1A-4376-901F-E7406A075A39}"/>
              </a:ext>
            </a:extLst>
          </p:cNvPr>
          <p:cNvSpPr/>
          <p:nvPr/>
        </p:nvSpPr>
        <p:spPr>
          <a:xfrm>
            <a:off x="2692843" y="4326835"/>
            <a:ext cx="1709530" cy="7818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26C97B-434B-4630-89AC-6964342EAEE8}"/>
              </a:ext>
            </a:extLst>
          </p:cNvPr>
          <p:cNvSpPr/>
          <p:nvPr/>
        </p:nvSpPr>
        <p:spPr>
          <a:xfrm>
            <a:off x="5546035" y="4326835"/>
            <a:ext cx="1709530" cy="7818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293BB2-DA6E-45FE-91F5-33513A4FE1D3}"/>
              </a:ext>
            </a:extLst>
          </p:cNvPr>
          <p:cNvSpPr/>
          <p:nvPr/>
        </p:nvSpPr>
        <p:spPr>
          <a:xfrm>
            <a:off x="8580783" y="4326835"/>
            <a:ext cx="1709530" cy="7818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SACC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9B54D4-E24B-4305-9D37-6A612B3840B7}"/>
              </a:ext>
            </a:extLst>
          </p:cNvPr>
          <p:cNvSpPr/>
          <p:nvPr/>
        </p:nvSpPr>
        <p:spPr>
          <a:xfrm>
            <a:off x="2292627" y="6077668"/>
            <a:ext cx="2475505" cy="15968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information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B9A711-14BD-4186-B97C-08B685FFDE1D}"/>
              </a:ext>
            </a:extLst>
          </p:cNvPr>
          <p:cNvSpPr/>
          <p:nvPr/>
        </p:nvSpPr>
        <p:spPr>
          <a:xfrm>
            <a:off x="5163047" y="6077668"/>
            <a:ext cx="2475505" cy="15968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task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97F8DA-6C96-4E69-B01C-3AF59888757D}"/>
              </a:ext>
            </a:extLst>
          </p:cNvPr>
          <p:cNvSpPr/>
          <p:nvPr/>
        </p:nvSpPr>
        <p:spPr>
          <a:xfrm>
            <a:off x="8229600" y="6077668"/>
            <a:ext cx="2475505" cy="15968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A8797-F196-40DB-AE97-B427580EE3B9}"/>
              </a:ext>
            </a:extLst>
          </p:cNvPr>
          <p:cNvSpPr txBox="1"/>
          <p:nvPr/>
        </p:nvSpPr>
        <p:spPr>
          <a:xfrm>
            <a:off x="772603" y="4486941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B91B5-7306-45B5-938F-DBA4959FDEC3}"/>
              </a:ext>
            </a:extLst>
          </p:cNvPr>
          <p:cNvSpPr txBox="1"/>
          <p:nvPr/>
        </p:nvSpPr>
        <p:spPr>
          <a:xfrm>
            <a:off x="913074" y="6746436"/>
            <a:ext cx="118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0ED1D0-6B2B-4B85-9DC8-CC9FE362D2BE}"/>
              </a:ext>
            </a:extLst>
          </p:cNvPr>
          <p:cNvCxnSpPr>
            <a:endCxn id="5" idx="2"/>
          </p:cNvCxnSpPr>
          <p:nvPr/>
        </p:nvCxnSpPr>
        <p:spPr>
          <a:xfrm flipV="1">
            <a:off x="3530379" y="5108713"/>
            <a:ext cx="17229" cy="968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25B19D-7933-4A25-B8E2-11133C59619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466275" y="3231102"/>
            <a:ext cx="1969273" cy="1095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9E4D97-620E-428F-9A73-112D365C5993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flipH="1" flipV="1">
            <a:off x="6400799" y="3561084"/>
            <a:ext cx="1" cy="7657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FC1359-C905-4ED1-8D0D-26238C16F1CF}"/>
              </a:ext>
            </a:extLst>
          </p:cNvPr>
          <p:cNvCxnSpPr>
            <a:cxnSpLocks/>
          </p:cNvCxnSpPr>
          <p:nvPr/>
        </p:nvCxnSpPr>
        <p:spPr>
          <a:xfrm flipV="1">
            <a:off x="3538993" y="3231102"/>
            <a:ext cx="1624054" cy="1095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EB16B5-F617-4EE5-A167-1C23A92F3236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9435548" y="5108713"/>
            <a:ext cx="32467" cy="968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10ED28-2FC8-40CC-B62A-986DFB6E57D8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6400800" y="5108713"/>
            <a:ext cx="0" cy="968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0715638-B161-4239-A605-E1B076F26271}"/>
              </a:ext>
            </a:extLst>
          </p:cNvPr>
          <p:cNvSpPr/>
          <p:nvPr/>
        </p:nvSpPr>
        <p:spPr>
          <a:xfrm>
            <a:off x="304799" y="516904"/>
            <a:ext cx="11953461" cy="81622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21" name="Text Box 1">
            <a:extLst>
              <a:ext uri="{FF2B5EF4-FFF2-40B4-BE49-F238E27FC236}">
                <a16:creationId xmlns:a16="http://schemas.microsoft.com/office/drawing/2014/main" id="{0722976B-622F-4453-978C-DBC225889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633" y="1168158"/>
            <a:ext cx="63277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GCP - NFS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GCP - MySQL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Cloud storage - Google / Amazon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Block chain:</a:t>
            </a:r>
          </a:p>
          <a:p>
            <a:pPr marL="0" inden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	Node 1: GCP</a:t>
            </a:r>
          </a:p>
          <a:p>
            <a:pPr marL="0" inden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	Node 2: my laptop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BEF2293-03E8-4BD8-8A2C-BC3B00A43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502737"/>
              </p:ext>
            </p:extLst>
          </p:nvPr>
        </p:nvGraphicFramePr>
        <p:xfrm>
          <a:off x="1408112" y="3621364"/>
          <a:ext cx="9018104" cy="3657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8487">
                  <a:extLst>
                    <a:ext uri="{9D8B030D-6E8A-4147-A177-3AD203B41FA5}">
                      <a16:colId xmlns:a16="http://schemas.microsoft.com/office/drawing/2014/main" val="1426940211"/>
                    </a:ext>
                  </a:extLst>
                </a:gridCol>
              </a:tblGrid>
              <a:tr h="380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Read/Write 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user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0.5s / 2s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 line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storage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8s / 12s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code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S3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16s / 20s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code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 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0.5s / 2s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code / command line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2409479504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 chain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0.1s / 0.3s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code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13377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7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4962A0B-2290-41E7-9956-B65BC130B86D}"/>
              </a:ext>
            </a:extLst>
          </p:cNvPr>
          <p:cNvSpPr/>
          <p:nvPr/>
        </p:nvSpPr>
        <p:spPr>
          <a:xfrm>
            <a:off x="4763246" y="5078760"/>
            <a:ext cx="3664917" cy="2050130"/>
          </a:xfrm>
          <a:prstGeom prst="roundRect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8364027-2322-4D1A-B823-E57BA4CE5176}"/>
              </a:ext>
            </a:extLst>
          </p:cNvPr>
          <p:cNvSpPr/>
          <p:nvPr/>
        </p:nvSpPr>
        <p:spPr>
          <a:xfrm>
            <a:off x="2571430" y="5080950"/>
            <a:ext cx="2069150" cy="879795"/>
          </a:xfrm>
          <a:prstGeom prst="roundRect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D28B6F-F0D4-4CE1-BCCB-FB0265235A48}"/>
              </a:ext>
            </a:extLst>
          </p:cNvPr>
          <p:cNvSpPr/>
          <p:nvPr/>
        </p:nvSpPr>
        <p:spPr>
          <a:xfrm>
            <a:off x="2603433" y="3754483"/>
            <a:ext cx="5824728" cy="1180260"/>
          </a:xfrm>
          <a:prstGeom prst="roundRect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0C99DB6-C0FB-434C-A3DA-EF59D6102175}"/>
              </a:ext>
            </a:extLst>
          </p:cNvPr>
          <p:cNvSpPr/>
          <p:nvPr/>
        </p:nvSpPr>
        <p:spPr>
          <a:xfrm>
            <a:off x="2624328" y="2414204"/>
            <a:ext cx="5824728" cy="1180260"/>
          </a:xfrm>
          <a:prstGeom prst="roundRect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D57E948-2DC6-4DB9-8EDF-50E2E467CCFF}"/>
              </a:ext>
            </a:extLst>
          </p:cNvPr>
          <p:cNvSpPr/>
          <p:nvPr/>
        </p:nvSpPr>
        <p:spPr>
          <a:xfrm>
            <a:off x="4723465" y="1768301"/>
            <a:ext cx="1584664" cy="6059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sz="22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DF8E976-D655-45DE-A266-76F395374B8C}"/>
              </a:ext>
            </a:extLst>
          </p:cNvPr>
          <p:cNvSpPr/>
          <p:nvPr/>
        </p:nvSpPr>
        <p:spPr>
          <a:xfrm>
            <a:off x="2807341" y="2759180"/>
            <a:ext cx="1584664" cy="6059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task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11B79AEC-D1B1-4E2D-A14B-1551CF2D9290}"/>
              </a:ext>
            </a:extLst>
          </p:cNvPr>
          <p:cNvSpPr/>
          <p:nvPr/>
        </p:nvSpPr>
        <p:spPr>
          <a:xfrm>
            <a:off x="6556158" y="2759180"/>
            <a:ext cx="1584664" cy="6059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request packet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F6C18BAF-5CF0-46DD-97FE-95D4CFC169BF}"/>
                  </a:ext>
                </a:extLst>
              </p:cNvPr>
              <p:cNvSpPr/>
              <p:nvPr/>
            </p:nvSpPr>
            <p:spPr>
              <a:xfrm>
                <a:off x="2807341" y="3963292"/>
                <a:ext cx="1584664" cy="605901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Waiting for the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6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6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6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ID</a:t>
                </a:r>
                <a:endParaRPr lang="zh-CN" altLang="en-US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F6C18BAF-5CF0-46DD-97FE-95D4CFC16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341" y="3963292"/>
                <a:ext cx="1584664" cy="605901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8DFF734-9333-46B2-B2AA-F0549AE66FF5}"/>
              </a:ext>
            </a:extLst>
          </p:cNvPr>
          <p:cNvSpPr/>
          <p:nvPr/>
        </p:nvSpPr>
        <p:spPr>
          <a:xfrm>
            <a:off x="6556158" y="3963292"/>
            <a:ext cx="1584664" cy="6059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policy, select service vehicle 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Alternate Process 9">
                <a:extLst>
                  <a:ext uri="{FF2B5EF4-FFF2-40B4-BE49-F238E27FC236}">
                    <a16:creationId xmlns:a16="http://schemas.microsoft.com/office/drawing/2014/main" id="{35710F2B-7D46-4810-A00D-4EEEB4838EE8}"/>
                  </a:ext>
                </a:extLst>
              </p:cNvPr>
              <p:cNvSpPr/>
              <p:nvPr/>
            </p:nvSpPr>
            <p:spPr>
              <a:xfrm>
                <a:off x="2807341" y="5167404"/>
                <a:ext cx="1584664" cy="605901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Allocate task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6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6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6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the results  </a:t>
                </a:r>
                <a:endParaRPr lang="zh-CN" altLang="en-US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Flowchart: Alternate Process 9">
                <a:extLst>
                  <a:ext uri="{FF2B5EF4-FFF2-40B4-BE49-F238E27FC236}">
                    <a16:creationId xmlns:a16="http://schemas.microsoft.com/office/drawing/2014/main" id="{35710F2B-7D46-4810-A00D-4EEEB4838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341" y="5167404"/>
                <a:ext cx="1584664" cy="605901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7A0087A-DEAE-4C42-BFA8-CA10ED738A7C}"/>
              </a:ext>
            </a:extLst>
          </p:cNvPr>
          <p:cNvSpPr/>
          <p:nvPr/>
        </p:nvSpPr>
        <p:spPr>
          <a:xfrm>
            <a:off x="6556158" y="5167405"/>
            <a:ext cx="1584664" cy="6059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the offloading results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85D19CF-9C62-4078-95D5-E4A06436A567}"/>
              </a:ext>
            </a:extLst>
          </p:cNvPr>
          <p:cNvSpPr/>
          <p:nvPr/>
        </p:nvSpPr>
        <p:spPr>
          <a:xfrm>
            <a:off x="6556158" y="6371517"/>
            <a:ext cx="1584664" cy="6059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reward &amp; penalty, update the policy 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CADFACCA-1438-4AB9-AE44-E5AD8C4F4146}"/>
              </a:ext>
            </a:extLst>
          </p:cNvPr>
          <p:cNvSpPr txBox="1"/>
          <p:nvPr/>
        </p:nvSpPr>
        <p:spPr>
          <a:xfrm>
            <a:off x="2902169" y="2078315"/>
            <a:ext cx="1395009" cy="31203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6012" tIns="48006" rIns="96012" bIns="4800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40"/>
              </a:spcAft>
            </a:pPr>
            <a:r>
              <a:rPr lang="en-US" sz="1680" b="1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Task vehicle</a:t>
            </a:r>
            <a:endParaRPr lang="zh-CN" altLang="en-US" sz="1680" b="1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79FB6F2C-90AC-41CA-8CBD-EE2BCFAF26F5}"/>
              </a:ext>
            </a:extLst>
          </p:cNvPr>
          <p:cNvSpPr txBox="1"/>
          <p:nvPr/>
        </p:nvSpPr>
        <p:spPr>
          <a:xfrm>
            <a:off x="7128463" y="2071249"/>
            <a:ext cx="568499" cy="31203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6012" tIns="48006" rIns="96012" bIns="4800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40"/>
              </a:spcAft>
            </a:pPr>
            <a:r>
              <a:rPr lang="en-US" sz="1680" b="1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BS</a:t>
            </a:r>
            <a:endParaRPr lang="zh-CN" altLang="en-US" sz="1680" b="1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22B30FC-E6DB-4050-A53F-6AFE5A0CB9D0}"/>
              </a:ext>
            </a:extLst>
          </p:cNvPr>
          <p:cNvSpPr/>
          <p:nvPr/>
        </p:nvSpPr>
        <p:spPr>
          <a:xfrm rot="5400000">
            <a:off x="5364456" y="522181"/>
            <a:ext cx="312039" cy="40960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F0EB3B-2427-428F-8FFC-84815340604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599673" y="3365081"/>
            <a:ext cx="0" cy="598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B76E20-F534-43D6-9E9B-563016F913D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599673" y="4569193"/>
            <a:ext cx="0" cy="598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5FB8D4-3ECF-4A9C-BFCC-7545FCFC160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7348490" y="3365081"/>
            <a:ext cx="0" cy="598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FC12F1-BDE2-4172-8454-1540E6C05205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348490" y="4569192"/>
            <a:ext cx="0" cy="598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4A33E2-56E2-4171-8FD8-9B838B5B987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348490" y="5773306"/>
            <a:ext cx="0" cy="598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C06098-6AED-46DA-AD35-2EE3E820B1E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392005" y="3062131"/>
            <a:ext cx="2164153" cy="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D53C46-9231-443A-8260-9E64557DC3A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4392005" y="4266243"/>
            <a:ext cx="2164153" cy="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5C297F-945F-4C6B-9199-90AE5925E2FF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392005" y="5470354"/>
            <a:ext cx="2164153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789B73-2CFE-4821-BE11-68362371471F}"/>
              </a:ext>
            </a:extLst>
          </p:cNvPr>
          <p:cNvSpPr txBox="1"/>
          <p:nvPr/>
        </p:nvSpPr>
        <p:spPr>
          <a:xfrm>
            <a:off x="4733989" y="2743411"/>
            <a:ext cx="148018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Offloading request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138E57-4271-4D0C-BADD-0E7F5F0DCA90}"/>
              </a:ext>
            </a:extLst>
          </p:cNvPr>
          <p:cNvSpPr txBox="1"/>
          <p:nvPr/>
        </p:nvSpPr>
        <p:spPr>
          <a:xfrm>
            <a:off x="4775705" y="3975392"/>
            <a:ext cx="148018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vehicle ID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512DF-3066-4E33-B649-1224E5ED2DD6}"/>
              </a:ext>
            </a:extLst>
          </p:cNvPr>
          <p:cNvSpPr txBox="1"/>
          <p:nvPr/>
        </p:nvSpPr>
        <p:spPr>
          <a:xfrm>
            <a:off x="4765259" y="5166468"/>
            <a:ext cx="148018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results 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3B45B5-6427-4829-97C6-7D0BD1FC6AE0}"/>
              </a:ext>
            </a:extLst>
          </p:cNvPr>
          <p:cNvSpPr txBox="1"/>
          <p:nvPr/>
        </p:nvSpPr>
        <p:spPr>
          <a:xfrm>
            <a:off x="8633079" y="2726242"/>
            <a:ext cx="1176147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22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  <a:endParaRPr lang="zh-CN" altLang="en-US" sz="22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B4E6DF-CFA0-461C-8D9C-8A0517807DF8}"/>
              </a:ext>
            </a:extLst>
          </p:cNvPr>
          <p:cNvSpPr txBox="1"/>
          <p:nvPr/>
        </p:nvSpPr>
        <p:spPr>
          <a:xfrm>
            <a:off x="8633079" y="4150713"/>
            <a:ext cx="1176147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22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  <a:endParaRPr lang="zh-CN" altLang="en-US" sz="22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B50786-5664-41CB-9402-98727EBBAAAD}"/>
              </a:ext>
            </a:extLst>
          </p:cNvPr>
          <p:cNvSpPr txBox="1"/>
          <p:nvPr/>
        </p:nvSpPr>
        <p:spPr>
          <a:xfrm>
            <a:off x="3005312" y="6286667"/>
            <a:ext cx="1176147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22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</a:t>
            </a:r>
            <a:endParaRPr lang="zh-CN" altLang="en-US" sz="22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3D4C03-9C84-4573-A07D-D9964337323D}"/>
              </a:ext>
            </a:extLst>
          </p:cNvPr>
          <p:cNvSpPr txBox="1"/>
          <p:nvPr/>
        </p:nvSpPr>
        <p:spPr>
          <a:xfrm>
            <a:off x="8632420" y="5878510"/>
            <a:ext cx="1176147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22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</a:t>
            </a:r>
            <a:endParaRPr lang="zh-CN" altLang="en-US" sz="22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3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A2075B6-8874-495C-A656-327DC5F21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12734"/>
              </p:ext>
            </p:extLst>
          </p:nvPr>
        </p:nvGraphicFramePr>
        <p:xfrm>
          <a:off x="2133599" y="3988054"/>
          <a:ext cx="8534400" cy="389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26397369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93332020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412016882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18822547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49454590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288486218"/>
                    </a:ext>
                  </a:extLst>
                </a:gridCol>
              </a:tblGrid>
              <a:tr h="389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length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012" marR="96012" marT="48006" marB="480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012" marR="96012" marT="48006" marB="480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1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012" marR="96012" marT="48006" marB="480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2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012" marR="96012" marT="48006" marB="480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3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012" marR="96012" marT="48006" marB="480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012" marR="96012" marT="48006" marB="48006"/>
                </a:tc>
                <a:extLst>
                  <a:ext uri="{0D108BD9-81ED-4DB2-BD59-A6C34878D82A}">
                    <a16:rowId xmlns:a16="http://schemas.microsoft.com/office/drawing/2014/main" val="290484959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163FD3CB-09CE-4998-9AF5-04A64100853E}"/>
              </a:ext>
            </a:extLst>
          </p:cNvPr>
          <p:cNvGrpSpPr/>
          <p:nvPr/>
        </p:nvGrpSpPr>
        <p:grpSpPr>
          <a:xfrm>
            <a:off x="2274952" y="3197588"/>
            <a:ext cx="1082801" cy="790466"/>
            <a:chOff x="2166620" y="1902321"/>
            <a:chExt cx="1031239" cy="75282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41605E-48A5-41ED-9718-832B829906B3}"/>
                </a:ext>
              </a:extLst>
            </p:cNvPr>
            <p:cNvCxnSpPr>
              <a:cxnSpLocks/>
            </p:cNvCxnSpPr>
            <p:nvPr/>
          </p:nvCxnSpPr>
          <p:spPr>
            <a:xfrm>
              <a:off x="2682240" y="2179320"/>
              <a:ext cx="0" cy="4758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D15687-4851-457E-93D0-AAA8A8963AA6}"/>
                </a:ext>
              </a:extLst>
            </p:cNvPr>
            <p:cNvSpPr txBox="1"/>
            <p:nvPr/>
          </p:nvSpPr>
          <p:spPr>
            <a:xfrm>
              <a:off x="2166620" y="1902321"/>
              <a:ext cx="1031239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bits integer </a:t>
              </a:r>
              <a:endParaRPr lang="zh-CN" altLang="en-US" sz="12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FE574F-F725-46BD-B5F0-8A75F8651763}"/>
              </a:ext>
            </a:extLst>
          </p:cNvPr>
          <p:cNvGrpSpPr/>
          <p:nvPr/>
        </p:nvGrpSpPr>
        <p:grpSpPr>
          <a:xfrm>
            <a:off x="3692997" y="3168397"/>
            <a:ext cx="1223083" cy="790466"/>
            <a:chOff x="3517139" y="1874520"/>
            <a:chExt cx="1164841" cy="7528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384395B-0F84-4889-97EC-3153E98C22A4}"/>
                </a:ext>
              </a:extLst>
            </p:cNvPr>
            <p:cNvCxnSpPr>
              <a:cxnSpLocks/>
            </p:cNvCxnSpPr>
            <p:nvPr/>
          </p:nvCxnSpPr>
          <p:spPr>
            <a:xfrm>
              <a:off x="4099560" y="2151519"/>
              <a:ext cx="0" cy="4758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C19F46-D0E3-48F8-BDDD-B8E04DC9C34F}"/>
                </a:ext>
              </a:extLst>
            </p:cNvPr>
            <p:cNvSpPr txBox="1"/>
            <p:nvPr/>
          </p:nvSpPr>
          <p:spPr>
            <a:xfrm>
              <a:off x="3517139" y="1874520"/>
              <a:ext cx="1164841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bytes strings </a:t>
              </a:r>
              <a:endParaRPr lang="zh-CN" altLang="en-US" sz="12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2AF9A97-9533-447A-9064-9F7651D8866B}"/>
              </a:ext>
            </a:extLst>
          </p:cNvPr>
          <p:cNvGrpSpPr/>
          <p:nvPr/>
        </p:nvGrpSpPr>
        <p:grpSpPr>
          <a:xfrm>
            <a:off x="5081971" y="3168398"/>
            <a:ext cx="1223083" cy="790466"/>
            <a:chOff x="3517139" y="1874520"/>
            <a:chExt cx="1164841" cy="75282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D9E7DD2-FFD4-4E8D-B0BC-58CC1F6AC2AE}"/>
                </a:ext>
              </a:extLst>
            </p:cNvPr>
            <p:cNvCxnSpPr>
              <a:cxnSpLocks/>
            </p:cNvCxnSpPr>
            <p:nvPr/>
          </p:nvCxnSpPr>
          <p:spPr>
            <a:xfrm>
              <a:off x="4099560" y="2151519"/>
              <a:ext cx="0" cy="4758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49FA8D-432E-4D8E-9B90-E5562BE402F0}"/>
                </a:ext>
              </a:extLst>
            </p:cNvPr>
            <p:cNvSpPr txBox="1"/>
            <p:nvPr/>
          </p:nvSpPr>
          <p:spPr>
            <a:xfrm>
              <a:off x="3517139" y="1874520"/>
              <a:ext cx="1164841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bytes strings </a:t>
              </a:r>
              <a:endParaRPr lang="zh-CN" altLang="en-US" sz="12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8826A7-626F-43C2-8DC8-BC62A109ED82}"/>
              </a:ext>
            </a:extLst>
          </p:cNvPr>
          <p:cNvGrpSpPr/>
          <p:nvPr/>
        </p:nvGrpSpPr>
        <p:grpSpPr>
          <a:xfrm>
            <a:off x="7885522" y="3168398"/>
            <a:ext cx="1223083" cy="790466"/>
            <a:chOff x="3517139" y="1874520"/>
            <a:chExt cx="1164841" cy="75282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0157F9C-7B66-484F-8C7B-DA910B3DE960}"/>
                </a:ext>
              </a:extLst>
            </p:cNvPr>
            <p:cNvCxnSpPr>
              <a:cxnSpLocks/>
            </p:cNvCxnSpPr>
            <p:nvPr/>
          </p:nvCxnSpPr>
          <p:spPr>
            <a:xfrm>
              <a:off x="4099560" y="2151519"/>
              <a:ext cx="0" cy="4758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242F576-C8EA-45DF-94E3-BD6B6AE08681}"/>
                </a:ext>
              </a:extLst>
            </p:cNvPr>
            <p:cNvSpPr txBox="1"/>
            <p:nvPr/>
          </p:nvSpPr>
          <p:spPr>
            <a:xfrm>
              <a:off x="3517139" y="1874520"/>
              <a:ext cx="1164841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bytes strings </a:t>
              </a:r>
              <a:endParaRPr lang="zh-CN" altLang="en-US" sz="12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BB8EB7-0CC6-4CF4-A5D4-268ADA8A1AE2}"/>
              </a:ext>
            </a:extLst>
          </p:cNvPr>
          <p:cNvGrpSpPr/>
          <p:nvPr/>
        </p:nvGrpSpPr>
        <p:grpSpPr>
          <a:xfrm>
            <a:off x="6496548" y="3168398"/>
            <a:ext cx="1223083" cy="790466"/>
            <a:chOff x="3517139" y="1874520"/>
            <a:chExt cx="1164841" cy="752825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F3DF69C-49BF-4912-AC55-16A16FB93C66}"/>
                </a:ext>
              </a:extLst>
            </p:cNvPr>
            <p:cNvCxnSpPr>
              <a:cxnSpLocks/>
            </p:cNvCxnSpPr>
            <p:nvPr/>
          </p:nvCxnSpPr>
          <p:spPr>
            <a:xfrm>
              <a:off x="4099560" y="2151519"/>
              <a:ext cx="0" cy="4758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DABA0C9-B1D2-4D9F-A78D-71ECBF1B3B86}"/>
                </a:ext>
              </a:extLst>
            </p:cNvPr>
            <p:cNvSpPr txBox="1"/>
            <p:nvPr/>
          </p:nvSpPr>
          <p:spPr>
            <a:xfrm>
              <a:off x="3517139" y="1874520"/>
              <a:ext cx="1164841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bytes strings </a:t>
              </a:r>
              <a:endParaRPr lang="zh-CN" altLang="en-US" sz="12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Left Brace 23">
            <a:extLst>
              <a:ext uri="{FF2B5EF4-FFF2-40B4-BE49-F238E27FC236}">
                <a16:creationId xmlns:a16="http://schemas.microsoft.com/office/drawing/2014/main" id="{6BBCC42C-3BBA-46EE-A3C8-093F0EBA19C9}"/>
              </a:ext>
            </a:extLst>
          </p:cNvPr>
          <p:cNvSpPr/>
          <p:nvPr/>
        </p:nvSpPr>
        <p:spPr>
          <a:xfrm rot="16200000">
            <a:off x="6205577" y="444885"/>
            <a:ext cx="390449" cy="8534404"/>
          </a:xfrm>
          <a:prstGeom prst="leftBrace">
            <a:avLst>
              <a:gd name="adj1" fmla="val 7882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6EE6D7-1762-457F-BC95-C96B560925D5}"/>
              </a:ext>
            </a:extLst>
          </p:cNvPr>
          <p:cNvSpPr txBox="1"/>
          <p:nvPr/>
        </p:nvSpPr>
        <p:spPr>
          <a:xfrm>
            <a:off x="5752454" y="4906245"/>
            <a:ext cx="148818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Packet</a:t>
            </a:r>
            <a:endParaRPr lang="zh-CN" altLang="en-US" sz="16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4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Alternate Process 70">
            <a:extLst>
              <a:ext uri="{FF2B5EF4-FFF2-40B4-BE49-F238E27FC236}">
                <a16:creationId xmlns:a16="http://schemas.microsoft.com/office/drawing/2014/main" id="{D8B0F80A-8EB2-4FC2-8D5B-429BC7910C14}"/>
              </a:ext>
            </a:extLst>
          </p:cNvPr>
          <p:cNvSpPr/>
          <p:nvPr/>
        </p:nvSpPr>
        <p:spPr>
          <a:xfrm>
            <a:off x="6480052" y="2440305"/>
            <a:ext cx="5049389" cy="2768346"/>
          </a:xfrm>
          <a:prstGeom prst="flowChartAlternateProcess">
            <a:avLst/>
          </a:prstGeom>
          <a:ln w="38100">
            <a:solidFill>
              <a:schemeClr val="accent2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E649F03-406B-45F3-9E38-7355BC75981D}"/>
              </a:ext>
            </a:extLst>
          </p:cNvPr>
          <p:cNvSpPr/>
          <p:nvPr/>
        </p:nvSpPr>
        <p:spPr>
          <a:xfrm>
            <a:off x="1272159" y="2440305"/>
            <a:ext cx="4366483" cy="2768346"/>
          </a:xfrm>
          <a:prstGeom prst="flowChartAlternateProcess">
            <a:avLst/>
          </a:prstGeom>
          <a:ln w="38100">
            <a:solidFill>
              <a:schemeClr val="accent2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2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451AB4-2104-48F5-B8B3-3FF1704E02EE}"/>
              </a:ext>
            </a:extLst>
          </p:cNvPr>
          <p:cNvSpPr/>
          <p:nvPr/>
        </p:nvSpPr>
        <p:spPr>
          <a:xfrm>
            <a:off x="2991616" y="3504438"/>
            <a:ext cx="947318" cy="64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68E68F-7970-4BB0-AF7B-3358512F897C}"/>
              </a:ext>
            </a:extLst>
          </p:cNvPr>
          <p:cNvSpPr/>
          <p:nvPr/>
        </p:nvSpPr>
        <p:spPr>
          <a:xfrm>
            <a:off x="1564237" y="2693137"/>
            <a:ext cx="780898" cy="486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1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39AD3F-9EF3-4577-8A86-9557D1FC267E}"/>
              </a:ext>
            </a:extLst>
          </p:cNvPr>
          <p:cNvSpPr/>
          <p:nvPr/>
        </p:nvSpPr>
        <p:spPr>
          <a:xfrm>
            <a:off x="1564237" y="3341218"/>
            <a:ext cx="780898" cy="486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2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0649267-1692-4E64-9958-5CDFCD49022A}"/>
              </a:ext>
            </a:extLst>
          </p:cNvPr>
          <p:cNvSpPr/>
          <p:nvPr/>
        </p:nvSpPr>
        <p:spPr>
          <a:xfrm>
            <a:off x="1564237" y="3989299"/>
            <a:ext cx="780898" cy="486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3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A8CBF-5D15-4CC0-BE72-4AF9A1B45784}"/>
              </a:ext>
            </a:extLst>
          </p:cNvPr>
          <p:cNvSpPr txBox="1"/>
          <p:nvPr/>
        </p:nvSpPr>
        <p:spPr>
          <a:xfrm>
            <a:off x="1645567" y="4624578"/>
            <a:ext cx="526747" cy="6976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altLang="zh-CN" sz="2223" dirty="0"/>
              <a:t>……</a:t>
            </a:r>
            <a:endParaRPr lang="zh-CN" altLang="en-US" sz="2223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E7055B-ADCC-465B-81C4-0FBCE4F7BD2F}"/>
              </a:ext>
            </a:extLst>
          </p:cNvPr>
          <p:cNvCxnSpPr>
            <a:stCxn id="6" idx="3"/>
          </p:cNvCxnSpPr>
          <p:nvPr/>
        </p:nvCxnSpPr>
        <p:spPr>
          <a:xfrm>
            <a:off x="2345135" y="2936367"/>
            <a:ext cx="646481" cy="728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911368-F7EA-416A-B497-CA75D24B570B}"/>
              </a:ext>
            </a:extLst>
          </p:cNvPr>
          <p:cNvCxnSpPr>
            <a:stCxn id="23" idx="3"/>
            <a:endCxn id="3" idx="1"/>
          </p:cNvCxnSpPr>
          <p:nvPr/>
        </p:nvCxnSpPr>
        <p:spPr>
          <a:xfrm>
            <a:off x="2345135" y="3584448"/>
            <a:ext cx="646481" cy="24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248ED9-57D0-4DD9-AD98-BC3936E7E1E4}"/>
              </a:ext>
            </a:extLst>
          </p:cNvPr>
          <p:cNvCxnSpPr>
            <a:stCxn id="25" idx="3"/>
          </p:cNvCxnSpPr>
          <p:nvPr/>
        </p:nvCxnSpPr>
        <p:spPr>
          <a:xfrm flipV="1">
            <a:off x="2345135" y="3989299"/>
            <a:ext cx="646481" cy="24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2BC917-35B9-4003-85CF-E2F5150F669E}"/>
              </a:ext>
            </a:extLst>
          </p:cNvPr>
          <p:cNvCxnSpPr>
            <a:stCxn id="7" idx="3"/>
          </p:cNvCxnSpPr>
          <p:nvPr/>
        </p:nvCxnSpPr>
        <p:spPr>
          <a:xfrm flipV="1">
            <a:off x="2172314" y="4150919"/>
            <a:ext cx="819302" cy="822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13653-920F-4A47-B1FC-105AEEA56C40}"/>
              </a:ext>
            </a:extLst>
          </p:cNvPr>
          <p:cNvSpPr/>
          <p:nvPr/>
        </p:nvSpPr>
        <p:spPr>
          <a:xfrm>
            <a:off x="4585416" y="3504438"/>
            <a:ext cx="947318" cy="64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</a:t>
            </a:r>
          </a:p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byte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1FA39E-5BC6-4063-8420-06DA50E9AB3D}"/>
              </a:ext>
            </a:extLst>
          </p:cNvPr>
          <p:cNvCxnSpPr>
            <a:stCxn id="3" idx="3"/>
            <a:endCxn id="34" idx="1"/>
          </p:cNvCxnSpPr>
          <p:nvPr/>
        </p:nvCxnSpPr>
        <p:spPr>
          <a:xfrm>
            <a:off x="3938934" y="3827678"/>
            <a:ext cx="6464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B05DCDC-2660-4A09-BC44-2250B7528781}"/>
              </a:ext>
            </a:extLst>
          </p:cNvPr>
          <p:cNvSpPr/>
          <p:nvPr/>
        </p:nvSpPr>
        <p:spPr>
          <a:xfrm>
            <a:off x="6672076" y="3504438"/>
            <a:ext cx="947318" cy="64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DA966A-98FD-42E0-9B7C-7B87A5A946EF}"/>
              </a:ext>
            </a:extLst>
          </p:cNvPr>
          <p:cNvSpPr/>
          <p:nvPr/>
        </p:nvSpPr>
        <p:spPr>
          <a:xfrm>
            <a:off x="8265875" y="3504438"/>
            <a:ext cx="947318" cy="64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765CD83-15B5-4FF0-A39C-ACB7D03CDFF4}"/>
              </a:ext>
            </a:extLst>
          </p:cNvPr>
          <p:cNvSpPr/>
          <p:nvPr/>
        </p:nvSpPr>
        <p:spPr>
          <a:xfrm>
            <a:off x="9859673" y="2693137"/>
            <a:ext cx="780898" cy="486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1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7435CE5-B6D5-4470-A1C8-3944A19A50F5}"/>
              </a:ext>
            </a:extLst>
          </p:cNvPr>
          <p:cNvSpPr/>
          <p:nvPr/>
        </p:nvSpPr>
        <p:spPr>
          <a:xfrm>
            <a:off x="9859673" y="3341218"/>
            <a:ext cx="780898" cy="486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2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9547BA0-7367-4488-8F81-73566BE44BC2}"/>
              </a:ext>
            </a:extLst>
          </p:cNvPr>
          <p:cNvSpPr/>
          <p:nvPr/>
        </p:nvSpPr>
        <p:spPr>
          <a:xfrm>
            <a:off x="9859673" y="3989299"/>
            <a:ext cx="780898" cy="486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3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367B93-E8D8-434F-BFA8-376BC755E43A}"/>
              </a:ext>
            </a:extLst>
          </p:cNvPr>
          <p:cNvSpPr txBox="1"/>
          <p:nvPr/>
        </p:nvSpPr>
        <p:spPr>
          <a:xfrm>
            <a:off x="9941003" y="4624578"/>
            <a:ext cx="526747" cy="6976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altLang="zh-CN" sz="2223" dirty="0"/>
              <a:t>……</a:t>
            </a:r>
            <a:endParaRPr lang="zh-CN" altLang="en-US" sz="2223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6A0A69-D6CC-4CDD-AC8E-9792C58C82C6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>
            <a:off x="5532734" y="3827678"/>
            <a:ext cx="11393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3333C6-0208-48FF-AAC7-B7697F61430F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7619394" y="3827678"/>
            <a:ext cx="6464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DCFAD8-0DBD-403E-911B-95738B144C01}"/>
              </a:ext>
            </a:extLst>
          </p:cNvPr>
          <p:cNvCxnSpPr>
            <a:endCxn id="44" idx="1"/>
          </p:cNvCxnSpPr>
          <p:nvPr/>
        </p:nvCxnSpPr>
        <p:spPr>
          <a:xfrm flipV="1">
            <a:off x="9213192" y="2936367"/>
            <a:ext cx="646481" cy="648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04337D-99DA-4AA2-9F58-711EB0480C6F}"/>
              </a:ext>
            </a:extLst>
          </p:cNvPr>
          <p:cNvCxnSpPr>
            <a:stCxn id="41" idx="3"/>
            <a:endCxn id="45" idx="1"/>
          </p:cNvCxnSpPr>
          <p:nvPr/>
        </p:nvCxnSpPr>
        <p:spPr>
          <a:xfrm flipV="1">
            <a:off x="9213192" y="3584448"/>
            <a:ext cx="646481" cy="24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B5AC9B-7892-445F-A5F3-9E3E5563C913}"/>
              </a:ext>
            </a:extLst>
          </p:cNvPr>
          <p:cNvCxnSpPr>
            <a:endCxn id="46" idx="1"/>
          </p:cNvCxnSpPr>
          <p:nvPr/>
        </p:nvCxnSpPr>
        <p:spPr>
          <a:xfrm>
            <a:off x="9206791" y="3989299"/>
            <a:ext cx="652882" cy="243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80D9A7-E016-4FC4-BC22-2C9C725EB661}"/>
              </a:ext>
            </a:extLst>
          </p:cNvPr>
          <p:cNvCxnSpPr>
            <a:endCxn id="47" idx="1"/>
          </p:cNvCxnSpPr>
          <p:nvPr/>
        </p:nvCxnSpPr>
        <p:spPr>
          <a:xfrm>
            <a:off x="9209993" y="4150919"/>
            <a:ext cx="731010" cy="822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956062-47B6-4B04-8201-D2E40501D1F2}"/>
              </a:ext>
            </a:extLst>
          </p:cNvPr>
          <p:cNvSpPr txBox="1"/>
          <p:nvPr/>
        </p:nvSpPr>
        <p:spPr>
          <a:xfrm>
            <a:off x="11025378" y="3673009"/>
            <a:ext cx="920955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2223" dirty="0"/>
              <a:t>……</a:t>
            </a:r>
            <a:endParaRPr lang="zh-CN" altLang="en-US" sz="222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6E6A9D-2CA5-4F56-B85C-116FD2043112}"/>
              </a:ext>
            </a:extLst>
          </p:cNvPr>
          <p:cNvSpPr txBox="1"/>
          <p:nvPr/>
        </p:nvSpPr>
        <p:spPr>
          <a:xfrm>
            <a:off x="3938934" y="3492687"/>
            <a:ext cx="64648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EAADD3-AC2E-4CC3-B7B3-3960F6A0EC7D}"/>
              </a:ext>
            </a:extLst>
          </p:cNvPr>
          <p:cNvSpPr txBox="1"/>
          <p:nvPr/>
        </p:nvSpPr>
        <p:spPr>
          <a:xfrm>
            <a:off x="5638642" y="3504439"/>
            <a:ext cx="103343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56C784-FA97-4908-AFBD-D43F8BD414B1}"/>
              </a:ext>
            </a:extLst>
          </p:cNvPr>
          <p:cNvSpPr txBox="1"/>
          <p:nvPr/>
        </p:nvSpPr>
        <p:spPr>
          <a:xfrm>
            <a:off x="5585688" y="3843874"/>
            <a:ext cx="113934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D04013-D242-4F10-839B-C861941278B3}"/>
              </a:ext>
            </a:extLst>
          </p:cNvPr>
          <p:cNvSpPr txBox="1"/>
          <p:nvPr/>
        </p:nvSpPr>
        <p:spPr>
          <a:xfrm>
            <a:off x="7612233" y="3481486"/>
            <a:ext cx="64648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9034FB-C89A-4144-9EA5-4679B2B2BFF3}"/>
              </a:ext>
            </a:extLst>
          </p:cNvPr>
          <p:cNvSpPr txBox="1"/>
          <p:nvPr/>
        </p:nvSpPr>
        <p:spPr>
          <a:xfrm>
            <a:off x="3144393" y="4475760"/>
            <a:ext cx="1384173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sender</a:t>
            </a:r>
            <a:endParaRPr lang="zh-CN" altLang="en-US" sz="22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00DBA3-35CF-4CCA-BD11-0DBDD9DDD767}"/>
              </a:ext>
            </a:extLst>
          </p:cNvPr>
          <p:cNvSpPr txBox="1"/>
          <p:nvPr/>
        </p:nvSpPr>
        <p:spPr>
          <a:xfrm>
            <a:off x="6881702" y="4561120"/>
            <a:ext cx="1783382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receiver</a:t>
            </a:r>
            <a:endParaRPr lang="zh-CN" altLang="en-US" sz="22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3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259ACDD-2620-448F-BFE9-ABFF7C6B4990}"/>
              </a:ext>
            </a:extLst>
          </p:cNvPr>
          <p:cNvSpPr/>
          <p:nvPr/>
        </p:nvSpPr>
        <p:spPr>
          <a:xfrm>
            <a:off x="5439155" y="1669344"/>
            <a:ext cx="2392299" cy="6240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offloading request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86AC134-0FDD-4A27-AD9D-CB292D5089AC}"/>
              </a:ext>
            </a:extLst>
          </p:cNvPr>
          <p:cNvSpPr/>
          <p:nvPr/>
        </p:nvSpPr>
        <p:spPr>
          <a:xfrm>
            <a:off x="5869207" y="602120"/>
            <a:ext cx="1528191" cy="62407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B40C6-8E95-47D6-8B17-22976E4F6E03}"/>
              </a:ext>
            </a:extLst>
          </p:cNvPr>
          <p:cNvGrpSpPr/>
          <p:nvPr/>
        </p:nvGrpSpPr>
        <p:grpSpPr>
          <a:xfrm>
            <a:off x="5683183" y="2701342"/>
            <a:ext cx="1900238" cy="1104138"/>
            <a:chOff x="2867406" y="2592959"/>
            <a:chExt cx="1900238" cy="1104138"/>
          </a:xfrm>
        </p:grpSpPr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98B05C2D-CCE5-456D-8D1B-D4BB81AAA791}"/>
                </a:ext>
              </a:extLst>
            </p:cNvPr>
            <p:cNvSpPr/>
            <p:nvPr/>
          </p:nvSpPr>
          <p:spPr>
            <a:xfrm>
              <a:off x="2867406" y="2592959"/>
              <a:ext cx="1900238" cy="110413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A45031-26F2-41DB-B637-99EA215E0E32}"/>
                </a:ext>
              </a:extLst>
            </p:cNvPr>
            <p:cNvSpPr txBox="1"/>
            <p:nvPr/>
          </p:nvSpPr>
          <p:spPr>
            <a:xfrm>
              <a:off x="3187446" y="2999603"/>
              <a:ext cx="1484186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altLang="zh-CN" sz="12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 packet ?</a:t>
              </a:r>
              <a:endParaRPr lang="zh-CN" altLang="en-US" sz="12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1A95496B-949F-40F6-A608-89C658DB520E}"/>
              </a:ext>
            </a:extLst>
          </p:cNvPr>
          <p:cNvSpPr/>
          <p:nvPr/>
        </p:nvSpPr>
        <p:spPr>
          <a:xfrm>
            <a:off x="5437152" y="4312491"/>
            <a:ext cx="2392299" cy="6240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the request and return back the service vehicle ID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76EE2F90-E6C3-420E-99CD-3226FCE8B8A1}"/>
              </a:ext>
            </a:extLst>
          </p:cNvPr>
          <p:cNvSpPr/>
          <p:nvPr/>
        </p:nvSpPr>
        <p:spPr>
          <a:xfrm>
            <a:off x="5437152" y="5348903"/>
            <a:ext cx="2392299" cy="6240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the task execution results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20A1E5-1849-46EB-A32F-8823C19BE49A}"/>
              </a:ext>
            </a:extLst>
          </p:cNvPr>
          <p:cNvGrpSpPr/>
          <p:nvPr/>
        </p:nvGrpSpPr>
        <p:grpSpPr>
          <a:xfrm>
            <a:off x="5683183" y="6354750"/>
            <a:ext cx="1900238" cy="1104138"/>
            <a:chOff x="2867406" y="2592959"/>
            <a:chExt cx="1900238" cy="1104138"/>
          </a:xfrm>
        </p:grpSpPr>
        <p:sp>
          <p:nvSpPr>
            <p:cNvPr id="54" name="Flowchart: Decision 53">
              <a:extLst>
                <a:ext uri="{FF2B5EF4-FFF2-40B4-BE49-F238E27FC236}">
                  <a16:creationId xmlns:a16="http://schemas.microsoft.com/office/drawing/2014/main" id="{B3ACC5FD-7F76-46E4-BE2B-C3249F3013E9}"/>
                </a:ext>
              </a:extLst>
            </p:cNvPr>
            <p:cNvSpPr/>
            <p:nvPr/>
          </p:nvSpPr>
          <p:spPr>
            <a:xfrm>
              <a:off x="2867406" y="2592959"/>
              <a:ext cx="1900238" cy="110413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9864211-CC77-412E-8515-4517DACC3E43}"/>
                </a:ext>
              </a:extLst>
            </p:cNvPr>
            <p:cNvSpPr txBox="1"/>
            <p:nvPr/>
          </p:nvSpPr>
          <p:spPr>
            <a:xfrm>
              <a:off x="3095434" y="3001912"/>
              <a:ext cx="1484186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altLang="zh-CN" sz="12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Verification packet ?</a:t>
              </a:r>
              <a:endParaRPr lang="zh-CN" altLang="en-US" sz="12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043C3DCB-6A7A-433A-A162-38316BCAAF75}"/>
              </a:ext>
            </a:extLst>
          </p:cNvPr>
          <p:cNvSpPr/>
          <p:nvPr/>
        </p:nvSpPr>
        <p:spPr>
          <a:xfrm>
            <a:off x="5437152" y="7880853"/>
            <a:ext cx="2392299" cy="6240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reward/</a:t>
            </a:r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</a:p>
          <a:p>
            <a:pPr algn="ctr"/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policy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AB93E4-7DC4-44FA-A497-9EFD9BFC4294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6633303" y="1226198"/>
            <a:ext cx="2002" cy="443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3C48F3-BB21-421D-95D9-3E1B3CB4A8D3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6633302" y="2293422"/>
            <a:ext cx="2003" cy="407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6797C7-9451-4504-89BA-02EB6FDD0A7D}"/>
              </a:ext>
            </a:extLst>
          </p:cNvPr>
          <p:cNvCxnSpPr>
            <a:stCxn id="5" idx="2"/>
            <a:endCxn id="39" idx="0"/>
          </p:cNvCxnSpPr>
          <p:nvPr/>
        </p:nvCxnSpPr>
        <p:spPr>
          <a:xfrm>
            <a:off x="6633302" y="3805480"/>
            <a:ext cx="0" cy="507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23F065-75B3-43AF-9101-9E8E6D09B8AC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>
            <a:off x="6633302" y="4936569"/>
            <a:ext cx="0" cy="41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3794C3-BC5F-4278-AF3D-8B22AB5BAB94}"/>
              </a:ext>
            </a:extLst>
          </p:cNvPr>
          <p:cNvCxnSpPr>
            <a:stCxn id="42" idx="2"/>
            <a:endCxn id="54" idx="0"/>
          </p:cNvCxnSpPr>
          <p:nvPr/>
        </p:nvCxnSpPr>
        <p:spPr>
          <a:xfrm>
            <a:off x="6633302" y="5972981"/>
            <a:ext cx="0" cy="381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E069D2E-A6B6-47DE-93C3-1F5D7C532502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>
            <a:off x="6633302" y="7458888"/>
            <a:ext cx="0" cy="421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A59FB23D-BEB2-4567-A2AB-1C7F323E75F6}"/>
              </a:ext>
            </a:extLst>
          </p:cNvPr>
          <p:cNvSpPr/>
          <p:nvPr/>
        </p:nvSpPr>
        <p:spPr>
          <a:xfrm>
            <a:off x="8265795" y="3047824"/>
            <a:ext cx="1264919" cy="4065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packet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5AB33D32-8FB5-400B-A057-64A40FB186A1}"/>
              </a:ext>
            </a:extLst>
          </p:cNvPr>
          <p:cNvSpPr/>
          <p:nvPr/>
        </p:nvSpPr>
        <p:spPr>
          <a:xfrm>
            <a:off x="8265795" y="6703541"/>
            <a:ext cx="1264919" cy="4065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packet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C27CD2E-C5DC-493D-9FC0-6D3B946D59EA}"/>
              </a:ext>
            </a:extLst>
          </p:cNvPr>
          <p:cNvCxnSpPr>
            <a:stCxn id="5" idx="3"/>
            <a:endCxn id="95" idx="1"/>
          </p:cNvCxnSpPr>
          <p:nvPr/>
        </p:nvCxnSpPr>
        <p:spPr>
          <a:xfrm flipV="1">
            <a:off x="7583421" y="3251102"/>
            <a:ext cx="682374" cy="2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DEEBE4-B7A0-463D-8BD4-5568FCE7B5E4}"/>
              </a:ext>
            </a:extLst>
          </p:cNvPr>
          <p:cNvCxnSpPr>
            <a:stCxn id="95" idx="0"/>
          </p:cNvCxnSpPr>
          <p:nvPr/>
        </p:nvCxnSpPr>
        <p:spPr>
          <a:xfrm rot="16200000" flipV="1">
            <a:off x="6949208" y="1098777"/>
            <a:ext cx="1633140" cy="22649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F63B20F-FE79-44F1-B00E-6FFABDA975B9}"/>
              </a:ext>
            </a:extLst>
          </p:cNvPr>
          <p:cNvCxnSpPr>
            <a:stCxn id="54" idx="3"/>
            <a:endCxn id="99" idx="1"/>
          </p:cNvCxnSpPr>
          <p:nvPr/>
        </p:nvCxnSpPr>
        <p:spPr>
          <a:xfrm>
            <a:off x="7583421" y="6906819"/>
            <a:ext cx="6823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B11C8AD-61B2-40AF-89BB-BBFC5CCE8397}"/>
              </a:ext>
            </a:extLst>
          </p:cNvPr>
          <p:cNvCxnSpPr>
            <a:stCxn id="99" idx="0"/>
          </p:cNvCxnSpPr>
          <p:nvPr/>
        </p:nvCxnSpPr>
        <p:spPr>
          <a:xfrm rot="16200000" flipV="1">
            <a:off x="6985376" y="4790662"/>
            <a:ext cx="1560805" cy="22649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5D6C68C-C014-44CD-9A01-A57B5475AF48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H="1">
            <a:off x="5437151" y="1414684"/>
            <a:ext cx="1196149" cy="6778209"/>
          </a:xfrm>
          <a:prstGeom prst="bentConnector4">
            <a:avLst>
              <a:gd name="adj1" fmla="val -91989"/>
              <a:gd name="adj2" fmla="val 999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5A4648F-75A4-42E1-9EEE-BF32B8C5CC44}"/>
              </a:ext>
            </a:extLst>
          </p:cNvPr>
          <p:cNvSpPr txBox="1"/>
          <p:nvPr/>
        </p:nvSpPr>
        <p:spPr>
          <a:xfrm>
            <a:off x="7668192" y="2939405"/>
            <a:ext cx="572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0DBCC21-9700-4933-86B3-18F747613328}"/>
              </a:ext>
            </a:extLst>
          </p:cNvPr>
          <p:cNvSpPr txBox="1"/>
          <p:nvPr/>
        </p:nvSpPr>
        <p:spPr>
          <a:xfrm>
            <a:off x="6633300" y="3913330"/>
            <a:ext cx="572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DD2847-B33F-4F56-9DF2-C96832DC2542}"/>
              </a:ext>
            </a:extLst>
          </p:cNvPr>
          <p:cNvSpPr txBox="1"/>
          <p:nvPr/>
        </p:nvSpPr>
        <p:spPr>
          <a:xfrm>
            <a:off x="7676288" y="6625203"/>
            <a:ext cx="572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7B66FA1-56BA-4680-845C-E20E27C1B604}"/>
              </a:ext>
            </a:extLst>
          </p:cNvPr>
          <p:cNvSpPr txBox="1"/>
          <p:nvPr/>
        </p:nvSpPr>
        <p:spPr>
          <a:xfrm>
            <a:off x="6652634" y="7531371"/>
            <a:ext cx="572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0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259ACDD-2620-448F-BFE9-ABFF7C6B4990}"/>
              </a:ext>
            </a:extLst>
          </p:cNvPr>
          <p:cNvSpPr/>
          <p:nvPr/>
        </p:nvSpPr>
        <p:spPr>
          <a:xfrm>
            <a:off x="4788915" y="1933504"/>
            <a:ext cx="2392299" cy="6240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request to base station 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86AC134-0FDD-4A27-AD9D-CB292D5089AC}"/>
              </a:ext>
            </a:extLst>
          </p:cNvPr>
          <p:cNvSpPr/>
          <p:nvPr/>
        </p:nvSpPr>
        <p:spPr>
          <a:xfrm>
            <a:off x="5218967" y="866280"/>
            <a:ext cx="1528191" cy="62407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vehicle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B40C6-8E95-47D6-8B17-22976E4F6E03}"/>
              </a:ext>
            </a:extLst>
          </p:cNvPr>
          <p:cNvGrpSpPr/>
          <p:nvPr/>
        </p:nvGrpSpPr>
        <p:grpSpPr>
          <a:xfrm>
            <a:off x="5032943" y="2965502"/>
            <a:ext cx="1900238" cy="1104138"/>
            <a:chOff x="2867406" y="2592959"/>
            <a:chExt cx="1900238" cy="1104138"/>
          </a:xfrm>
        </p:grpSpPr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98B05C2D-CCE5-456D-8D1B-D4BB81AAA791}"/>
                </a:ext>
              </a:extLst>
            </p:cNvPr>
            <p:cNvSpPr/>
            <p:nvPr/>
          </p:nvSpPr>
          <p:spPr>
            <a:xfrm>
              <a:off x="2867406" y="2592959"/>
              <a:ext cx="1900238" cy="110413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A45031-26F2-41DB-B637-99EA215E0E32}"/>
                </a:ext>
              </a:extLst>
            </p:cNvPr>
            <p:cNvSpPr txBox="1"/>
            <p:nvPr/>
          </p:nvSpPr>
          <p:spPr>
            <a:xfrm>
              <a:off x="3092203" y="2883975"/>
              <a:ext cx="1555239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altLang="zh-CN" sz="12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station receive the request </a:t>
              </a:r>
              <a:r>
                <a:rPr lang="en-US" altLang="zh-CN" sz="12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properly ?</a:t>
              </a:r>
              <a:endPara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1A95496B-949F-40F6-A608-89C658DB520E}"/>
              </a:ext>
            </a:extLst>
          </p:cNvPr>
          <p:cNvSpPr/>
          <p:nvPr/>
        </p:nvSpPr>
        <p:spPr>
          <a:xfrm>
            <a:off x="4786912" y="4576651"/>
            <a:ext cx="2392299" cy="6240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service vehicle ID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76EE2F90-E6C3-420E-99CD-3226FCE8B8A1}"/>
              </a:ext>
            </a:extLst>
          </p:cNvPr>
          <p:cNvSpPr/>
          <p:nvPr/>
        </p:nvSpPr>
        <p:spPr>
          <a:xfrm>
            <a:off x="4786912" y="5613063"/>
            <a:ext cx="2392299" cy="6240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Transmitting task to service vehicle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043C3DCB-6A7A-433A-A162-38316BCAAF75}"/>
              </a:ext>
            </a:extLst>
          </p:cNvPr>
          <p:cNvSpPr/>
          <p:nvPr/>
        </p:nvSpPr>
        <p:spPr>
          <a:xfrm>
            <a:off x="4786912" y="6730329"/>
            <a:ext cx="2392299" cy="6240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the results to base station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AB93E4-7DC4-44FA-A497-9EFD9BFC4294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5983063" y="1490358"/>
            <a:ext cx="2002" cy="443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3C48F3-BB21-421D-95D9-3E1B3CB4A8D3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5983062" y="2557582"/>
            <a:ext cx="2003" cy="407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6797C7-9451-4504-89BA-02EB6FDD0A7D}"/>
              </a:ext>
            </a:extLst>
          </p:cNvPr>
          <p:cNvCxnSpPr>
            <a:stCxn id="5" idx="2"/>
            <a:endCxn id="39" idx="0"/>
          </p:cNvCxnSpPr>
          <p:nvPr/>
        </p:nvCxnSpPr>
        <p:spPr>
          <a:xfrm>
            <a:off x="5983062" y="4069640"/>
            <a:ext cx="0" cy="507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23F065-75B3-43AF-9101-9E8E6D09B8AC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>
            <a:off x="5983062" y="5200729"/>
            <a:ext cx="0" cy="41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3794C3-BC5F-4278-AF3D-8B22AB5BAB94}"/>
              </a:ext>
            </a:extLst>
          </p:cNvPr>
          <p:cNvCxnSpPr>
            <a:cxnSpLocks/>
            <a:stCxn id="42" idx="2"/>
            <a:endCxn id="56" idx="0"/>
          </p:cNvCxnSpPr>
          <p:nvPr/>
        </p:nvCxnSpPr>
        <p:spPr>
          <a:xfrm>
            <a:off x="5983062" y="6237141"/>
            <a:ext cx="0" cy="493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A59FB23D-BEB2-4567-A2AB-1C7F323E75F6}"/>
              </a:ext>
            </a:extLst>
          </p:cNvPr>
          <p:cNvSpPr/>
          <p:nvPr/>
        </p:nvSpPr>
        <p:spPr>
          <a:xfrm>
            <a:off x="7615555" y="3311984"/>
            <a:ext cx="1381125" cy="4065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one </a:t>
            </a:r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seconds </a:t>
            </a:r>
            <a:endParaRPr lang="zh-CN" alt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C27CD2E-C5DC-493D-9FC0-6D3B946D59EA}"/>
              </a:ext>
            </a:extLst>
          </p:cNvPr>
          <p:cNvCxnSpPr>
            <a:cxnSpLocks/>
            <a:stCxn id="5" idx="3"/>
            <a:endCxn id="95" idx="1"/>
          </p:cNvCxnSpPr>
          <p:nvPr/>
        </p:nvCxnSpPr>
        <p:spPr>
          <a:xfrm flipV="1">
            <a:off x="6933181" y="3515262"/>
            <a:ext cx="682374" cy="2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DEEBE4-B7A0-463D-8BD4-5568FCE7B5E4}"/>
              </a:ext>
            </a:extLst>
          </p:cNvPr>
          <p:cNvCxnSpPr>
            <a:cxnSpLocks/>
            <a:stCxn id="95" idx="0"/>
          </p:cNvCxnSpPr>
          <p:nvPr/>
        </p:nvCxnSpPr>
        <p:spPr>
          <a:xfrm rot="16200000" flipV="1">
            <a:off x="6328020" y="1333886"/>
            <a:ext cx="1633141" cy="23230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5D6C68C-C014-44CD-9A01-A57B5475AF48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H="1">
            <a:off x="4786912" y="1678844"/>
            <a:ext cx="1196148" cy="5363525"/>
          </a:xfrm>
          <a:prstGeom prst="bentConnector4">
            <a:avLst>
              <a:gd name="adj1" fmla="val -63449"/>
              <a:gd name="adj2" fmla="val 1000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5A4648F-75A4-42E1-9EEE-BF32B8C5CC44}"/>
              </a:ext>
            </a:extLst>
          </p:cNvPr>
          <p:cNvSpPr txBox="1"/>
          <p:nvPr/>
        </p:nvSpPr>
        <p:spPr>
          <a:xfrm>
            <a:off x="7017952" y="3203565"/>
            <a:ext cx="572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0DBCC21-9700-4933-86B3-18F747613328}"/>
              </a:ext>
            </a:extLst>
          </p:cNvPr>
          <p:cNvSpPr txBox="1"/>
          <p:nvPr/>
        </p:nvSpPr>
        <p:spPr>
          <a:xfrm>
            <a:off x="5983060" y="4177490"/>
            <a:ext cx="572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5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CD5F52-A012-4279-813D-36CECC50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46" y="2468880"/>
            <a:ext cx="7624909" cy="31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CB9287-BF64-4F11-A1CA-C727FCB4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66" y="2727780"/>
            <a:ext cx="9320068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2488</TotalTime>
  <Words>466</Words>
  <Application>Microsoft Office PowerPoint</Application>
  <PresentationFormat>A3 Paper (297x420 mm)</PresentationFormat>
  <Paragraphs>222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Weihao</dc:creator>
  <cp:lastModifiedBy>Liu Weihao</cp:lastModifiedBy>
  <cp:revision>1</cp:revision>
  <dcterms:created xsi:type="dcterms:W3CDTF">2022-04-03T01:37:16Z</dcterms:created>
  <dcterms:modified xsi:type="dcterms:W3CDTF">2022-04-21T17:28:24Z</dcterms:modified>
</cp:coreProperties>
</file>