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07" autoAdjust="0"/>
    <p:restoredTop sz="94660"/>
  </p:normalViewPr>
  <p:slideViewPr>
    <p:cSldViewPr snapToGrid="0">
      <p:cViewPr varScale="1">
        <p:scale>
          <a:sx n="44" d="100"/>
          <a:sy n="44" d="100"/>
        </p:scale>
        <p:origin x="4296" y="45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2854-BE63-4AAD-9B80-1E7E6B7B2C4E}" type="datetimeFigureOut">
              <a:rPr lang="en-SG" smtClean="0"/>
              <a:pPr/>
              <a:t>6/11/2020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D13C-7B08-4808-B7B9-4B4C894BCDD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16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2854-BE63-4AAD-9B80-1E7E6B7B2C4E}" type="datetimeFigureOut">
              <a:rPr lang="en-SG" smtClean="0"/>
              <a:pPr/>
              <a:t>6/11/2020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D13C-7B08-4808-B7B9-4B4C894BCDD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67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2854-BE63-4AAD-9B80-1E7E6B7B2C4E}" type="datetimeFigureOut">
              <a:rPr lang="en-SG" smtClean="0"/>
              <a:pPr/>
              <a:t>6/11/2020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D13C-7B08-4808-B7B9-4B4C894BCDD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464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2854-BE63-4AAD-9B80-1E7E6B7B2C4E}" type="datetimeFigureOut">
              <a:rPr lang="en-SG" smtClean="0"/>
              <a:pPr/>
              <a:t>6/11/2020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D13C-7B08-4808-B7B9-4B4C894BCDD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851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2854-BE63-4AAD-9B80-1E7E6B7B2C4E}" type="datetimeFigureOut">
              <a:rPr lang="en-SG" smtClean="0"/>
              <a:pPr/>
              <a:t>6/11/2020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D13C-7B08-4808-B7B9-4B4C894BCDD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359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2854-BE63-4AAD-9B80-1E7E6B7B2C4E}" type="datetimeFigureOut">
              <a:rPr lang="en-SG" smtClean="0"/>
              <a:pPr/>
              <a:t>6/11/2020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D13C-7B08-4808-B7B9-4B4C894BCDD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416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2854-BE63-4AAD-9B80-1E7E6B7B2C4E}" type="datetimeFigureOut">
              <a:rPr lang="en-SG" smtClean="0"/>
              <a:pPr/>
              <a:t>6/11/2020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D13C-7B08-4808-B7B9-4B4C894BCDD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477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2854-BE63-4AAD-9B80-1E7E6B7B2C4E}" type="datetimeFigureOut">
              <a:rPr lang="en-SG" smtClean="0"/>
              <a:pPr/>
              <a:t>6/11/2020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D13C-7B08-4808-B7B9-4B4C894BCDD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870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2854-BE63-4AAD-9B80-1E7E6B7B2C4E}" type="datetimeFigureOut">
              <a:rPr lang="en-SG" smtClean="0"/>
              <a:pPr/>
              <a:t>6/11/2020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D13C-7B08-4808-B7B9-4B4C894BCDD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087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2854-BE63-4AAD-9B80-1E7E6B7B2C4E}" type="datetimeFigureOut">
              <a:rPr lang="en-SG" smtClean="0"/>
              <a:pPr/>
              <a:t>6/11/2020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D13C-7B08-4808-B7B9-4B4C894BCDD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557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2854-BE63-4AAD-9B80-1E7E6B7B2C4E}" type="datetimeFigureOut">
              <a:rPr lang="en-SG" smtClean="0"/>
              <a:pPr/>
              <a:t>6/11/2020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D13C-7B08-4808-B7B9-4B4C894BCDD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055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D2854-BE63-4AAD-9B80-1E7E6B7B2C4E}" type="datetimeFigureOut">
              <a:rPr lang="en-SG" smtClean="0"/>
              <a:pPr/>
              <a:t>6/11/2020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5D13C-7B08-4808-B7B9-4B4C894BCDD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016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6858000" cy="9793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88687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96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085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8982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712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0330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5035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205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5401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59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832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304" y="8662736"/>
            <a:ext cx="5122445" cy="1243263"/>
          </a:xfrm>
        </p:spPr>
        <p:txBody>
          <a:bodyPr>
            <a:normAutofit/>
          </a:bodyPr>
          <a:lstStyle/>
          <a:p>
            <a:pPr algn="l"/>
            <a:r>
              <a:rPr lang="en-SG" sz="1400" dirty="0"/>
              <a:t>Note: After converting this Power-Point file into a PDF file, open the PDF file to ensure that it has been generated without error and the contents are correct before uploading the PDF file into </a:t>
            </a:r>
            <a:r>
              <a:rPr lang="en-SG" sz="1400" dirty="0" err="1"/>
              <a:t>LimiNUS</a:t>
            </a:r>
            <a:r>
              <a:rPr lang="en-SG" sz="1400" dirty="0"/>
              <a:t>.</a:t>
            </a:r>
            <a:br>
              <a:rPr lang="en-SG" sz="1800" dirty="0"/>
            </a:br>
            <a:endParaRPr lang="en-S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858000" cy="8626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27360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6214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9149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784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2898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1206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7189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5393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6073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5086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646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4292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3967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4913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9232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6446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4643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7130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0761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79058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487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772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359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134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223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072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4740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39</Words>
  <Application>Microsoft Office PowerPoint</Application>
  <PresentationFormat>A4 Paper (210x297 mm)</PresentationFormat>
  <Paragraphs>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 Weng Khuen</dc:creator>
  <cp:lastModifiedBy>Ho Weng Khuen</cp:lastModifiedBy>
  <cp:revision>11</cp:revision>
  <dcterms:created xsi:type="dcterms:W3CDTF">2020-03-04T13:13:37Z</dcterms:created>
  <dcterms:modified xsi:type="dcterms:W3CDTF">2020-11-06T03:08:26Z</dcterms:modified>
</cp:coreProperties>
</file>