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62" r:id="rId3"/>
    <p:sldMasterId id="2147483676" r:id="rId4"/>
    <p:sldMasterId id="2147483690" r:id="rId5"/>
    <p:sldMasterId id="2147483704" r:id="rId6"/>
    <p:sldMasterId id="2147483718" r:id="rId7"/>
    <p:sldMasterId id="2147483732" r:id="rId8"/>
    <p:sldMasterId id="2147483746" r:id="rId9"/>
    <p:sldMasterId id="2147483760" r:id="rId10"/>
  </p:sldMasterIdLst>
  <p:sldIdLst>
    <p:sldId id="256" r:id="rId11"/>
    <p:sldId id="260" r:id="rId12"/>
    <p:sldId id="257" r:id="rId13"/>
    <p:sldId id="259" r:id="rId14"/>
    <p:sldId id="264" r:id="rId15"/>
    <p:sldId id="265" r:id="rId16"/>
    <p:sldId id="266" r:id="rId17"/>
    <p:sldId id="267" r:id="rId18"/>
    <p:sldId id="268" r:id="rId19"/>
    <p:sldId id="269" r:id="rId20"/>
    <p:sldId id="271" r:id="rId21"/>
    <p:sldId id="272" r:id="rId22"/>
    <p:sldId id="258" r:id="rId23"/>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4282"/>
    <a:srgbClr val="33689B"/>
    <a:srgbClr val="006DB7"/>
    <a:srgbClr val="ED7F0D"/>
    <a:srgbClr val="006DC9"/>
    <a:srgbClr val="001A4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3467"/>
    <p:restoredTop sz="94672"/>
  </p:normalViewPr>
  <p:slideViewPr>
    <p:cSldViewPr snapToGrid="0" snapToObjects="1">
      <p:cViewPr>
        <p:scale>
          <a:sx n="110" d="100"/>
          <a:sy n="110" d="100"/>
        </p:scale>
        <p:origin x="720" y="24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Master" Target="slideMasters/slideMaster8.xml"/><Relationship Id="rId8" Type="http://schemas.openxmlformats.org/officeDocument/2006/relationships/slideMaster" Target="slideMasters/slideMaster7.xml"/><Relationship Id="rId7" Type="http://schemas.openxmlformats.org/officeDocument/2006/relationships/slideMaster" Target="slideMasters/slideMaster6.xml"/><Relationship Id="rId6" Type="http://schemas.openxmlformats.org/officeDocument/2006/relationships/slideMaster" Target="slideMasters/slideMaster5.xml"/><Relationship Id="rId5" Type="http://schemas.openxmlformats.org/officeDocument/2006/relationships/slideMaster" Target="slideMasters/slideMaster4.xml"/><Relationship Id="rId4" Type="http://schemas.openxmlformats.org/officeDocument/2006/relationships/slideMaster" Target="slideMasters/slideMaster3.xml"/><Relationship Id="rId3" Type="http://schemas.openxmlformats.org/officeDocument/2006/relationships/slideMaster" Target="slideMasters/slideMaster2.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slide" Target="slides/slide13.xml"/><Relationship Id="rId22" Type="http://schemas.openxmlformats.org/officeDocument/2006/relationships/slide" Target="slides/slide12.xml"/><Relationship Id="rId21" Type="http://schemas.openxmlformats.org/officeDocument/2006/relationships/slide" Target="slides/slide11.xml"/><Relationship Id="rId20" Type="http://schemas.openxmlformats.org/officeDocument/2006/relationships/slide" Target="slides/slide10.xml"/><Relationship Id="rId2" Type="http://schemas.openxmlformats.org/officeDocument/2006/relationships/theme" Target="theme/theme1.xml"/><Relationship Id="rId19" Type="http://schemas.openxmlformats.org/officeDocument/2006/relationships/slide" Target="slides/slide9.xml"/><Relationship Id="rId18" Type="http://schemas.openxmlformats.org/officeDocument/2006/relationships/slide" Target="slides/slide8.xml"/><Relationship Id="rId17" Type="http://schemas.openxmlformats.org/officeDocument/2006/relationships/slide" Target="slides/slide7.xml"/><Relationship Id="rId16" Type="http://schemas.openxmlformats.org/officeDocument/2006/relationships/slide" Target="slides/slide6.xml"/><Relationship Id="rId15" Type="http://schemas.openxmlformats.org/officeDocument/2006/relationships/slide" Target="slides/slide5.xml"/><Relationship Id="rId14" Type="http://schemas.openxmlformats.org/officeDocument/2006/relationships/slide" Target="slides/slide4.xml"/><Relationship Id="rId13" Type="http://schemas.openxmlformats.org/officeDocument/2006/relationships/slide" Target="slides/slide3.xml"/><Relationship Id="rId12" Type="http://schemas.openxmlformats.org/officeDocument/2006/relationships/slide" Target="slides/slide2.xml"/><Relationship Id="rId11" Type="http://schemas.openxmlformats.org/officeDocument/2006/relationships/slide" Target="slides/slide1.xml"/><Relationship Id="rId10" Type="http://schemas.openxmlformats.org/officeDocument/2006/relationships/slideMaster" Target="slideMasters/slideMaster9.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8.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8.xml"/></Relationships>
</file>

<file path=ppt/slideLayouts/_rels/slideLayout10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8.xml"/></Relationships>
</file>

<file path=ppt/slideLayouts/_rels/slideLayout10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9.xml"/></Relationships>
</file>

<file path=ppt/slideLayouts/_rels/slideLayout10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9.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9.xml"/></Relationships>
</file>

<file path=ppt/slideLayouts/_rels/slideLayout10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9.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9.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9.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9.xml"/></Relationships>
</file>

<file path=ppt/slideLayouts/_rels/slideLayout1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9.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7.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7.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7.xml"/></Relationships>
</file>

<file path=ppt/slideLayouts/_rels/slideLayout9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7.xml"/></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8.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8.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8.xml"/></Relationships>
</file>

<file path=ppt/slideLayouts/_rels/slideLayout9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8.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8.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3788" y="-32870"/>
            <a:ext cx="9307943" cy="5235718"/>
          </a:xfrm>
          <a:prstGeom prst="rect">
            <a:avLst/>
          </a:prstGeom>
        </p:spPr>
      </p:pic>
      <p:sp>
        <p:nvSpPr>
          <p:cNvPr id="8" name="Trapezoid 15"/>
          <p:cNvSpPr/>
          <p:nvPr userDrawn="1"/>
        </p:nvSpPr>
        <p:spPr>
          <a:xfrm>
            <a:off x="-53789" y="1311970"/>
            <a:ext cx="5514846" cy="2641003"/>
          </a:xfrm>
          <a:custGeom>
            <a:avLst/>
            <a:gdLst>
              <a:gd name="connsiteX0" fmla="*/ 0 w 5424854"/>
              <a:gd name="connsiteY0" fmla="*/ 1018237 h 1018237"/>
              <a:gd name="connsiteX1" fmla="*/ 79127 w 5424854"/>
              <a:gd name="connsiteY1" fmla="*/ 0 h 1018237"/>
              <a:gd name="connsiteX2" fmla="*/ 5345727 w 5424854"/>
              <a:gd name="connsiteY2" fmla="*/ 0 h 1018237"/>
              <a:gd name="connsiteX3" fmla="*/ 5424854 w 5424854"/>
              <a:gd name="connsiteY3" fmla="*/ 1018237 h 1018237"/>
              <a:gd name="connsiteX4" fmla="*/ 0 w 5424854"/>
              <a:gd name="connsiteY4" fmla="*/ 1018237 h 1018237"/>
              <a:gd name="connsiteX0-1" fmla="*/ 4 w 5424858"/>
              <a:gd name="connsiteY0-2" fmla="*/ 1018237 h 1018237"/>
              <a:gd name="connsiteX1-3" fmla="*/ 0 w 5424858"/>
              <a:gd name="connsiteY1-4" fmla="*/ 8793 h 1018237"/>
              <a:gd name="connsiteX2-5" fmla="*/ 5345731 w 5424858"/>
              <a:gd name="connsiteY2-6" fmla="*/ 0 h 1018237"/>
              <a:gd name="connsiteX3-7" fmla="*/ 5424858 w 5424858"/>
              <a:gd name="connsiteY3-8" fmla="*/ 1018237 h 1018237"/>
              <a:gd name="connsiteX4-9" fmla="*/ 4 w 5424858"/>
              <a:gd name="connsiteY4-10" fmla="*/ 1018237 h 1018237"/>
              <a:gd name="connsiteX0-11" fmla="*/ 4 w 5433654"/>
              <a:gd name="connsiteY0-12" fmla="*/ 1009444 h 1009444"/>
              <a:gd name="connsiteX1-13" fmla="*/ 0 w 5433654"/>
              <a:gd name="connsiteY1-14" fmla="*/ 0 h 1009444"/>
              <a:gd name="connsiteX2-15" fmla="*/ 5433654 w 5433654"/>
              <a:gd name="connsiteY2-16" fmla="*/ 0 h 1009444"/>
              <a:gd name="connsiteX3-17" fmla="*/ 5424858 w 5433654"/>
              <a:gd name="connsiteY3-18" fmla="*/ 1009444 h 1009444"/>
              <a:gd name="connsiteX4-19" fmla="*/ 4 w 5433654"/>
              <a:gd name="connsiteY4-20" fmla="*/ 1009444 h 1009444"/>
              <a:gd name="connsiteX0-21" fmla="*/ 4 w 5433654"/>
              <a:gd name="connsiteY0-22" fmla="*/ 1009444 h 1018237"/>
              <a:gd name="connsiteX1-23" fmla="*/ 0 w 5433654"/>
              <a:gd name="connsiteY1-24" fmla="*/ 0 h 1018237"/>
              <a:gd name="connsiteX2-25" fmla="*/ 5433654 w 5433654"/>
              <a:gd name="connsiteY2-26" fmla="*/ 0 h 1018237"/>
              <a:gd name="connsiteX3-27" fmla="*/ 5363312 w 5433654"/>
              <a:gd name="connsiteY3-28" fmla="*/ 1018237 h 1018237"/>
              <a:gd name="connsiteX4-29" fmla="*/ 4 w 5433654"/>
              <a:gd name="connsiteY4-30" fmla="*/ 1009444 h 1018237"/>
              <a:gd name="connsiteX0-31" fmla="*/ 4 w 5540546"/>
              <a:gd name="connsiteY0-32" fmla="*/ 1009444 h 1018237"/>
              <a:gd name="connsiteX1-33" fmla="*/ 0 w 5540546"/>
              <a:gd name="connsiteY1-34" fmla="*/ 0 h 1018237"/>
              <a:gd name="connsiteX2-35" fmla="*/ 5540546 w 5540546"/>
              <a:gd name="connsiteY2-36" fmla="*/ 0 h 1018237"/>
              <a:gd name="connsiteX3-37" fmla="*/ 5363312 w 5540546"/>
              <a:gd name="connsiteY3-38" fmla="*/ 1018237 h 1018237"/>
              <a:gd name="connsiteX4-39" fmla="*/ 4 w 5540546"/>
              <a:gd name="connsiteY4-40" fmla="*/ 1009444 h 1018237"/>
              <a:gd name="connsiteX0-41" fmla="*/ 4 w 5540546"/>
              <a:gd name="connsiteY0-42" fmla="*/ 1009444 h 1269783"/>
              <a:gd name="connsiteX1-43" fmla="*/ 0 w 5540546"/>
              <a:gd name="connsiteY1-44" fmla="*/ 0 h 1269783"/>
              <a:gd name="connsiteX2-45" fmla="*/ 5540546 w 5540546"/>
              <a:gd name="connsiteY2-46" fmla="*/ 0 h 1269783"/>
              <a:gd name="connsiteX3-47" fmla="*/ 5318774 w 5540546"/>
              <a:gd name="connsiteY3-48" fmla="*/ 1269783 h 1269783"/>
              <a:gd name="connsiteX4-49" fmla="*/ 4 w 5540546"/>
              <a:gd name="connsiteY4-50" fmla="*/ 1009444 h 1269783"/>
              <a:gd name="connsiteX0-51" fmla="*/ 4 w 5540546"/>
              <a:gd name="connsiteY0-52" fmla="*/ 1260990 h 1269783"/>
              <a:gd name="connsiteX1-53" fmla="*/ 0 w 5540546"/>
              <a:gd name="connsiteY1-54" fmla="*/ 0 h 1269783"/>
              <a:gd name="connsiteX2-55" fmla="*/ 5540546 w 5540546"/>
              <a:gd name="connsiteY2-56" fmla="*/ 0 h 1269783"/>
              <a:gd name="connsiteX3-57" fmla="*/ 5318774 w 5540546"/>
              <a:gd name="connsiteY3-58" fmla="*/ 1269783 h 1269783"/>
              <a:gd name="connsiteX4-59" fmla="*/ 4 w 5540546"/>
              <a:gd name="connsiteY4-60" fmla="*/ 1260990 h 1269783"/>
              <a:gd name="connsiteX0-61" fmla="*/ 4 w 5540546"/>
              <a:gd name="connsiteY0-62" fmla="*/ 1260990 h 1269783"/>
              <a:gd name="connsiteX1-63" fmla="*/ 0 w 5540546"/>
              <a:gd name="connsiteY1-64" fmla="*/ 0 h 1269783"/>
              <a:gd name="connsiteX2-65" fmla="*/ 5540546 w 5540546"/>
              <a:gd name="connsiteY2-66" fmla="*/ 0 h 1269783"/>
              <a:gd name="connsiteX3-67" fmla="*/ 5380167 w 5540546"/>
              <a:gd name="connsiteY3-68" fmla="*/ 1269783 h 1269783"/>
              <a:gd name="connsiteX4-69" fmla="*/ 4 w 5540546"/>
              <a:gd name="connsiteY4-70" fmla="*/ 1260990 h 1269783"/>
              <a:gd name="connsiteX0-71" fmla="*/ 0 w 5595114"/>
              <a:gd name="connsiteY0-72" fmla="*/ 1260990 h 1269783"/>
              <a:gd name="connsiteX1-73" fmla="*/ 54568 w 5595114"/>
              <a:gd name="connsiteY1-74" fmla="*/ 0 h 1269783"/>
              <a:gd name="connsiteX2-75" fmla="*/ 5595114 w 5595114"/>
              <a:gd name="connsiteY2-76" fmla="*/ 0 h 1269783"/>
              <a:gd name="connsiteX3-77" fmla="*/ 5434735 w 5595114"/>
              <a:gd name="connsiteY3-78" fmla="*/ 1269783 h 1269783"/>
              <a:gd name="connsiteX4-79" fmla="*/ 0 w 5595114"/>
              <a:gd name="connsiteY4-80" fmla="*/ 1260990 h 1269783"/>
              <a:gd name="connsiteX0-81" fmla="*/ 3 w 5595117"/>
              <a:gd name="connsiteY0-82" fmla="*/ 1260990 h 1269783"/>
              <a:gd name="connsiteX1-83" fmla="*/ 0 w 5595117"/>
              <a:gd name="connsiteY1-84" fmla="*/ 3233 h 1269783"/>
              <a:gd name="connsiteX2-85" fmla="*/ 5595117 w 5595117"/>
              <a:gd name="connsiteY2-86" fmla="*/ 0 h 1269783"/>
              <a:gd name="connsiteX3-87" fmla="*/ 5434738 w 5595117"/>
              <a:gd name="connsiteY3-88" fmla="*/ 1269783 h 1269783"/>
              <a:gd name="connsiteX4-89" fmla="*/ 3 w 5595117"/>
              <a:gd name="connsiteY4-90" fmla="*/ 1260990 h 126978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5595117" h="1269783">
                <a:moveTo>
                  <a:pt x="3" y="1260990"/>
                </a:moveTo>
                <a:cubicBezTo>
                  <a:pt x="2" y="924509"/>
                  <a:pt x="1" y="339714"/>
                  <a:pt x="0" y="3233"/>
                </a:cubicBezTo>
                <a:lnTo>
                  <a:pt x="5595117" y="0"/>
                </a:lnTo>
                <a:lnTo>
                  <a:pt x="5434738" y="1269783"/>
                </a:lnTo>
                <a:lnTo>
                  <a:pt x="3" y="1260990"/>
                </a:lnTo>
                <a:close/>
              </a:path>
            </a:pathLst>
          </a:custGeom>
          <a:solidFill>
            <a:schemeClr val="bg2">
              <a:lumMod val="10000"/>
              <a:alpha val="4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2" name="Title 1"/>
          <p:cNvSpPr>
            <a:spLocks noGrp="1"/>
          </p:cNvSpPr>
          <p:nvPr>
            <p:ph type="ctrTitle"/>
          </p:nvPr>
        </p:nvSpPr>
        <p:spPr>
          <a:xfrm>
            <a:off x="628650" y="1627852"/>
            <a:ext cx="4832407" cy="1286772"/>
          </a:xfrm>
          <a:effectLst>
            <a:outerShdw blurRad="50800" dist="76200" dir="2700000" algn="tl" rotWithShape="0">
              <a:prstClr val="black">
                <a:alpha val="40000"/>
              </a:prstClr>
            </a:outerShdw>
          </a:effectLst>
        </p:spPr>
        <p:txBody>
          <a:bodyPr anchor="t">
            <a:normAutofit/>
          </a:bodyPr>
          <a:lstStyle>
            <a:lvl1pPr algn="l">
              <a:defRPr sz="4000">
                <a:solidFill>
                  <a:schemeClr val="bg1">
                    <a:lumMod val="95000"/>
                  </a:schemeClr>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628650" y="2914624"/>
            <a:ext cx="4622426" cy="897617"/>
          </a:xfrm>
        </p:spPr>
        <p:txBody>
          <a:bodyPr/>
          <a:lstStyle>
            <a:lvl1pPr marL="0" indent="0" algn="l">
              <a:buNone/>
              <a:defRPr sz="1800">
                <a:solidFill>
                  <a:schemeClr val="bg1">
                    <a:lumMod val="95000"/>
                  </a:schemeClr>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dirty="0"/>
          </a:p>
        </p:txBody>
      </p:sp>
      <p:sp>
        <p:nvSpPr>
          <p:cNvPr id="6" name="Slide Number Placeholder 5"/>
          <p:cNvSpPr>
            <a:spLocks noGrp="1"/>
          </p:cNvSpPr>
          <p:nvPr>
            <p:ph type="sldNum" sz="quarter" idx="12"/>
          </p:nvPr>
        </p:nvSpPr>
        <p:spPr>
          <a:xfrm>
            <a:off x="6968938" y="4767263"/>
            <a:ext cx="2057400" cy="273844"/>
          </a:xfrm>
        </p:spPr>
        <p:txBody>
          <a:bodyPr/>
          <a:lstStyle/>
          <a:p>
            <a:fld id="{C2E482B0-A764-7649-BFD8-7624B53F13A9}" type="slidenum">
              <a:rPr lang="en-GB" smtClean="0"/>
            </a:fld>
            <a:endParaRPr lang="en-GB" dirty="0"/>
          </a:p>
        </p:txBody>
      </p:sp>
      <p:sp>
        <p:nvSpPr>
          <p:cNvPr id="9" name="Text Box 20"/>
          <p:cNvSpPr txBox="1">
            <a:spLocks noChangeArrowheads="1"/>
          </p:cNvSpPr>
          <p:nvPr userDrawn="1"/>
        </p:nvSpPr>
        <p:spPr bwMode="auto">
          <a:xfrm>
            <a:off x="212772" y="4939290"/>
            <a:ext cx="2175596" cy="173124"/>
          </a:xfrm>
          <a:prstGeom prst="rect">
            <a:avLst/>
          </a:prstGeom>
          <a:noFill/>
          <a:ln w="9525">
            <a:noFill/>
            <a:miter lim="800000"/>
          </a:ln>
          <a:effectLst/>
        </p:spPr>
        <p:txBody>
          <a:bodyPr wrap="none">
            <a:spAutoFit/>
          </a:bodyPr>
          <a:lstStyle>
            <a:lvl1pPr eaLnBrk="0" hangingPunct="0">
              <a:defRPr sz="2400">
                <a:solidFill>
                  <a:schemeClr val="tx1"/>
                </a:solidFill>
                <a:latin typeface="Century Gothic" panose="020B0502020202020204" pitchFamily="34" charset="0"/>
                <a:ea typeface="MS PGothic" panose="020B0600070205080204" pitchFamily="34" charset="-128"/>
              </a:defRPr>
            </a:lvl1pPr>
            <a:lvl2pPr marL="742950" indent="-285750" eaLnBrk="0" hangingPunct="0">
              <a:defRPr sz="2400">
                <a:solidFill>
                  <a:schemeClr val="tx1"/>
                </a:solidFill>
                <a:latin typeface="Century Gothic" panose="020B0502020202020204" pitchFamily="34" charset="0"/>
                <a:ea typeface="MS PGothic" panose="020B0600070205080204" pitchFamily="34" charset="-128"/>
              </a:defRPr>
            </a:lvl2pPr>
            <a:lvl3pPr marL="1143000" indent="-228600" eaLnBrk="0" hangingPunct="0">
              <a:defRPr sz="2400">
                <a:solidFill>
                  <a:schemeClr val="tx1"/>
                </a:solidFill>
                <a:latin typeface="Century Gothic" panose="020B0502020202020204" pitchFamily="34" charset="0"/>
                <a:ea typeface="MS PGothic" panose="020B0600070205080204" pitchFamily="34" charset="-128"/>
              </a:defRPr>
            </a:lvl3pPr>
            <a:lvl4pPr marL="1600200" indent="-228600" eaLnBrk="0" hangingPunct="0">
              <a:defRPr sz="2400">
                <a:solidFill>
                  <a:schemeClr val="tx1"/>
                </a:solidFill>
                <a:latin typeface="Century Gothic" panose="020B0502020202020204" pitchFamily="34" charset="0"/>
                <a:ea typeface="MS PGothic" panose="020B0600070205080204" pitchFamily="34" charset="-128"/>
              </a:defRPr>
            </a:lvl4pPr>
            <a:lvl5pPr marL="2057400" indent="-228600" eaLnBrk="0" hangingPunct="0">
              <a:defRPr sz="2400">
                <a:solidFill>
                  <a:schemeClr val="tx1"/>
                </a:solidFill>
                <a:latin typeface="Century Gothic" panose="020B0502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entury Gothic" panose="020B0502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entury Gothic" panose="020B0502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entury Gothic" panose="020B0502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entury Gothic" panose="020B0502020202020204" pitchFamily="34" charset="0"/>
                <a:ea typeface="MS PGothic" panose="020B0600070205080204" pitchFamily="34" charset="-128"/>
              </a:defRPr>
            </a:lvl9pPr>
          </a:lstStyle>
          <a:p>
            <a:pPr>
              <a:defRPr/>
            </a:pPr>
            <a:r>
              <a:rPr lang="en-US" altLang="en-US" sz="525" dirty="0" smtClean="0">
                <a:solidFill>
                  <a:schemeClr val="tx1">
                    <a:lumMod val="85000"/>
                    <a:lumOff val="15000"/>
                  </a:schemeClr>
                </a:solidFill>
                <a:latin typeface="Arial" panose="02080604020202020204" pitchFamily="34" charset="0"/>
                <a:cs typeface="Arial" panose="02080604020202020204" pitchFamily="34" charset="0"/>
              </a:rPr>
              <a:t>© Copyright National University of Singapore. All Rights Reserved. </a:t>
            </a:r>
            <a:endParaRPr lang="en-US" altLang="en-US" sz="525" dirty="0" smtClean="0">
              <a:solidFill>
                <a:schemeClr val="tx1">
                  <a:lumMod val="85000"/>
                  <a:lumOff val="15000"/>
                </a:schemeClr>
              </a:solidFill>
              <a:latin typeface="Arial" panose="02080604020202020204" pitchFamily="34" charset="0"/>
              <a:cs typeface="Arial" panose="0208060402020202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lvl1pPr marL="171450" indent="-171450">
              <a:buFontTx/>
              <a:buBlip>
                <a:blip r:embed="rId2"/>
              </a:buBlip>
              <a:defRPr/>
            </a:lvl1pPr>
            <a:lvl2pPr marL="514350" indent="-171450">
              <a:buFontTx/>
              <a:buBlip>
                <a:blip r:embed="rId2"/>
              </a:buBlip>
              <a:defRPr/>
            </a:lvl2pPr>
            <a:lvl3pPr marL="857250" indent="-171450">
              <a:buFontTx/>
              <a:buBlip>
                <a:blip r:embed="rId2"/>
              </a:buBlip>
              <a:defRPr/>
            </a:lvl3pPr>
            <a:lvl4pPr marL="1200150" indent="-171450">
              <a:buFontTx/>
              <a:buBlip>
                <a:blip r:embed="rId2"/>
              </a:buBlip>
              <a:defRPr/>
            </a:lvl4pPr>
            <a:lvl5pPr marL="1543050" indent="-171450">
              <a:buFontTx/>
              <a:buBlip>
                <a:blip r:embed="rId2"/>
              </a:buBlip>
              <a:defRPr/>
            </a:lvl5p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US" dirty="0"/>
          </a:p>
        </p:txBody>
      </p:sp>
      <p:sp>
        <p:nvSpPr>
          <p:cNvPr id="6" name="Slide Number Placeholder 5"/>
          <p:cNvSpPr>
            <a:spLocks noGrp="1"/>
          </p:cNvSpPr>
          <p:nvPr>
            <p:ph type="sldNum" sz="quarter" idx="12"/>
          </p:nvPr>
        </p:nvSpPr>
        <p:spPr/>
        <p:txBody>
          <a:bodyPr/>
          <a:lstStyle/>
          <a:p>
            <a:fld id="{C2E482B0-A764-7649-BFD8-7624B53F13A9}" type="slidenum">
              <a:rPr lang="en-GB" smtClean="0"/>
            </a:fld>
            <a:endParaRPr lang="en-GB" dirty="0"/>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userDrawn="1"/>
        </p:nvSpPr>
        <p:spPr>
          <a:xfrm>
            <a:off x="3763108" y="164857"/>
            <a:ext cx="5208799" cy="46557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9" name="Rectangle 8"/>
          <p:cNvSpPr/>
          <p:nvPr userDrawn="1"/>
        </p:nvSpPr>
        <p:spPr>
          <a:xfrm>
            <a:off x="193432" y="164856"/>
            <a:ext cx="3569677" cy="4662883"/>
          </a:xfrm>
          <a:prstGeom prst="rect">
            <a:avLst/>
          </a:prstGeom>
          <a:solidFill>
            <a:srgbClr val="3368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2" name="Title 1"/>
          <p:cNvSpPr>
            <a:spLocks noGrp="1"/>
          </p:cNvSpPr>
          <p:nvPr>
            <p:ph type="title"/>
          </p:nvPr>
        </p:nvSpPr>
        <p:spPr>
          <a:xfrm>
            <a:off x="629841" y="342900"/>
            <a:ext cx="2949178" cy="1200150"/>
          </a:xfrm>
        </p:spPr>
        <p:txBody>
          <a:bodyPr anchor="b"/>
          <a:lstStyle>
            <a:lvl1pPr>
              <a:defRPr sz="2400">
                <a:solidFill>
                  <a:schemeClr val="bg1"/>
                </a:solidFill>
              </a:defRPr>
            </a:lvl1pPr>
          </a:lstStyle>
          <a:p>
            <a:r>
              <a:rPr lang="en-US" smtClean="0"/>
              <a:t>Click to edit Master title style</a:t>
            </a:r>
            <a:endParaRPr lang="en-US" dirty="0"/>
          </a:p>
        </p:txBody>
      </p:sp>
      <p:sp>
        <p:nvSpPr>
          <p:cNvPr id="3" name="Picture Placeholder 2"/>
          <p:cNvSpPr>
            <a:spLocks noGrp="1" noChangeAspect="1"/>
          </p:cNvSpPr>
          <p:nvPr>
            <p:ph type="pic" idx="1" hasCustomPrompt="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solidFill>
                  <a:schemeClr val="bg1"/>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7" name="Slide Number Placeholder 6"/>
          <p:cNvSpPr>
            <a:spLocks noGrp="1"/>
          </p:cNvSpPr>
          <p:nvPr>
            <p:ph type="sldNum" sz="quarter" idx="12"/>
          </p:nvPr>
        </p:nvSpPr>
        <p:spPr/>
        <p:txBody>
          <a:bodyPr/>
          <a:lstStyle/>
          <a:p>
            <a:fld id="{C2E482B0-A764-7649-BFD8-7624B53F13A9}" type="slidenum">
              <a:rPr lang="en-GB" smtClean="0"/>
            </a:fld>
            <a:endParaRPr lang="en-GB" dirty="0"/>
          </a:p>
        </p:txBody>
      </p:sp>
    </p:spTree>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lvl1pPr marL="171450" indent="-171450">
              <a:buFontTx/>
              <a:buBlip>
                <a:blip r:embed="rId2"/>
              </a:buBlip>
              <a:defRPr/>
            </a:lvl1pPr>
            <a:lvl2pPr marL="514350" indent="-171450">
              <a:buFontTx/>
              <a:buBlip>
                <a:blip r:embed="rId2"/>
              </a:buBlip>
              <a:defRPr/>
            </a:lvl2pPr>
            <a:lvl3pPr marL="857250" indent="-171450">
              <a:buFontTx/>
              <a:buBlip>
                <a:blip r:embed="rId2"/>
              </a:buBlip>
              <a:defRPr/>
            </a:lvl3pPr>
            <a:lvl4pPr marL="1200150" indent="-171450">
              <a:buFontTx/>
              <a:buBlip>
                <a:blip r:embed="rId2"/>
              </a:buBlip>
              <a:defRPr/>
            </a:lvl4pPr>
            <a:lvl5pPr marL="1543050" indent="-171450">
              <a:buFontTx/>
              <a:buBlip>
                <a:blip r:embed="rId2"/>
              </a:buBlip>
              <a:defRPr/>
            </a:lvl5p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US" dirty="0"/>
          </a:p>
        </p:txBody>
      </p:sp>
      <p:sp>
        <p:nvSpPr>
          <p:cNvPr id="6" name="Slide Number Placeholder 5"/>
          <p:cNvSpPr>
            <a:spLocks noGrp="1"/>
          </p:cNvSpPr>
          <p:nvPr>
            <p:ph type="sldNum" sz="quarter" idx="12"/>
          </p:nvPr>
        </p:nvSpPr>
        <p:spPr/>
        <p:txBody>
          <a:bodyPr/>
          <a:lstStyle/>
          <a:p>
            <a:fld id="{C2E482B0-A764-7649-BFD8-7624B53F13A9}" type="slidenum">
              <a:rPr lang="en-GB" smtClean="0"/>
            </a:fld>
            <a:endParaRPr lang="en-GB" dirty="0"/>
          </a:p>
        </p:txBody>
      </p:sp>
    </p:spTree>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6" name="Slide Number Placeholder 5"/>
          <p:cNvSpPr>
            <a:spLocks noGrp="1"/>
          </p:cNvSpPr>
          <p:nvPr>
            <p:ph type="sldNum" sz="quarter" idx="12"/>
          </p:nvPr>
        </p:nvSpPr>
        <p:spPr/>
        <p:txBody>
          <a:bodyPr/>
          <a:lstStyle/>
          <a:p>
            <a:fld id="{C2E482B0-A764-7649-BFD8-7624B53F13A9}" type="slidenum">
              <a:rPr lang="en-GB" smtClean="0"/>
            </a:fld>
            <a:endParaRPr lang="en-GB" dirty="0"/>
          </a:p>
        </p:txBody>
      </p:sp>
    </p:spTree>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5" name="Rectangle 4"/>
          <p:cNvSpPr/>
          <p:nvPr userDrawn="1"/>
        </p:nvSpPr>
        <p:spPr>
          <a:xfrm>
            <a:off x="193431" y="1268017"/>
            <a:ext cx="8778476" cy="355257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6" name="Rectangle 5"/>
          <p:cNvSpPr/>
          <p:nvPr userDrawn="1"/>
        </p:nvSpPr>
        <p:spPr>
          <a:xfrm>
            <a:off x="0" y="0"/>
            <a:ext cx="9214338" cy="1268017"/>
          </a:xfrm>
          <a:prstGeom prst="rect">
            <a:avLst/>
          </a:prstGeom>
          <a:solidFill>
            <a:srgbClr val="3368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2" name="Title 1"/>
          <p:cNvSpPr>
            <a:spLocks noGrp="1"/>
          </p:cNvSpPr>
          <p:nvPr>
            <p:ph type="title"/>
          </p:nvPr>
        </p:nvSpPr>
        <p:spPr/>
        <p:txBody>
          <a:bodyPr>
            <a:normAutofit/>
          </a:bodyPr>
          <a:lstStyle>
            <a:lvl1pPr>
              <a:defRPr sz="3000" b="1">
                <a:solidFill>
                  <a:schemeClr val="bg1"/>
                </a:solidFill>
              </a:defRPr>
            </a:lvl1pPr>
          </a:lstStyle>
          <a:p>
            <a:r>
              <a:rPr lang="en-US" dirty="0" smtClean="0"/>
              <a:t>Click to edit Master title style</a:t>
            </a:r>
            <a:endParaRPr lang="en-US" dirty="0"/>
          </a:p>
        </p:txBody>
      </p:sp>
      <p:sp>
        <p:nvSpPr>
          <p:cNvPr id="8" name="Slide Number Placeholder 5"/>
          <p:cNvSpPr>
            <a:spLocks noGrp="1"/>
          </p:cNvSpPr>
          <p:nvPr>
            <p:ph type="sldNum" sz="quarter" idx="10"/>
          </p:nvPr>
        </p:nvSpPr>
        <p:spPr>
          <a:xfrm>
            <a:off x="6914507" y="4820594"/>
            <a:ext cx="2057400" cy="273844"/>
          </a:xfrm>
          <a:prstGeom prst="rect">
            <a:avLst/>
          </a:prstGeom>
        </p:spPr>
        <p:txBody>
          <a:bodyPr/>
          <a:lstStyle>
            <a:lvl1pPr algn="r">
              <a:defRPr sz="900">
                <a:solidFill>
                  <a:schemeClr val="bg1">
                    <a:lumMod val="50000"/>
                  </a:schemeClr>
                </a:solidFill>
              </a:defRPr>
            </a:lvl1pPr>
          </a:lstStyle>
          <a:p>
            <a:fld id="{C2E482B0-A764-7649-BFD8-7624B53F13A9}" type="slidenum">
              <a:rPr lang="en-GB" smtClean="0"/>
            </a:fld>
            <a:endParaRPr lang="en-GB" dirty="0"/>
          </a:p>
        </p:txBody>
      </p:sp>
      <p:sp>
        <p:nvSpPr>
          <p:cNvPr id="4" name="Content Placeholder 2"/>
          <p:cNvSpPr>
            <a:spLocks noGrp="1"/>
          </p:cNvSpPr>
          <p:nvPr>
            <p:ph idx="1"/>
          </p:nvPr>
        </p:nvSpPr>
        <p:spPr>
          <a:xfrm>
            <a:off x="628650" y="1369219"/>
            <a:ext cx="7886700" cy="2976380"/>
          </a:xfrm>
        </p:spPr>
        <p:txBody>
          <a:bodyPr/>
          <a:lstStyle>
            <a:lvl1pPr marL="171450" indent="-171450">
              <a:buFontTx/>
              <a:buBlip>
                <a:blip r:embed="rId2"/>
              </a:buBlip>
              <a:defRPr/>
            </a:lvl1pPr>
            <a:lvl2pPr marL="514350" indent="-171450">
              <a:buFontTx/>
              <a:buBlip>
                <a:blip r:embed="rId2"/>
              </a:buBlip>
              <a:defRPr/>
            </a:lvl2pPr>
            <a:lvl3pPr marL="857250" indent="-171450">
              <a:buFontTx/>
              <a:buBlip>
                <a:blip r:embed="rId2"/>
              </a:buBlip>
              <a:defRPr/>
            </a:lvl3pPr>
            <a:lvl4pPr marL="1200150" indent="-171450">
              <a:buFontTx/>
              <a:buBlip>
                <a:blip r:embed="rId2"/>
              </a:buBlip>
              <a:defRPr/>
            </a:lvl4pPr>
            <a:lvl5pPr marL="1543050" indent="-171450">
              <a:buFontTx/>
              <a:buBlip>
                <a:blip r:embed="rId2"/>
              </a:buBlip>
              <a:defRPr/>
            </a:lvl5p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US" dirty="0"/>
          </a:p>
        </p:txBody>
      </p:sp>
    </p:spTree>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000" b="1">
                <a:solidFill>
                  <a:srgbClr val="004282"/>
                </a:solidFill>
              </a:defRPr>
            </a:lvl1pPr>
          </a:lstStyle>
          <a:p>
            <a:r>
              <a:rPr lang="en-US" dirty="0" smtClean="0"/>
              <a:t>Click to edit Master title style</a:t>
            </a:r>
            <a:endParaRPr lang="en-US" dirty="0"/>
          </a:p>
        </p:txBody>
      </p:sp>
      <p:sp>
        <p:nvSpPr>
          <p:cNvPr id="9" name="Slide Number Placeholder 5"/>
          <p:cNvSpPr>
            <a:spLocks noGrp="1"/>
          </p:cNvSpPr>
          <p:nvPr>
            <p:ph type="sldNum" sz="quarter" idx="4"/>
          </p:nvPr>
        </p:nvSpPr>
        <p:spPr>
          <a:xfrm>
            <a:off x="6914507" y="4820594"/>
            <a:ext cx="2057400" cy="273844"/>
          </a:xfrm>
          <a:prstGeom prst="rect">
            <a:avLst/>
          </a:prstGeom>
        </p:spPr>
        <p:txBody>
          <a:bodyPr/>
          <a:lstStyle>
            <a:lvl1pPr algn="r">
              <a:defRPr sz="900">
                <a:solidFill>
                  <a:schemeClr val="bg1">
                    <a:lumMod val="50000"/>
                  </a:schemeClr>
                </a:solidFill>
              </a:defRPr>
            </a:lvl1pPr>
          </a:lstStyle>
          <a:p>
            <a:fld id="{C2E482B0-A764-7649-BFD8-7624B53F13A9}" type="slidenum">
              <a:rPr lang="en-GB" smtClean="0"/>
            </a:fld>
            <a:endParaRPr lang="en-GB" dirty="0"/>
          </a:p>
        </p:txBody>
      </p:sp>
      <p:sp>
        <p:nvSpPr>
          <p:cNvPr id="7" name="Content Placeholder 2"/>
          <p:cNvSpPr>
            <a:spLocks noGrp="1"/>
          </p:cNvSpPr>
          <p:nvPr>
            <p:ph idx="1"/>
          </p:nvPr>
        </p:nvSpPr>
        <p:spPr>
          <a:xfrm>
            <a:off x="628650" y="1369219"/>
            <a:ext cx="7886700" cy="2976380"/>
          </a:xfrm>
        </p:spPr>
        <p:txBody>
          <a:bodyPr/>
          <a:lstStyle>
            <a:lvl1pPr marL="171450" indent="-171450">
              <a:buFontTx/>
              <a:buBlip>
                <a:blip r:embed="rId2"/>
              </a:buBlip>
              <a:defRPr/>
            </a:lvl1pPr>
            <a:lvl2pPr marL="514350" indent="-171450">
              <a:buFontTx/>
              <a:buBlip>
                <a:blip r:embed="rId2"/>
              </a:buBlip>
              <a:defRPr/>
            </a:lvl2pPr>
            <a:lvl3pPr marL="857250" indent="-171450">
              <a:buFontTx/>
              <a:buBlip>
                <a:blip r:embed="rId2"/>
              </a:buBlip>
              <a:defRPr/>
            </a:lvl3pPr>
            <a:lvl4pPr marL="1200150" indent="-171450">
              <a:buFontTx/>
              <a:buBlip>
                <a:blip r:embed="rId2"/>
              </a:buBlip>
              <a:defRPr/>
            </a:lvl4pPr>
            <a:lvl5pPr marL="1543050" indent="-171450">
              <a:buFontTx/>
              <a:buBlip>
                <a:blip r:embed="rId2"/>
              </a:buBlip>
              <a:defRPr/>
            </a:lvl5p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US" dirty="0"/>
          </a:p>
        </p:txBody>
      </p:sp>
    </p:spTree>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3788" y="-32870"/>
            <a:ext cx="9307943" cy="5235718"/>
          </a:xfrm>
          <a:prstGeom prst="rect">
            <a:avLst/>
          </a:prstGeom>
        </p:spPr>
      </p:pic>
      <p:sp>
        <p:nvSpPr>
          <p:cNvPr id="8" name="Trapezoid 15"/>
          <p:cNvSpPr/>
          <p:nvPr userDrawn="1"/>
        </p:nvSpPr>
        <p:spPr>
          <a:xfrm>
            <a:off x="-53789" y="1311970"/>
            <a:ext cx="5514846" cy="2641003"/>
          </a:xfrm>
          <a:custGeom>
            <a:avLst/>
            <a:gdLst>
              <a:gd name="connsiteX0" fmla="*/ 0 w 5424854"/>
              <a:gd name="connsiteY0" fmla="*/ 1018237 h 1018237"/>
              <a:gd name="connsiteX1" fmla="*/ 79127 w 5424854"/>
              <a:gd name="connsiteY1" fmla="*/ 0 h 1018237"/>
              <a:gd name="connsiteX2" fmla="*/ 5345727 w 5424854"/>
              <a:gd name="connsiteY2" fmla="*/ 0 h 1018237"/>
              <a:gd name="connsiteX3" fmla="*/ 5424854 w 5424854"/>
              <a:gd name="connsiteY3" fmla="*/ 1018237 h 1018237"/>
              <a:gd name="connsiteX4" fmla="*/ 0 w 5424854"/>
              <a:gd name="connsiteY4" fmla="*/ 1018237 h 1018237"/>
              <a:gd name="connsiteX0-1" fmla="*/ 4 w 5424858"/>
              <a:gd name="connsiteY0-2" fmla="*/ 1018237 h 1018237"/>
              <a:gd name="connsiteX1-3" fmla="*/ 0 w 5424858"/>
              <a:gd name="connsiteY1-4" fmla="*/ 8793 h 1018237"/>
              <a:gd name="connsiteX2-5" fmla="*/ 5345731 w 5424858"/>
              <a:gd name="connsiteY2-6" fmla="*/ 0 h 1018237"/>
              <a:gd name="connsiteX3-7" fmla="*/ 5424858 w 5424858"/>
              <a:gd name="connsiteY3-8" fmla="*/ 1018237 h 1018237"/>
              <a:gd name="connsiteX4-9" fmla="*/ 4 w 5424858"/>
              <a:gd name="connsiteY4-10" fmla="*/ 1018237 h 1018237"/>
              <a:gd name="connsiteX0-11" fmla="*/ 4 w 5433654"/>
              <a:gd name="connsiteY0-12" fmla="*/ 1009444 h 1009444"/>
              <a:gd name="connsiteX1-13" fmla="*/ 0 w 5433654"/>
              <a:gd name="connsiteY1-14" fmla="*/ 0 h 1009444"/>
              <a:gd name="connsiteX2-15" fmla="*/ 5433654 w 5433654"/>
              <a:gd name="connsiteY2-16" fmla="*/ 0 h 1009444"/>
              <a:gd name="connsiteX3-17" fmla="*/ 5424858 w 5433654"/>
              <a:gd name="connsiteY3-18" fmla="*/ 1009444 h 1009444"/>
              <a:gd name="connsiteX4-19" fmla="*/ 4 w 5433654"/>
              <a:gd name="connsiteY4-20" fmla="*/ 1009444 h 1009444"/>
              <a:gd name="connsiteX0-21" fmla="*/ 4 w 5433654"/>
              <a:gd name="connsiteY0-22" fmla="*/ 1009444 h 1018237"/>
              <a:gd name="connsiteX1-23" fmla="*/ 0 w 5433654"/>
              <a:gd name="connsiteY1-24" fmla="*/ 0 h 1018237"/>
              <a:gd name="connsiteX2-25" fmla="*/ 5433654 w 5433654"/>
              <a:gd name="connsiteY2-26" fmla="*/ 0 h 1018237"/>
              <a:gd name="connsiteX3-27" fmla="*/ 5363312 w 5433654"/>
              <a:gd name="connsiteY3-28" fmla="*/ 1018237 h 1018237"/>
              <a:gd name="connsiteX4-29" fmla="*/ 4 w 5433654"/>
              <a:gd name="connsiteY4-30" fmla="*/ 1009444 h 1018237"/>
              <a:gd name="connsiteX0-31" fmla="*/ 4 w 5540546"/>
              <a:gd name="connsiteY0-32" fmla="*/ 1009444 h 1018237"/>
              <a:gd name="connsiteX1-33" fmla="*/ 0 w 5540546"/>
              <a:gd name="connsiteY1-34" fmla="*/ 0 h 1018237"/>
              <a:gd name="connsiteX2-35" fmla="*/ 5540546 w 5540546"/>
              <a:gd name="connsiteY2-36" fmla="*/ 0 h 1018237"/>
              <a:gd name="connsiteX3-37" fmla="*/ 5363312 w 5540546"/>
              <a:gd name="connsiteY3-38" fmla="*/ 1018237 h 1018237"/>
              <a:gd name="connsiteX4-39" fmla="*/ 4 w 5540546"/>
              <a:gd name="connsiteY4-40" fmla="*/ 1009444 h 1018237"/>
              <a:gd name="connsiteX0-41" fmla="*/ 4 w 5540546"/>
              <a:gd name="connsiteY0-42" fmla="*/ 1009444 h 1269783"/>
              <a:gd name="connsiteX1-43" fmla="*/ 0 w 5540546"/>
              <a:gd name="connsiteY1-44" fmla="*/ 0 h 1269783"/>
              <a:gd name="connsiteX2-45" fmla="*/ 5540546 w 5540546"/>
              <a:gd name="connsiteY2-46" fmla="*/ 0 h 1269783"/>
              <a:gd name="connsiteX3-47" fmla="*/ 5318774 w 5540546"/>
              <a:gd name="connsiteY3-48" fmla="*/ 1269783 h 1269783"/>
              <a:gd name="connsiteX4-49" fmla="*/ 4 w 5540546"/>
              <a:gd name="connsiteY4-50" fmla="*/ 1009444 h 1269783"/>
              <a:gd name="connsiteX0-51" fmla="*/ 4 w 5540546"/>
              <a:gd name="connsiteY0-52" fmla="*/ 1260990 h 1269783"/>
              <a:gd name="connsiteX1-53" fmla="*/ 0 w 5540546"/>
              <a:gd name="connsiteY1-54" fmla="*/ 0 h 1269783"/>
              <a:gd name="connsiteX2-55" fmla="*/ 5540546 w 5540546"/>
              <a:gd name="connsiteY2-56" fmla="*/ 0 h 1269783"/>
              <a:gd name="connsiteX3-57" fmla="*/ 5318774 w 5540546"/>
              <a:gd name="connsiteY3-58" fmla="*/ 1269783 h 1269783"/>
              <a:gd name="connsiteX4-59" fmla="*/ 4 w 5540546"/>
              <a:gd name="connsiteY4-60" fmla="*/ 1260990 h 1269783"/>
              <a:gd name="connsiteX0-61" fmla="*/ 4 w 5540546"/>
              <a:gd name="connsiteY0-62" fmla="*/ 1260990 h 1269783"/>
              <a:gd name="connsiteX1-63" fmla="*/ 0 w 5540546"/>
              <a:gd name="connsiteY1-64" fmla="*/ 0 h 1269783"/>
              <a:gd name="connsiteX2-65" fmla="*/ 5540546 w 5540546"/>
              <a:gd name="connsiteY2-66" fmla="*/ 0 h 1269783"/>
              <a:gd name="connsiteX3-67" fmla="*/ 5380167 w 5540546"/>
              <a:gd name="connsiteY3-68" fmla="*/ 1269783 h 1269783"/>
              <a:gd name="connsiteX4-69" fmla="*/ 4 w 5540546"/>
              <a:gd name="connsiteY4-70" fmla="*/ 1260990 h 1269783"/>
              <a:gd name="connsiteX0-71" fmla="*/ 0 w 5595114"/>
              <a:gd name="connsiteY0-72" fmla="*/ 1260990 h 1269783"/>
              <a:gd name="connsiteX1-73" fmla="*/ 54568 w 5595114"/>
              <a:gd name="connsiteY1-74" fmla="*/ 0 h 1269783"/>
              <a:gd name="connsiteX2-75" fmla="*/ 5595114 w 5595114"/>
              <a:gd name="connsiteY2-76" fmla="*/ 0 h 1269783"/>
              <a:gd name="connsiteX3-77" fmla="*/ 5434735 w 5595114"/>
              <a:gd name="connsiteY3-78" fmla="*/ 1269783 h 1269783"/>
              <a:gd name="connsiteX4-79" fmla="*/ 0 w 5595114"/>
              <a:gd name="connsiteY4-80" fmla="*/ 1260990 h 1269783"/>
              <a:gd name="connsiteX0-81" fmla="*/ 3 w 5595117"/>
              <a:gd name="connsiteY0-82" fmla="*/ 1260990 h 1269783"/>
              <a:gd name="connsiteX1-83" fmla="*/ 0 w 5595117"/>
              <a:gd name="connsiteY1-84" fmla="*/ 3233 h 1269783"/>
              <a:gd name="connsiteX2-85" fmla="*/ 5595117 w 5595117"/>
              <a:gd name="connsiteY2-86" fmla="*/ 0 h 1269783"/>
              <a:gd name="connsiteX3-87" fmla="*/ 5434738 w 5595117"/>
              <a:gd name="connsiteY3-88" fmla="*/ 1269783 h 1269783"/>
              <a:gd name="connsiteX4-89" fmla="*/ 3 w 5595117"/>
              <a:gd name="connsiteY4-90" fmla="*/ 1260990 h 126978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5595117" h="1269783">
                <a:moveTo>
                  <a:pt x="3" y="1260990"/>
                </a:moveTo>
                <a:cubicBezTo>
                  <a:pt x="2" y="924509"/>
                  <a:pt x="1" y="339714"/>
                  <a:pt x="0" y="3233"/>
                </a:cubicBezTo>
                <a:lnTo>
                  <a:pt x="5595117" y="0"/>
                </a:lnTo>
                <a:lnTo>
                  <a:pt x="5434738" y="1269783"/>
                </a:lnTo>
                <a:lnTo>
                  <a:pt x="3" y="1260990"/>
                </a:lnTo>
                <a:close/>
              </a:path>
            </a:pathLst>
          </a:custGeom>
          <a:solidFill>
            <a:schemeClr val="bg2">
              <a:lumMod val="10000"/>
              <a:alpha val="4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2" name="Title 1"/>
          <p:cNvSpPr>
            <a:spLocks noGrp="1"/>
          </p:cNvSpPr>
          <p:nvPr>
            <p:ph type="ctrTitle"/>
          </p:nvPr>
        </p:nvSpPr>
        <p:spPr>
          <a:xfrm>
            <a:off x="628650" y="1627852"/>
            <a:ext cx="4832407" cy="1286772"/>
          </a:xfrm>
          <a:effectLst>
            <a:outerShdw blurRad="50800" dist="76200" dir="2700000" algn="tl" rotWithShape="0">
              <a:prstClr val="black">
                <a:alpha val="40000"/>
              </a:prstClr>
            </a:outerShdw>
          </a:effectLst>
        </p:spPr>
        <p:txBody>
          <a:bodyPr anchor="t">
            <a:normAutofit/>
          </a:bodyPr>
          <a:lstStyle>
            <a:lvl1pPr algn="l">
              <a:defRPr sz="4000">
                <a:solidFill>
                  <a:schemeClr val="bg1">
                    <a:lumMod val="95000"/>
                  </a:schemeClr>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628650" y="2914624"/>
            <a:ext cx="4622426" cy="897617"/>
          </a:xfrm>
        </p:spPr>
        <p:txBody>
          <a:bodyPr/>
          <a:lstStyle>
            <a:lvl1pPr marL="0" indent="0" algn="l">
              <a:buNone/>
              <a:defRPr sz="1800">
                <a:solidFill>
                  <a:schemeClr val="bg1">
                    <a:lumMod val="95000"/>
                  </a:schemeClr>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dirty="0"/>
          </a:p>
        </p:txBody>
      </p:sp>
      <p:sp>
        <p:nvSpPr>
          <p:cNvPr id="6" name="Slide Number Placeholder 5"/>
          <p:cNvSpPr>
            <a:spLocks noGrp="1"/>
          </p:cNvSpPr>
          <p:nvPr>
            <p:ph type="sldNum" sz="quarter" idx="12"/>
          </p:nvPr>
        </p:nvSpPr>
        <p:spPr>
          <a:xfrm>
            <a:off x="6968938" y="4767263"/>
            <a:ext cx="2057400" cy="273844"/>
          </a:xfrm>
        </p:spPr>
        <p:txBody>
          <a:bodyPr/>
          <a:lstStyle/>
          <a:p>
            <a:fld id="{C2E482B0-A764-7649-BFD8-7624B53F13A9}" type="slidenum">
              <a:rPr lang="en-GB" smtClean="0"/>
            </a:fld>
            <a:endParaRPr lang="en-GB" dirty="0"/>
          </a:p>
        </p:txBody>
      </p:sp>
      <p:sp>
        <p:nvSpPr>
          <p:cNvPr id="9" name="Text Box 20"/>
          <p:cNvSpPr txBox="1">
            <a:spLocks noChangeArrowheads="1"/>
          </p:cNvSpPr>
          <p:nvPr userDrawn="1"/>
        </p:nvSpPr>
        <p:spPr bwMode="auto">
          <a:xfrm>
            <a:off x="212772" y="4939290"/>
            <a:ext cx="2175596" cy="173124"/>
          </a:xfrm>
          <a:prstGeom prst="rect">
            <a:avLst/>
          </a:prstGeom>
          <a:noFill/>
          <a:ln w="9525">
            <a:noFill/>
            <a:miter lim="800000"/>
          </a:ln>
          <a:effectLst/>
        </p:spPr>
        <p:txBody>
          <a:bodyPr wrap="none">
            <a:spAutoFit/>
          </a:bodyPr>
          <a:lstStyle>
            <a:lvl1pPr eaLnBrk="0" hangingPunct="0">
              <a:defRPr sz="2400">
                <a:solidFill>
                  <a:schemeClr val="tx1"/>
                </a:solidFill>
                <a:latin typeface="Century Gothic" panose="020B0502020202020204" pitchFamily="34" charset="0"/>
                <a:ea typeface="MS PGothic" panose="020B0600070205080204" pitchFamily="34" charset="-128"/>
              </a:defRPr>
            </a:lvl1pPr>
            <a:lvl2pPr marL="742950" indent="-285750" eaLnBrk="0" hangingPunct="0">
              <a:defRPr sz="2400">
                <a:solidFill>
                  <a:schemeClr val="tx1"/>
                </a:solidFill>
                <a:latin typeface="Century Gothic" panose="020B0502020202020204" pitchFamily="34" charset="0"/>
                <a:ea typeface="MS PGothic" panose="020B0600070205080204" pitchFamily="34" charset="-128"/>
              </a:defRPr>
            </a:lvl2pPr>
            <a:lvl3pPr marL="1143000" indent="-228600" eaLnBrk="0" hangingPunct="0">
              <a:defRPr sz="2400">
                <a:solidFill>
                  <a:schemeClr val="tx1"/>
                </a:solidFill>
                <a:latin typeface="Century Gothic" panose="020B0502020202020204" pitchFamily="34" charset="0"/>
                <a:ea typeface="MS PGothic" panose="020B0600070205080204" pitchFamily="34" charset="-128"/>
              </a:defRPr>
            </a:lvl3pPr>
            <a:lvl4pPr marL="1600200" indent="-228600" eaLnBrk="0" hangingPunct="0">
              <a:defRPr sz="2400">
                <a:solidFill>
                  <a:schemeClr val="tx1"/>
                </a:solidFill>
                <a:latin typeface="Century Gothic" panose="020B0502020202020204" pitchFamily="34" charset="0"/>
                <a:ea typeface="MS PGothic" panose="020B0600070205080204" pitchFamily="34" charset="-128"/>
              </a:defRPr>
            </a:lvl4pPr>
            <a:lvl5pPr marL="2057400" indent="-228600" eaLnBrk="0" hangingPunct="0">
              <a:defRPr sz="2400">
                <a:solidFill>
                  <a:schemeClr val="tx1"/>
                </a:solidFill>
                <a:latin typeface="Century Gothic" panose="020B0502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entury Gothic" panose="020B0502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entury Gothic" panose="020B0502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entury Gothic" panose="020B0502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entury Gothic" panose="020B0502020202020204" pitchFamily="34" charset="0"/>
                <a:ea typeface="MS PGothic" panose="020B0600070205080204" pitchFamily="34" charset="-128"/>
              </a:defRPr>
            </a:lvl9pPr>
          </a:lstStyle>
          <a:p>
            <a:pPr>
              <a:defRPr/>
            </a:pPr>
            <a:r>
              <a:rPr lang="en-US" altLang="en-US" sz="525" dirty="0" smtClean="0">
                <a:solidFill>
                  <a:schemeClr val="tx1">
                    <a:lumMod val="85000"/>
                    <a:lumOff val="15000"/>
                  </a:schemeClr>
                </a:solidFill>
                <a:latin typeface="Arial" panose="02080604020202020204" pitchFamily="34" charset="0"/>
                <a:cs typeface="Arial" panose="02080604020202020204" pitchFamily="34" charset="0"/>
              </a:rPr>
              <a:t>© Copyright National University of Singapore. All Rights Reserved. </a:t>
            </a:r>
            <a:endParaRPr lang="en-US" altLang="en-US" sz="525" dirty="0" smtClean="0">
              <a:solidFill>
                <a:schemeClr val="tx1">
                  <a:lumMod val="85000"/>
                  <a:lumOff val="15000"/>
                </a:schemeClr>
              </a:solidFill>
              <a:latin typeface="Arial" panose="02080604020202020204" pitchFamily="34" charset="0"/>
              <a:cs typeface="Arial" panose="02080604020202020204" pitchFamily="34" charset="0"/>
            </a:endParaRPr>
          </a:p>
        </p:txBody>
      </p:sp>
    </p:spTree>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1pPr marL="171450" indent="-171450">
              <a:buFontTx/>
              <a:buBlip>
                <a:blip r:embed="rId2"/>
              </a:buBlip>
              <a:defRPr/>
            </a:lvl1pPr>
            <a:lvl2pPr marL="514350" indent="-171450">
              <a:buFontTx/>
              <a:buBlip>
                <a:blip r:embed="rId2"/>
              </a:buBlip>
              <a:defRPr/>
            </a:lvl2pPr>
            <a:lvl3pPr marL="857250" indent="-171450">
              <a:buFontTx/>
              <a:buBlip>
                <a:blip r:embed="rId2"/>
              </a:buBlip>
              <a:defRPr/>
            </a:lvl3pPr>
            <a:lvl4pPr marL="1200150" indent="-171450">
              <a:buFontTx/>
              <a:buBlip>
                <a:blip r:embed="rId2"/>
              </a:buBlip>
              <a:defRPr/>
            </a:lvl4pPr>
            <a:lvl5pPr marL="1543050" indent="-171450">
              <a:buFontTx/>
              <a:buBlip>
                <a:blip r:embed="rId2"/>
              </a:buBlip>
              <a:defRPr/>
            </a:lvl5p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US" dirty="0"/>
          </a:p>
        </p:txBody>
      </p:sp>
      <p:sp>
        <p:nvSpPr>
          <p:cNvPr id="6" name="Slide Number Placeholder 5"/>
          <p:cNvSpPr>
            <a:spLocks noGrp="1"/>
          </p:cNvSpPr>
          <p:nvPr>
            <p:ph type="sldNum" sz="quarter" idx="12"/>
          </p:nvPr>
        </p:nvSpPr>
        <p:spPr/>
        <p:txBody>
          <a:bodyPr/>
          <a:lstStyle/>
          <a:p>
            <a:fld id="{C2E482B0-A764-7649-BFD8-7624B53F13A9}" type="slidenum">
              <a:rPr lang="en-GB" smtClean="0"/>
            </a:fld>
            <a:endParaRPr lang="en-GB" dirty="0"/>
          </a:p>
        </p:txBody>
      </p:sp>
    </p:spTree>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userDrawn="1"/>
        </p:nvSpPr>
        <p:spPr>
          <a:xfrm>
            <a:off x="193431" y="138479"/>
            <a:ext cx="8778476" cy="468211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2" name="Title 1"/>
          <p:cNvSpPr>
            <a:spLocks noGrp="1"/>
          </p:cNvSpPr>
          <p:nvPr>
            <p:ph type="title"/>
          </p:nvPr>
        </p:nvSpPr>
        <p:spPr>
          <a:xfrm>
            <a:off x="623888" y="1282304"/>
            <a:ext cx="7886700" cy="2139553"/>
          </a:xfrm>
        </p:spPr>
        <p:txBody>
          <a:bodyPr anchor="b"/>
          <a:lstStyle>
            <a:lvl1pPr>
              <a:defRPr sz="4500"/>
            </a:lvl1pPr>
          </a:lstStyle>
          <a:p>
            <a:r>
              <a:rPr lang="en-US" dirty="0" smtClean="0"/>
              <a:t>Click to edit Master title style</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endParaRPr lang="en-US" smtClean="0"/>
          </a:p>
        </p:txBody>
      </p:sp>
      <p:sp>
        <p:nvSpPr>
          <p:cNvPr id="6" name="Slide Number Placeholder 5"/>
          <p:cNvSpPr>
            <a:spLocks noGrp="1"/>
          </p:cNvSpPr>
          <p:nvPr>
            <p:ph type="sldNum" sz="quarter" idx="12"/>
          </p:nvPr>
        </p:nvSpPr>
        <p:spPr/>
        <p:txBody>
          <a:bodyPr/>
          <a:lstStyle/>
          <a:p>
            <a:fld id="{C2E482B0-A764-7649-BFD8-7624B53F13A9}" type="slidenum">
              <a:rPr lang="en-GB" smtClean="0"/>
            </a:fld>
            <a:endParaRPr lang="en-GB" dirty="0"/>
          </a:p>
        </p:txBody>
      </p:sp>
    </p:spTree>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userDrawn="1"/>
        </p:nvSpPr>
        <p:spPr>
          <a:xfrm>
            <a:off x="193431" y="1268017"/>
            <a:ext cx="8778476" cy="355257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369219"/>
            <a:ext cx="3886200" cy="3263504"/>
          </a:xfrm>
        </p:spPr>
        <p:txBody>
          <a:bodyPr/>
          <a:lstStyle>
            <a:lvl1pPr marL="171450" indent="-171450">
              <a:buFontTx/>
              <a:buBlip>
                <a:blip r:embed="rId2"/>
              </a:buBlip>
              <a:defRPr/>
            </a:lvl1pPr>
            <a:lvl2pPr marL="514350" indent="-171450">
              <a:buFontTx/>
              <a:buBlip>
                <a:blip r:embed="rId2"/>
              </a:buBlip>
              <a:defRPr/>
            </a:lvl2pPr>
            <a:lvl3pPr marL="857250" indent="-171450">
              <a:buFontTx/>
              <a:buBlip>
                <a:blip r:embed="rId2"/>
              </a:buBlip>
              <a:defRPr/>
            </a:lvl3pPr>
            <a:lvl4pPr marL="1200150" indent="-171450">
              <a:buFontTx/>
              <a:buBlip>
                <a:blip r:embed="rId2"/>
              </a:buBlip>
              <a:defRPr/>
            </a:lvl4pPr>
            <a:lvl5pPr marL="1543050" indent="-171450">
              <a:buFontTx/>
              <a:buBlip>
                <a:blip r:embed="rId2"/>
              </a:buBlip>
              <a:defRPr/>
            </a:lvl5p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US" dirty="0"/>
          </a:p>
        </p:txBody>
      </p:sp>
      <p:sp>
        <p:nvSpPr>
          <p:cNvPr id="4" name="Content Placeholder 3"/>
          <p:cNvSpPr>
            <a:spLocks noGrp="1"/>
          </p:cNvSpPr>
          <p:nvPr>
            <p:ph sz="half" idx="2"/>
          </p:nvPr>
        </p:nvSpPr>
        <p:spPr>
          <a:xfrm>
            <a:off x="4629150" y="1369219"/>
            <a:ext cx="3886200" cy="3263504"/>
          </a:xfrm>
        </p:spPr>
        <p:txBody>
          <a:bodyPr/>
          <a:lstStyle>
            <a:lvl1pPr marL="171450" indent="-171450">
              <a:buFontTx/>
              <a:buBlip>
                <a:blip r:embed="rId2"/>
              </a:buBlip>
              <a:defRPr/>
            </a:lvl1pPr>
            <a:lvl2pPr marL="514350" indent="-171450">
              <a:buFontTx/>
              <a:buBlip>
                <a:blip r:embed="rId2"/>
              </a:buBlip>
              <a:defRPr/>
            </a:lvl2pPr>
            <a:lvl3pPr marL="857250" indent="-171450">
              <a:buFontTx/>
              <a:buBlip>
                <a:blip r:embed="rId2"/>
              </a:buBlip>
              <a:defRPr/>
            </a:lvl3pPr>
            <a:lvl4pPr marL="1200150" indent="-171450">
              <a:buFontTx/>
              <a:buBlip>
                <a:blip r:embed="rId2"/>
              </a:buBlip>
              <a:defRPr/>
            </a:lvl4pPr>
            <a:lvl5pPr marL="1543050" indent="-171450">
              <a:buFontTx/>
              <a:buBlip>
                <a:blip r:embed="rId2"/>
              </a:buBlip>
              <a:defRPr/>
            </a:lvl5p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US" dirty="0"/>
          </a:p>
        </p:txBody>
      </p:sp>
      <p:sp>
        <p:nvSpPr>
          <p:cNvPr id="7" name="Slide Number Placeholder 6"/>
          <p:cNvSpPr>
            <a:spLocks noGrp="1"/>
          </p:cNvSpPr>
          <p:nvPr>
            <p:ph type="sldNum" sz="quarter" idx="12"/>
          </p:nvPr>
        </p:nvSpPr>
        <p:spPr/>
        <p:txBody>
          <a:bodyPr/>
          <a:lstStyle/>
          <a:p>
            <a:fld id="{C2E482B0-A764-7649-BFD8-7624B53F13A9}" type="slidenum">
              <a:rPr lang="en-GB" smtClean="0"/>
            </a:fld>
            <a:endParaRPr lang="en-GB" dirty="0"/>
          </a:p>
        </p:txBody>
      </p:sp>
    </p:spTree>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userDrawn="1"/>
        </p:nvSpPr>
        <p:spPr>
          <a:xfrm>
            <a:off x="193431" y="1268017"/>
            <a:ext cx="8778476" cy="355257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11" name="Rectangle 10"/>
          <p:cNvSpPr/>
          <p:nvPr userDrawn="1"/>
        </p:nvSpPr>
        <p:spPr>
          <a:xfrm>
            <a:off x="193432" y="1275161"/>
            <a:ext cx="4369777" cy="3552578"/>
          </a:xfrm>
          <a:prstGeom prst="rect">
            <a:avLst/>
          </a:prstGeom>
          <a:solidFill>
            <a:srgbClr val="3368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2" name="Title 1"/>
          <p:cNvSpPr>
            <a:spLocks noGrp="1"/>
          </p:cNvSpPr>
          <p:nvPr>
            <p:ph type="title"/>
          </p:nvPr>
        </p:nvSpPr>
        <p:spPr>
          <a:xfrm>
            <a:off x="629841" y="273844"/>
            <a:ext cx="7886700" cy="994172"/>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smtClean="0"/>
              <a:t>Click to edit Master text styles</a:t>
            </a:r>
            <a:endParaRPr lang="en-US" dirty="0" smtClean="0"/>
          </a:p>
        </p:txBody>
      </p:sp>
      <p:sp>
        <p:nvSpPr>
          <p:cNvPr id="4" name="Content Placeholder 3"/>
          <p:cNvSpPr>
            <a:spLocks noGrp="1"/>
          </p:cNvSpPr>
          <p:nvPr>
            <p:ph sz="half" idx="2"/>
          </p:nvPr>
        </p:nvSpPr>
        <p:spPr>
          <a:xfrm>
            <a:off x="629842" y="1878806"/>
            <a:ext cx="3868340" cy="2763441"/>
          </a:xfrm>
        </p:spPr>
        <p:txBody>
          <a:bodyPr/>
          <a:lstStyle>
            <a:lvl1pPr marL="171450" indent="-171450">
              <a:buFontTx/>
              <a:buBlip>
                <a:blip r:embed="rId2"/>
              </a:buBlip>
              <a:defRPr>
                <a:solidFill>
                  <a:schemeClr val="bg1"/>
                </a:solidFill>
              </a:defRPr>
            </a:lvl1pPr>
            <a:lvl2pPr marL="514350" indent="-171450">
              <a:buFontTx/>
              <a:buBlip>
                <a:blip r:embed="rId2"/>
              </a:buBlip>
              <a:defRPr>
                <a:solidFill>
                  <a:schemeClr val="bg1"/>
                </a:solidFill>
              </a:defRPr>
            </a:lvl2pPr>
            <a:lvl3pPr marL="857250" indent="-171450">
              <a:buFontTx/>
              <a:buBlip>
                <a:blip r:embed="rId2"/>
              </a:buBlip>
              <a:defRPr>
                <a:solidFill>
                  <a:schemeClr val="bg1"/>
                </a:solidFill>
              </a:defRPr>
            </a:lvl3pPr>
            <a:lvl4pPr marL="1200150" indent="-171450">
              <a:buFontTx/>
              <a:buBlip>
                <a:blip r:embed="rId2"/>
              </a:buBlip>
              <a:defRPr>
                <a:solidFill>
                  <a:schemeClr val="bg1"/>
                </a:solidFill>
              </a:defRPr>
            </a:lvl4pPr>
            <a:lvl5pPr marL="1543050" indent="-171450">
              <a:buFontTx/>
              <a:buBlip>
                <a:blip r:embed="rId2"/>
              </a:buBlip>
              <a:defRPr>
                <a:solidFill>
                  <a:schemeClr val="bg1"/>
                </a:solidFill>
              </a:defRPr>
            </a:lvl5p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29150" y="1878806"/>
            <a:ext cx="3887391" cy="2763441"/>
          </a:xfrm>
        </p:spPr>
        <p:txBody>
          <a:bodyPr/>
          <a:lstStyle>
            <a:lvl1pPr marL="171450" indent="-171450">
              <a:buFontTx/>
              <a:buBlip>
                <a:blip r:embed="rId2"/>
              </a:buBlip>
              <a:defRPr/>
            </a:lvl1pPr>
            <a:lvl2pPr marL="514350" indent="-171450">
              <a:buFontTx/>
              <a:buBlip>
                <a:blip r:embed="rId2"/>
              </a:buBlip>
              <a:defRPr/>
            </a:lvl2pPr>
            <a:lvl3pPr marL="857250" indent="-171450">
              <a:buFontTx/>
              <a:buBlip>
                <a:blip r:embed="rId2"/>
              </a:buBlip>
              <a:defRPr/>
            </a:lvl3pPr>
            <a:lvl4pPr marL="1200150" indent="-171450">
              <a:buFontTx/>
              <a:buBlip>
                <a:blip r:embed="rId2"/>
              </a:buBlip>
              <a:defRPr/>
            </a:lvl4pPr>
            <a:lvl5pPr marL="1543050" indent="-171450">
              <a:buFontTx/>
              <a:buBlip>
                <a:blip r:embed="rId2"/>
              </a:buBlip>
              <a:defRPr/>
            </a:lvl5p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US" dirty="0"/>
          </a:p>
        </p:txBody>
      </p:sp>
      <p:sp>
        <p:nvSpPr>
          <p:cNvPr id="9" name="Slide Number Placeholder 8"/>
          <p:cNvSpPr>
            <a:spLocks noGrp="1"/>
          </p:cNvSpPr>
          <p:nvPr>
            <p:ph type="sldNum" sz="quarter" idx="12"/>
          </p:nvPr>
        </p:nvSpPr>
        <p:spPr/>
        <p:txBody>
          <a:bodyPr/>
          <a:lstStyle/>
          <a:p>
            <a:fld id="{C2E482B0-A764-7649-BFD8-7624B53F13A9}" type="slidenum">
              <a:rPr lang="en-GB" smtClean="0"/>
            </a:fld>
            <a:endParaRPr lang="en-GB"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6" name="Slide Number Placeholder 5"/>
          <p:cNvSpPr>
            <a:spLocks noGrp="1"/>
          </p:cNvSpPr>
          <p:nvPr>
            <p:ph type="sldNum" sz="quarter" idx="12"/>
          </p:nvPr>
        </p:nvSpPr>
        <p:spPr/>
        <p:txBody>
          <a:bodyPr/>
          <a:lstStyle/>
          <a:p>
            <a:fld id="{C2E482B0-A764-7649-BFD8-7624B53F13A9}" type="slidenum">
              <a:rPr lang="en-GB" smtClean="0"/>
            </a:fld>
            <a:endParaRPr lang="en-GB" dirty="0"/>
          </a:p>
        </p:txBody>
      </p:sp>
    </p:spTree>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5" name="Slide Number Placeholder 4"/>
          <p:cNvSpPr>
            <a:spLocks noGrp="1"/>
          </p:cNvSpPr>
          <p:nvPr>
            <p:ph type="sldNum" sz="quarter" idx="12"/>
          </p:nvPr>
        </p:nvSpPr>
        <p:spPr/>
        <p:txBody>
          <a:bodyPr/>
          <a:lstStyle/>
          <a:p>
            <a:fld id="{C2E482B0-A764-7649-BFD8-7624B53F13A9}" type="slidenum">
              <a:rPr lang="en-GB" smtClean="0"/>
            </a:fld>
            <a:endParaRPr lang="en-GB" dirty="0"/>
          </a:p>
        </p:txBody>
      </p:sp>
    </p:spTree>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C2E482B0-A764-7649-BFD8-7624B53F13A9}" type="slidenum">
              <a:rPr lang="en-GB" smtClean="0"/>
            </a:fld>
            <a:endParaRPr lang="en-GB" dirty="0"/>
          </a:p>
        </p:txBody>
      </p:sp>
    </p:spTree>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userDrawn="1"/>
        </p:nvSpPr>
        <p:spPr>
          <a:xfrm>
            <a:off x="3763108" y="164857"/>
            <a:ext cx="5208799" cy="46557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9" name="Rectangle 8"/>
          <p:cNvSpPr/>
          <p:nvPr userDrawn="1"/>
        </p:nvSpPr>
        <p:spPr>
          <a:xfrm>
            <a:off x="193432" y="164856"/>
            <a:ext cx="3569677" cy="4662883"/>
          </a:xfrm>
          <a:prstGeom prst="rect">
            <a:avLst/>
          </a:prstGeom>
          <a:solidFill>
            <a:srgbClr val="3368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2" name="Title 1"/>
          <p:cNvSpPr>
            <a:spLocks noGrp="1"/>
          </p:cNvSpPr>
          <p:nvPr>
            <p:ph type="title"/>
          </p:nvPr>
        </p:nvSpPr>
        <p:spPr>
          <a:xfrm>
            <a:off x="629841" y="342900"/>
            <a:ext cx="2949178" cy="1200150"/>
          </a:xfrm>
        </p:spPr>
        <p:txBody>
          <a:bodyPr anchor="b"/>
          <a:lstStyle>
            <a:lvl1pPr>
              <a:defRPr sz="2400">
                <a:solidFill>
                  <a:schemeClr val="bg1"/>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3887391" y="740569"/>
            <a:ext cx="4629150" cy="3655219"/>
          </a:xfrm>
        </p:spPr>
        <p:txBody>
          <a:bodyPr/>
          <a:lstStyle>
            <a:lvl1pPr marL="171450" indent="-171450">
              <a:buFontTx/>
              <a:buBlip>
                <a:blip r:embed="rId2"/>
              </a:buBlip>
              <a:defRPr sz="2400"/>
            </a:lvl1pPr>
            <a:lvl2pPr marL="514350" indent="-171450">
              <a:buFontTx/>
              <a:buBlip>
                <a:blip r:embed="rId2"/>
              </a:buBlip>
              <a:defRPr sz="2100"/>
            </a:lvl2pPr>
            <a:lvl3pPr marL="857250" indent="-171450">
              <a:buFontTx/>
              <a:buBlip>
                <a:blip r:embed="rId2"/>
              </a:buBlip>
              <a:defRPr sz="1800"/>
            </a:lvl3pPr>
            <a:lvl4pPr marL="1200150" indent="-171450">
              <a:buFontTx/>
              <a:buBlip>
                <a:blip r:embed="rId2"/>
              </a:buBlip>
              <a:defRPr sz="1500"/>
            </a:lvl4pPr>
            <a:lvl5pPr marL="1543050" indent="-171450">
              <a:buFontTx/>
              <a:buBlip>
                <a:blip r:embed="rId2"/>
              </a:buBlip>
              <a:defRPr sz="1500"/>
            </a:lvl5pPr>
            <a:lvl6pPr>
              <a:defRPr sz="1500"/>
            </a:lvl6pPr>
            <a:lvl7pPr>
              <a:defRPr sz="1500"/>
            </a:lvl7pPr>
            <a:lvl8pPr>
              <a:defRPr sz="1500"/>
            </a:lvl8pPr>
            <a:lvl9pPr>
              <a:defRPr sz="1500"/>
            </a:lvl9p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solidFill>
                  <a:schemeClr val="bg1"/>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7" name="Slide Number Placeholder 6"/>
          <p:cNvSpPr>
            <a:spLocks noGrp="1"/>
          </p:cNvSpPr>
          <p:nvPr>
            <p:ph type="sldNum" sz="quarter" idx="12"/>
          </p:nvPr>
        </p:nvSpPr>
        <p:spPr/>
        <p:txBody>
          <a:bodyPr/>
          <a:lstStyle/>
          <a:p>
            <a:fld id="{C2E482B0-A764-7649-BFD8-7624B53F13A9}" type="slidenum">
              <a:rPr lang="en-GB" smtClean="0"/>
            </a:fld>
            <a:endParaRPr lang="en-GB" dirty="0"/>
          </a:p>
        </p:txBody>
      </p:sp>
    </p:spTree>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userDrawn="1"/>
        </p:nvSpPr>
        <p:spPr>
          <a:xfrm>
            <a:off x="3763108" y="164857"/>
            <a:ext cx="5208799" cy="46557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9" name="Rectangle 8"/>
          <p:cNvSpPr/>
          <p:nvPr userDrawn="1"/>
        </p:nvSpPr>
        <p:spPr>
          <a:xfrm>
            <a:off x="193432" y="164856"/>
            <a:ext cx="3569677" cy="4662883"/>
          </a:xfrm>
          <a:prstGeom prst="rect">
            <a:avLst/>
          </a:prstGeom>
          <a:solidFill>
            <a:srgbClr val="3368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2" name="Title 1"/>
          <p:cNvSpPr>
            <a:spLocks noGrp="1"/>
          </p:cNvSpPr>
          <p:nvPr>
            <p:ph type="title"/>
          </p:nvPr>
        </p:nvSpPr>
        <p:spPr>
          <a:xfrm>
            <a:off x="629841" y="342900"/>
            <a:ext cx="2949178" cy="1200150"/>
          </a:xfrm>
        </p:spPr>
        <p:txBody>
          <a:bodyPr anchor="b"/>
          <a:lstStyle>
            <a:lvl1pPr>
              <a:defRPr sz="2400">
                <a:solidFill>
                  <a:schemeClr val="bg1"/>
                </a:solidFill>
              </a:defRPr>
            </a:lvl1pPr>
          </a:lstStyle>
          <a:p>
            <a:r>
              <a:rPr lang="en-US" smtClean="0"/>
              <a:t>Click to edit Master title style</a:t>
            </a:r>
            <a:endParaRPr lang="en-US" dirty="0"/>
          </a:p>
        </p:txBody>
      </p:sp>
      <p:sp>
        <p:nvSpPr>
          <p:cNvPr id="3" name="Picture Placeholder 2"/>
          <p:cNvSpPr>
            <a:spLocks noGrp="1" noChangeAspect="1"/>
          </p:cNvSpPr>
          <p:nvPr>
            <p:ph type="pic" idx="1" hasCustomPrompt="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solidFill>
                  <a:schemeClr val="bg1"/>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7" name="Slide Number Placeholder 6"/>
          <p:cNvSpPr>
            <a:spLocks noGrp="1"/>
          </p:cNvSpPr>
          <p:nvPr>
            <p:ph type="sldNum" sz="quarter" idx="12"/>
          </p:nvPr>
        </p:nvSpPr>
        <p:spPr/>
        <p:txBody>
          <a:bodyPr/>
          <a:lstStyle/>
          <a:p>
            <a:fld id="{C2E482B0-A764-7649-BFD8-7624B53F13A9}" type="slidenum">
              <a:rPr lang="en-GB" smtClean="0"/>
            </a:fld>
            <a:endParaRPr lang="en-GB" dirty="0"/>
          </a:p>
        </p:txBody>
      </p:sp>
    </p:spTree>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lvl1pPr marL="171450" indent="-171450">
              <a:buFontTx/>
              <a:buBlip>
                <a:blip r:embed="rId2"/>
              </a:buBlip>
              <a:defRPr/>
            </a:lvl1pPr>
            <a:lvl2pPr marL="514350" indent="-171450">
              <a:buFontTx/>
              <a:buBlip>
                <a:blip r:embed="rId2"/>
              </a:buBlip>
              <a:defRPr/>
            </a:lvl2pPr>
            <a:lvl3pPr marL="857250" indent="-171450">
              <a:buFontTx/>
              <a:buBlip>
                <a:blip r:embed="rId2"/>
              </a:buBlip>
              <a:defRPr/>
            </a:lvl3pPr>
            <a:lvl4pPr marL="1200150" indent="-171450">
              <a:buFontTx/>
              <a:buBlip>
                <a:blip r:embed="rId2"/>
              </a:buBlip>
              <a:defRPr/>
            </a:lvl4pPr>
            <a:lvl5pPr marL="1543050" indent="-171450">
              <a:buFontTx/>
              <a:buBlip>
                <a:blip r:embed="rId2"/>
              </a:buBlip>
              <a:defRPr/>
            </a:lvl5p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US" dirty="0"/>
          </a:p>
        </p:txBody>
      </p:sp>
      <p:sp>
        <p:nvSpPr>
          <p:cNvPr id="6" name="Slide Number Placeholder 5"/>
          <p:cNvSpPr>
            <a:spLocks noGrp="1"/>
          </p:cNvSpPr>
          <p:nvPr>
            <p:ph type="sldNum" sz="quarter" idx="12"/>
          </p:nvPr>
        </p:nvSpPr>
        <p:spPr/>
        <p:txBody>
          <a:bodyPr/>
          <a:lstStyle/>
          <a:p>
            <a:fld id="{C2E482B0-A764-7649-BFD8-7624B53F13A9}" type="slidenum">
              <a:rPr lang="en-GB" smtClean="0"/>
            </a:fld>
            <a:endParaRPr lang="en-GB" dirty="0"/>
          </a:p>
        </p:txBody>
      </p:sp>
    </p:spTree>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6" name="Slide Number Placeholder 5"/>
          <p:cNvSpPr>
            <a:spLocks noGrp="1"/>
          </p:cNvSpPr>
          <p:nvPr>
            <p:ph type="sldNum" sz="quarter" idx="12"/>
          </p:nvPr>
        </p:nvSpPr>
        <p:spPr/>
        <p:txBody>
          <a:bodyPr/>
          <a:lstStyle/>
          <a:p>
            <a:fld id="{C2E482B0-A764-7649-BFD8-7624B53F13A9}" type="slidenum">
              <a:rPr lang="en-GB" smtClean="0"/>
            </a:fld>
            <a:endParaRPr lang="en-GB" dirty="0"/>
          </a:p>
        </p:txBody>
      </p:sp>
    </p:spTree>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5" name="Rectangle 4"/>
          <p:cNvSpPr/>
          <p:nvPr userDrawn="1"/>
        </p:nvSpPr>
        <p:spPr>
          <a:xfrm>
            <a:off x="193431" y="1268017"/>
            <a:ext cx="8778476" cy="355257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6" name="Rectangle 5"/>
          <p:cNvSpPr/>
          <p:nvPr userDrawn="1"/>
        </p:nvSpPr>
        <p:spPr>
          <a:xfrm>
            <a:off x="0" y="0"/>
            <a:ext cx="9214338" cy="1268017"/>
          </a:xfrm>
          <a:prstGeom prst="rect">
            <a:avLst/>
          </a:prstGeom>
          <a:solidFill>
            <a:srgbClr val="3368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2" name="Title 1"/>
          <p:cNvSpPr>
            <a:spLocks noGrp="1"/>
          </p:cNvSpPr>
          <p:nvPr>
            <p:ph type="title"/>
          </p:nvPr>
        </p:nvSpPr>
        <p:spPr/>
        <p:txBody>
          <a:bodyPr>
            <a:normAutofit/>
          </a:bodyPr>
          <a:lstStyle>
            <a:lvl1pPr>
              <a:defRPr sz="3000" b="1">
                <a:solidFill>
                  <a:schemeClr val="bg1"/>
                </a:solidFill>
              </a:defRPr>
            </a:lvl1pPr>
          </a:lstStyle>
          <a:p>
            <a:r>
              <a:rPr lang="en-US" dirty="0" smtClean="0"/>
              <a:t>Click to edit Master title style</a:t>
            </a:r>
            <a:endParaRPr lang="en-US" dirty="0"/>
          </a:p>
        </p:txBody>
      </p:sp>
      <p:sp>
        <p:nvSpPr>
          <p:cNvPr id="8" name="Slide Number Placeholder 5"/>
          <p:cNvSpPr>
            <a:spLocks noGrp="1"/>
          </p:cNvSpPr>
          <p:nvPr>
            <p:ph type="sldNum" sz="quarter" idx="10"/>
          </p:nvPr>
        </p:nvSpPr>
        <p:spPr>
          <a:xfrm>
            <a:off x="6914507" y="4820594"/>
            <a:ext cx="2057400" cy="273844"/>
          </a:xfrm>
          <a:prstGeom prst="rect">
            <a:avLst/>
          </a:prstGeom>
        </p:spPr>
        <p:txBody>
          <a:bodyPr/>
          <a:lstStyle>
            <a:lvl1pPr algn="r">
              <a:defRPr sz="900">
                <a:solidFill>
                  <a:schemeClr val="bg1">
                    <a:lumMod val="50000"/>
                  </a:schemeClr>
                </a:solidFill>
              </a:defRPr>
            </a:lvl1pPr>
          </a:lstStyle>
          <a:p>
            <a:fld id="{C2E482B0-A764-7649-BFD8-7624B53F13A9}" type="slidenum">
              <a:rPr lang="en-GB" smtClean="0"/>
            </a:fld>
            <a:endParaRPr lang="en-GB" dirty="0"/>
          </a:p>
        </p:txBody>
      </p:sp>
      <p:sp>
        <p:nvSpPr>
          <p:cNvPr id="4" name="Content Placeholder 2"/>
          <p:cNvSpPr>
            <a:spLocks noGrp="1"/>
          </p:cNvSpPr>
          <p:nvPr>
            <p:ph idx="1"/>
          </p:nvPr>
        </p:nvSpPr>
        <p:spPr>
          <a:xfrm>
            <a:off x="628650" y="1369219"/>
            <a:ext cx="7886700" cy="2976380"/>
          </a:xfrm>
        </p:spPr>
        <p:txBody>
          <a:bodyPr/>
          <a:lstStyle>
            <a:lvl1pPr marL="171450" indent="-171450">
              <a:buFontTx/>
              <a:buBlip>
                <a:blip r:embed="rId2"/>
              </a:buBlip>
              <a:defRPr/>
            </a:lvl1pPr>
            <a:lvl2pPr marL="514350" indent="-171450">
              <a:buFontTx/>
              <a:buBlip>
                <a:blip r:embed="rId2"/>
              </a:buBlip>
              <a:defRPr/>
            </a:lvl2pPr>
            <a:lvl3pPr marL="857250" indent="-171450">
              <a:buFontTx/>
              <a:buBlip>
                <a:blip r:embed="rId2"/>
              </a:buBlip>
              <a:defRPr/>
            </a:lvl3pPr>
            <a:lvl4pPr marL="1200150" indent="-171450">
              <a:buFontTx/>
              <a:buBlip>
                <a:blip r:embed="rId2"/>
              </a:buBlip>
              <a:defRPr/>
            </a:lvl4pPr>
            <a:lvl5pPr marL="1543050" indent="-171450">
              <a:buFontTx/>
              <a:buBlip>
                <a:blip r:embed="rId2"/>
              </a:buBlip>
              <a:defRPr/>
            </a:lvl5p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US" dirty="0"/>
          </a:p>
        </p:txBody>
      </p:sp>
    </p:spTree>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000" b="1">
                <a:solidFill>
                  <a:srgbClr val="004282"/>
                </a:solidFill>
              </a:defRPr>
            </a:lvl1pPr>
          </a:lstStyle>
          <a:p>
            <a:r>
              <a:rPr lang="en-US" dirty="0" smtClean="0"/>
              <a:t>Click to edit Master title style</a:t>
            </a:r>
            <a:endParaRPr lang="en-US" dirty="0"/>
          </a:p>
        </p:txBody>
      </p:sp>
      <p:sp>
        <p:nvSpPr>
          <p:cNvPr id="9" name="Slide Number Placeholder 5"/>
          <p:cNvSpPr>
            <a:spLocks noGrp="1"/>
          </p:cNvSpPr>
          <p:nvPr>
            <p:ph type="sldNum" sz="quarter" idx="4"/>
          </p:nvPr>
        </p:nvSpPr>
        <p:spPr>
          <a:xfrm>
            <a:off x="6914507" y="4820594"/>
            <a:ext cx="2057400" cy="273844"/>
          </a:xfrm>
          <a:prstGeom prst="rect">
            <a:avLst/>
          </a:prstGeom>
        </p:spPr>
        <p:txBody>
          <a:bodyPr/>
          <a:lstStyle>
            <a:lvl1pPr algn="r">
              <a:defRPr sz="900">
                <a:solidFill>
                  <a:schemeClr val="bg1">
                    <a:lumMod val="50000"/>
                  </a:schemeClr>
                </a:solidFill>
              </a:defRPr>
            </a:lvl1pPr>
          </a:lstStyle>
          <a:p>
            <a:fld id="{C2E482B0-A764-7649-BFD8-7624B53F13A9}" type="slidenum">
              <a:rPr lang="en-GB" smtClean="0"/>
            </a:fld>
            <a:endParaRPr lang="en-GB" dirty="0"/>
          </a:p>
        </p:txBody>
      </p:sp>
      <p:sp>
        <p:nvSpPr>
          <p:cNvPr id="7" name="Content Placeholder 2"/>
          <p:cNvSpPr>
            <a:spLocks noGrp="1"/>
          </p:cNvSpPr>
          <p:nvPr>
            <p:ph idx="1"/>
          </p:nvPr>
        </p:nvSpPr>
        <p:spPr>
          <a:xfrm>
            <a:off x="628650" y="1369219"/>
            <a:ext cx="7886700" cy="2976380"/>
          </a:xfrm>
        </p:spPr>
        <p:txBody>
          <a:bodyPr/>
          <a:lstStyle>
            <a:lvl1pPr marL="171450" indent="-171450">
              <a:buFontTx/>
              <a:buBlip>
                <a:blip r:embed="rId2"/>
              </a:buBlip>
              <a:defRPr/>
            </a:lvl1pPr>
            <a:lvl2pPr marL="514350" indent="-171450">
              <a:buFontTx/>
              <a:buBlip>
                <a:blip r:embed="rId2"/>
              </a:buBlip>
              <a:defRPr/>
            </a:lvl2pPr>
            <a:lvl3pPr marL="857250" indent="-171450">
              <a:buFontTx/>
              <a:buBlip>
                <a:blip r:embed="rId2"/>
              </a:buBlip>
              <a:defRPr/>
            </a:lvl3pPr>
            <a:lvl4pPr marL="1200150" indent="-171450">
              <a:buFontTx/>
              <a:buBlip>
                <a:blip r:embed="rId2"/>
              </a:buBlip>
              <a:defRPr/>
            </a:lvl4pPr>
            <a:lvl5pPr marL="1543050" indent="-171450">
              <a:buFontTx/>
              <a:buBlip>
                <a:blip r:embed="rId2"/>
              </a:buBlip>
              <a:defRPr/>
            </a:lvl5p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5" name="Rectangle 4"/>
          <p:cNvSpPr/>
          <p:nvPr userDrawn="1"/>
        </p:nvSpPr>
        <p:spPr>
          <a:xfrm>
            <a:off x="193431" y="1268017"/>
            <a:ext cx="8778476" cy="355257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6" name="Rectangle 5"/>
          <p:cNvSpPr/>
          <p:nvPr userDrawn="1"/>
        </p:nvSpPr>
        <p:spPr>
          <a:xfrm>
            <a:off x="0" y="0"/>
            <a:ext cx="9214338" cy="1268017"/>
          </a:xfrm>
          <a:prstGeom prst="rect">
            <a:avLst/>
          </a:prstGeom>
          <a:solidFill>
            <a:srgbClr val="3368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2" name="Title 1"/>
          <p:cNvSpPr>
            <a:spLocks noGrp="1"/>
          </p:cNvSpPr>
          <p:nvPr>
            <p:ph type="title"/>
          </p:nvPr>
        </p:nvSpPr>
        <p:spPr/>
        <p:txBody>
          <a:bodyPr>
            <a:normAutofit/>
          </a:bodyPr>
          <a:lstStyle>
            <a:lvl1pPr>
              <a:defRPr sz="3000" b="1">
                <a:solidFill>
                  <a:schemeClr val="bg1"/>
                </a:solidFill>
              </a:defRPr>
            </a:lvl1pPr>
          </a:lstStyle>
          <a:p>
            <a:r>
              <a:rPr lang="en-US" dirty="0" smtClean="0"/>
              <a:t>Click to edit Master title style</a:t>
            </a:r>
            <a:endParaRPr lang="en-US" dirty="0"/>
          </a:p>
        </p:txBody>
      </p:sp>
      <p:sp>
        <p:nvSpPr>
          <p:cNvPr id="8" name="Slide Number Placeholder 5"/>
          <p:cNvSpPr>
            <a:spLocks noGrp="1"/>
          </p:cNvSpPr>
          <p:nvPr>
            <p:ph type="sldNum" sz="quarter" idx="10"/>
          </p:nvPr>
        </p:nvSpPr>
        <p:spPr>
          <a:xfrm>
            <a:off x="6914507" y="4820594"/>
            <a:ext cx="2057400" cy="273844"/>
          </a:xfrm>
          <a:prstGeom prst="rect">
            <a:avLst/>
          </a:prstGeom>
        </p:spPr>
        <p:txBody>
          <a:bodyPr/>
          <a:lstStyle>
            <a:lvl1pPr algn="r">
              <a:defRPr sz="900">
                <a:solidFill>
                  <a:schemeClr val="bg1">
                    <a:lumMod val="50000"/>
                  </a:schemeClr>
                </a:solidFill>
              </a:defRPr>
            </a:lvl1pPr>
          </a:lstStyle>
          <a:p>
            <a:fld id="{C2E482B0-A764-7649-BFD8-7624B53F13A9}" type="slidenum">
              <a:rPr lang="en-GB" smtClean="0"/>
            </a:fld>
            <a:endParaRPr lang="en-GB" dirty="0"/>
          </a:p>
        </p:txBody>
      </p:sp>
      <p:sp>
        <p:nvSpPr>
          <p:cNvPr id="4" name="Content Placeholder 2"/>
          <p:cNvSpPr>
            <a:spLocks noGrp="1"/>
          </p:cNvSpPr>
          <p:nvPr>
            <p:ph idx="1"/>
          </p:nvPr>
        </p:nvSpPr>
        <p:spPr>
          <a:xfrm>
            <a:off x="628650" y="1369219"/>
            <a:ext cx="7886700" cy="2976380"/>
          </a:xfrm>
        </p:spPr>
        <p:txBody>
          <a:bodyPr/>
          <a:lstStyle>
            <a:lvl1pPr marL="171450" indent="-171450">
              <a:buFontTx/>
              <a:buBlip>
                <a:blip r:embed="rId2"/>
              </a:buBlip>
              <a:defRPr/>
            </a:lvl1pPr>
            <a:lvl2pPr marL="514350" indent="-171450">
              <a:buFontTx/>
              <a:buBlip>
                <a:blip r:embed="rId2"/>
              </a:buBlip>
              <a:defRPr/>
            </a:lvl2pPr>
            <a:lvl3pPr marL="857250" indent="-171450">
              <a:buFontTx/>
              <a:buBlip>
                <a:blip r:embed="rId2"/>
              </a:buBlip>
              <a:defRPr/>
            </a:lvl3pPr>
            <a:lvl4pPr marL="1200150" indent="-171450">
              <a:buFontTx/>
              <a:buBlip>
                <a:blip r:embed="rId2"/>
              </a:buBlip>
              <a:defRPr/>
            </a:lvl4pPr>
            <a:lvl5pPr marL="1543050" indent="-171450">
              <a:buFontTx/>
              <a:buBlip>
                <a:blip r:embed="rId2"/>
              </a:buBlip>
              <a:defRPr/>
            </a:lvl5p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000" b="1">
                <a:solidFill>
                  <a:srgbClr val="004282"/>
                </a:solidFill>
              </a:defRPr>
            </a:lvl1pPr>
          </a:lstStyle>
          <a:p>
            <a:r>
              <a:rPr lang="en-US" dirty="0" smtClean="0"/>
              <a:t>Click to edit Master title style</a:t>
            </a:r>
            <a:endParaRPr lang="en-US" dirty="0"/>
          </a:p>
        </p:txBody>
      </p:sp>
      <p:sp>
        <p:nvSpPr>
          <p:cNvPr id="9" name="Slide Number Placeholder 5"/>
          <p:cNvSpPr>
            <a:spLocks noGrp="1"/>
          </p:cNvSpPr>
          <p:nvPr>
            <p:ph type="sldNum" sz="quarter" idx="4"/>
          </p:nvPr>
        </p:nvSpPr>
        <p:spPr>
          <a:xfrm>
            <a:off x="6914507" y="4820594"/>
            <a:ext cx="2057400" cy="273844"/>
          </a:xfrm>
          <a:prstGeom prst="rect">
            <a:avLst/>
          </a:prstGeom>
        </p:spPr>
        <p:txBody>
          <a:bodyPr/>
          <a:lstStyle>
            <a:lvl1pPr algn="r">
              <a:defRPr sz="900">
                <a:solidFill>
                  <a:schemeClr val="bg1">
                    <a:lumMod val="50000"/>
                  </a:schemeClr>
                </a:solidFill>
              </a:defRPr>
            </a:lvl1pPr>
          </a:lstStyle>
          <a:p>
            <a:fld id="{C2E482B0-A764-7649-BFD8-7624B53F13A9}" type="slidenum">
              <a:rPr lang="en-GB" smtClean="0"/>
            </a:fld>
            <a:endParaRPr lang="en-GB" dirty="0"/>
          </a:p>
        </p:txBody>
      </p:sp>
      <p:sp>
        <p:nvSpPr>
          <p:cNvPr id="7" name="Content Placeholder 2"/>
          <p:cNvSpPr>
            <a:spLocks noGrp="1"/>
          </p:cNvSpPr>
          <p:nvPr>
            <p:ph idx="1"/>
          </p:nvPr>
        </p:nvSpPr>
        <p:spPr>
          <a:xfrm>
            <a:off x="628650" y="1369219"/>
            <a:ext cx="7886700" cy="2976380"/>
          </a:xfrm>
        </p:spPr>
        <p:txBody>
          <a:bodyPr/>
          <a:lstStyle>
            <a:lvl1pPr marL="171450" indent="-171450">
              <a:buFontTx/>
              <a:buBlip>
                <a:blip r:embed="rId2"/>
              </a:buBlip>
              <a:defRPr/>
            </a:lvl1pPr>
            <a:lvl2pPr marL="514350" indent="-171450">
              <a:buFontTx/>
              <a:buBlip>
                <a:blip r:embed="rId2"/>
              </a:buBlip>
              <a:defRPr/>
            </a:lvl2pPr>
            <a:lvl3pPr marL="857250" indent="-171450">
              <a:buFontTx/>
              <a:buBlip>
                <a:blip r:embed="rId2"/>
              </a:buBlip>
              <a:defRPr/>
            </a:lvl3pPr>
            <a:lvl4pPr marL="1200150" indent="-171450">
              <a:buFontTx/>
              <a:buBlip>
                <a:blip r:embed="rId2"/>
              </a:buBlip>
              <a:defRPr/>
            </a:lvl4pPr>
            <a:lvl5pPr marL="1543050" indent="-171450">
              <a:buFontTx/>
              <a:buBlip>
                <a:blip r:embed="rId2"/>
              </a:buBlip>
              <a:defRPr/>
            </a:lvl5p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3788" y="-32870"/>
            <a:ext cx="9307943" cy="5235718"/>
          </a:xfrm>
          <a:prstGeom prst="rect">
            <a:avLst/>
          </a:prstGeom>
        </p:spPr>
      </p:pic>
      <p:sp>
        <p:nvSpPr>
          <p:cNvPr id="8" name="Trapezoid 15"/>
          <p:cNvSpPr/>
          <p:nvPr userDrawn="1"/>
        </p:nvSpPr>
        <p:spPr>
          <a:xfrm>
            <a:off x="-53789" y="1311970"/>
            <a:ext cx="5514846" cy="2641003"/>
          </a:xfrm>
          <a:custGeom>
            <a:avLst/>
            <a:gdLst>
              <a:gd name="connsiteX0" fmla="*/ 0 w 5424854"/>
              <a:gd name="connsiteY0" fmla="*/ 1018237 h 1018237"/>
              <a:gd name="connsiteX1" fmla="*/ 79127 w 5424854"/>
              <a:gd name="connsiteY1" fmla="*/ 0 h 1018237"/>
              <a:gd name="connsiteX2" fmla="*/ 5345727 w 5424854"/>
              <a:gd name="connsiteY2" fmla="*/ 0 h 1018237"/>
              <a:gd name="connsiteX3" fmla="*/ 5424854 w 5424854"/>
              <a:gd name="connsiteY3" fmla="*/ 1018237 h 1018237"/>
              <a:gd name="connsiteX4" fmla="*/ 0 w 5424854"/>
              <a:gd name="connsiteY4" fmla="*/ 1018237 h 1018237"/>
              <a:gd name="connsiteX0-1" fmla="*/ 4 w 5424858"/>
              <a:gd name="connsiteY0-2" fmla="*/ 1018237 h 1018237"/>
              <a:gd name="connsiteX1-3" fmla="*/ 0 w 5424858"/>
              <a:gd name="connsiteY1-4" fmla="*/ 8793 h 1018237"/>
              <a:gd name="connsiteX2-5" fmla="*/ 5345731 w 5424858"/>
              <a:gd name="connsiteY2-6" fmla="*/ 0 h 1018237"/>
              <a:gd name="connsiteX3-7" fmla="*/ 5424858 w 5424858"/>
              <a:gd name="connsiteY3-8" fmla="*/ 1018237 h 1018237"/>
              <a:gd name="connsiteX4-9" fmla="*/ 4 w 5424858"/>
              <a:gd name="connsiteY4-10" fmla="*/ 1018237 h 1018237"/>
              <a:gd name="connsiteX0-11" fmla="*/ 4 w 5433654"/>
              <a:gd name="connsiteY0-12" fmla="*/ 1009444 h 1009444"/>
              <a:gd name="connsiteX1-13" fmla="*/ 0 w 5433654"/>
              <a:gd name="connsiteY1-14" fmla="*/ 0 h 1009444"/>
              <a:gd name="connsiteX2-15" fmla="*/ 5433654 w 5433654"/>
              <a:gd name="connsiteY2-16" fmla="*/ 0 h 1009444"/>
              <a:gd name="connsiteX3-17" fmla="*/ 5424858 w 5433654"/>
              <a:gd name="connsiteY3-18" fmla="*/ 1009444 h 1009444"/>
              <a:gd name="connsiteX4-19" fmla="*/ 4 w 5433654"/>
              <a:gd name="connsiteY4-20" fmla="*/ 1009444 h 1009444"/>
              <a:gd name="connsiteX0-21" fmla="*/ 4 w 5433654"/>
              <a:gd name="connsiteY0-22" fmla="*/ 1009444 h 1018237"/>
              <a:gd name="connsiteX1-23" fmla="*/ 0 w 5433654"/>
              <a:gd name="connsiteY1-24" fmla="*/ 0 h 1018237"/>
              <a:gd name="connsiteX2-25" fmla="*/ 5433654 w 5433654"/>
              <a:gd name="connsiteY2-26" fmla="*/ 0 h 1018237"/>
              <a:gd name="connsiteX3-27" fmla="*/ 5363312 w 5433654"/>
              <a:gd name="connsiteY3-28" fmla="*/ 1018237 h 1018237"/>
              <a:gd name="connsiteX4-29" fmla="*/ 4 w 5433654"/>
              <a:gd name="connsiteY4-30" fmla="*/ 1009444 h 1018237"/>
              <a:gd name="connsiteX0-31" fmla="*/ 4 w 5540546"/>
              <a:gd name="connsiteY0-32" fmla="*/ 1009444 h 1018237"/>
              <a:gd name="connsiteX1-33" fmla="*/ 0 w 5540546"/>
              <a:gd name="connsiteY1-34" fmla="*/ 0 h 1018237"/>
              <a:gd name="connsiteX2-35" fmla="*/ 5540546 w 5540546"/>
              <a:gd name="connsiteY2-36" fmla="*/ 0 h 1018237"/>
              <a:gd name="connsiteX3-37" fmla="*/ 5363312 w 5540546"/>
              <a:gd name="connsiteY3-38" fmla="*/ 1018237 h 1018237"/>
              <a:gd name="connsiteX4-39" fmla="*/ 4 w 5540546"/>
              <a:gd name="connsiteY4-40" fmla="*/ 1009444 h 1018237"/>
              <a:gd name="connsiteX0-41" fmla="*/ 4 w 5540546"/>
              <a:gd name="connsiteY0-42" fmla="*/ 1009444 h 1269783"/>
              <a:gd name="connsiteX1-43" fmla="*/ 0 w 5540546"/>
              <a:gd name="connsiteY1-44" fmla="*/ 0 h 1269783"/>
              <a:gd name="connsiteX2-45" fmla="*/ 5540546 w 5540546"/>
              <a:gd name="connsiteY2-46" fmla="*/ 0 h 1269783"/>
              <a:gd name="connsiteX3-47" fmla="*/ 5318774 w 5540546"/>
              <a:gd name="connsiteY3-48" fmla="*/ 1269783 h 1269783"/>
              <a:gd name="connsiteX4-49" fmla="*/ 4 w 5540546"/>
              <a:gd name="connsiteY4-50" fmla="*/ 1009444 h 1269783"/>
              <a:gd name="connsiteX0-51" fmla="*/ 4 w 5540546"/>
              <a:gd name="connsiteY0-52" fmla="*/ 1260990 h 1269783"/>
              <a:gd name="connsiteX1-53" fmla="*/ 0 w 5540546"/>
              <a:gd name="connsiteY1-54" fmla="*/ 0 h 1269783"/>
              <a:gd name="connsiteX2-55" fmla="*/ 5540546 w 5540546"/>
              <a:gd name="connsiteY2-56" fmla="*/ 0 h 1269783"/>
              <a:gd name="connsiteX3-57" fmla="*/ 5318774 w 5540546"/>
              <a:gd name="connsiteY3-58" fmla="*/ 1269783 h 1269783"/>
              <a:gd name="connsiteX4-59" fmla="*/ 4 w 5540546"/>
              <a:gd name="connsiteY4-60" fmla="*/ 1260990 h 1269783"/>
              <a:gd name="connsiteX0-61" fmla="*/ 4 w 5540546"/>
              <a:gd name="connsiteY0-62" fmla="*/ 1260990 h 1269783"/>
              <a:gd name="connsiteX1-63" fmla="*/ 0 w 5540546"/>
              <a:gd name="connsiteY1-64" fmla="*/ 0 h 1269783"/>
              <a:gd name="connsiteX2-65" fmla="*/ 5540546 w 5540546"/>
              <a:gd name="connsiteY2-66" fmla="*/ 0 h 1269783"/>
              <a:gd name="connsiteX3-67" fmla="*/ 5380167 w 5540546"/>
              <a:gd name="connsiteY3-68" fmla="*/ 1269783 h 1269783"/>
              <a:gd name="connsiteX4-69" fmla="*/ 4 w 5540546"/>
              <a:gd name="connsiteY4-70" fmla="*/ 1260990 h 1269783"/>
              <a:gd name="connsiteX0-71" fmla="*/ 0 w 5595114"/>
              <a:gd name="connsiteY0-72" fmla="*/ 1260990 h 1269783"/>
              <a:gd name="connsiteX1-73" fmla="*/ 54568 w 5595114"/>
              <a:gd name="connsiteY1-74" fmla="*/ 0 h 1269783"/>
              <a:gd name="connsiteX2-75" fmla="*/ 5595114 w 5595114"/>
              <a:gd name="connsiteY2-76" fmla="*/ 0 h 1269783"/>
              <a:gd name="connsiteX3-77" fmla="*/ 5434735 w 5595114"/>
              <a:gd name="connsiteY3-78" fmla="*/ 1269783 h 1269783"/>
              <a:gd name="connsiteX4-79" fmla="*/ 0 w 5595114"/>
              <a:gd name="connsiteY4-80" fmla="*/ 1260990 h 1269783"/>
              <a:gd name="connsiteX0-81" fmla="*/ 3 w 5595117"/>
              <a:gd name="connsiteY0-82" fmla="*/ 1260990 h 1269783"/>
              <a:gd name="connsiteX1-83" fmla="*/ 0 w 5595117"/>
              <a:gd name="connsiteY1-84" fmla="*/ 3233 h 1269783"/>
              <a:gd name="connsiteX2-85" fmla="*/ 5595117 w 5595117"/>
              <a:gd name="connsiteY2-86" fmla="*/ 0 h 1269783"/>
              <a:gd name="connsiteX3-87" fmla="*/ 5434738 w 5595117"/>
              <a:gd name="connsiteY3-88" fmla="*/ 1269783 h 1269783"/>
              <a:gd name="connsiteX4-89" fmla="*/ 3 w 5595117"/>
              <a:gd name="connsiteY4-90" fmla="*/ 1260990 h 126978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5595117" h="1269783">
                <a:moveTo>
                  <a:pt x="3" y="1260990"/>
                </a:moveTo>
                <a:cubicBezTo>
                  <a:pt x="2" y="924509"/>
                  <a:pt x="1" y="339714"/>
                  <a:pt x="0" y="3233"/>
                </a:cubicBezTo>
                <a:lnTo>
                  <a:pt x="5595117" y="0"/>
                </a:lnTo>
                <a:lnTo>
                  <a:pt x="5434738" y="1269783"/>
                </a:lnTo>
                <a:lnTo>
                  <a:pt x="3" y="1260990"/>
                </a:lnTo>
                <a:close/>
              </a:path>
            </a:pathLst>
          </a:custGeom>
          <a:solidFill>
            <a:schemeClr val="bg2">
              <a:lumMod val="10000"/>
              <a:alpha val="4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2" name="Title 1"/>
          <p:cNvSpPr>
            <a:spLocks noGrp="1"/>
          </p:cNvSpPr>
          <p:nvPr>
            <p:ph type="ctrTitle"/>
          </p:nvPr>
        </p:nvSpPr>
        <p:spPr>
          <a:xfrm>
            <a:off x="628650" y="1627852"/>
            <a:ext cx="4832407" cy="1286772"/>
          </a:xfrm>
          <a:effectLst>
            <a:outerShdw blurRad="50800" dist="76200" dir="2700000" algn="tl" rotWithShape="0">
              <a:prstClr val="black">
                <a:alpha val="40000"/>
              </a:prstClr>
            </a:outerShdw>
          </a:effectLst>
        </p:spPr>
        <p:txBody>
          <a:bodyPr anchor="t">
            <a:normAutofit/>
          </a:bodyPr>
          <a:lstStyle>
            <a:lvl1pPr algn="l">
              <a:defRPr sz="4000">
                <a:solidFill>
                  <a:schemeClr val="bg1">
                    <a:lumMod val="95000"/>
                  </a:schemeClr>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628650" y="2914624"/>
            <a:ext cx="4622426" cy="897617"/>
          </a:xfrm>
        </p:spPr>
        <p:txBody>
          <a:bodyPr/>
          <a:lstStyle>
            <a:lvl1pPr marL="0" indent="0" algn="l">
              <a:buNone/>
              <a:defRPr sz="1800">
                <a:solidFill>
                  <a:schemeClr val="bg1">
                    <a:lumMod val="95000"/>
                  </a:schemeClr>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dirty="0"/>
          </a:p>
        </p:txBody>
      </p:sp>
      <p:sp>
        <p:nvSpPr>
          <p:cNvPr id="6" name="Slide Number Placeholder 5"/>
          <p:cNvSpPr>
            <a:spLocks noGrp="1"/>
          </p:cNvSpPr>
          <p:nvPr>
            <p:ph type="sldNum" sz="quarter" idx="12"/>
          </p:nvPr>
        </p:nvSpPr>
        <p:spPr>
          <a:xfrm>
            <a:off x="6968938" y="4767263"/>
            <a:ext cx="2057400" cy="273844"/>
          </a:xfrm>
        </p:spPr>
        <p:txBody>
          <a:bodyPr/>
          <a:lstStyle/>
          <a:p>
            <a:fld id="{C2E482B0-A764-7649-BFD8-7624B53F13A9}" type="slidenum">
              <a:rPr lang="en-GB" smtClean="0"/>
            </a:fld>
            <a:endParaRPr lang="en-GB" dirty="0"/>
          </a:p>
        </p:txBody>
      </p:sp>
      <p:sp>
        <p:nvSpPr>
          <p:cNvPr id="9" name="Text Box 20"/>
          <p:cNvSpPr txBox="1">
            <a:spLocks noChangeArrowheads="1"/>
          </p:cNvSpPr>
          <p:nvPr userDrawn="1"/>
        </p:nvSpPr>
        <p:spPr bwMode="auto">
          <a:xfrm>
            <a:off x="212772" y="4939290"/>
            <a:ext cx="2175596" cy="173124"/>
          </a:xfrm>
          <a:prstGeom prst="rect">
            <a:avLst/>
          </a:prstGeom>
          <a:noFill/>
          <a:ln w="9525">
            <a:noFill/>
            <a:miter lim="800000"/>
          </a:ln>
          <a:effectLst/>
        </p:spPr>
        <p:txBody>
          <a:bodyPr wrap="none">
            <a:spAutoFit/>
          </a:bodyPr>
          <a:lstStyle>
            <a:lvl1pPr eaLnBrk="0" hangingPunct="0">
              <a:defRPr sz="2400">
                <a:solidFill>
                  <a:schemeClr val="tx1"/>
                </a:solidFill>
                <a:latin typeface="Century Gothic" panose="020B0502020202020204" pitchFamily="34" charset="0"/>
                <a:ea typeface="MS PGothic" panose="020B0600070205080204" pitchFamily="34" charset="-128"/>
              </a:defRPr>
            </a:lvl1pPr>
            <a:lvl2pPr marL="742950" indent="-285750" eaLnBrk="0" hangingPunct="0">
              <a:defRPr sz="2400">
                <a:solidFill>
                  <a:schemeClr val="tx1"/>
                </a:solidFill>
                <a:latin typeface="Century Gothic" panose="020B0502020202020204" pitchFamily="34" charset="0"/>
                <a:ea typeface="MS PGothic" panose="020B0600070205080204" pitchFamily="34" charset="-128"/>
              </a:defRPr>
            </a:lvl2pPr>
            <a:lvl3pPr marL="1143000" indent="-228600" eaLnBrk="0" hangingPunct="0">
              <a:defRPr sz="2400">
                <a:solidFill>
                  <a:schemeClr val="tx1"/>
                </a:solidFill>
                <a:latin typeface="Century Gothic" panose="020B0502020202020204" pitchFamily="34" charset="0"/>
                <a:ea typeface="MS PGothic" panose="020B0600070205080204" pitchFamily="34" charset="-128"/>
              </a:defRPr>
            </a:lvl3pPr>
            <a:lvl4pPr marL="1600200" indent="-228600" eaLnBrk="0" hangingPunct="0">
              <a:defRPr sz="2400">
                <a:solidFill>
                  <a:schemeClr val="tx1"/>
                </a:solidFill>
                <a:latin typeface="Century Gothic" panose="020B0502020202020204" pitchFamily="34" charset="0"/>
                <a:ea typeface="MS PGothic" panose="020B0600070205080204" pitchFamily="34" charset="-128"/>
              </a:defRPr>
            </a:lvl4pPr>
            <a:lvl5pPr marL="2057400" indent="-228600" eaLnBrk="0" hangingPunct="0">
              <a:defRPr sz="2400">
                <a:solidFill>
                  <a:schemeClr val="tx1"/>
                </a:solidFill>
                <a:latin typeface="Century Gothic" panose="020B0502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entury Gothic" panose="020B0502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entury Gothic" panose="020B0502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entury Gothic" panose="020B0502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entury Gothic" panose="020B0502020202020204" pitchFamily="34" charset="0"/>
                <a:ea typeface="MS PGothic" panose="020B0600070205080204" pitchFamily="34" charset="-128"/>
              </a:defRPr>
            </a:lvl9pPr>
          </a:lstStyle>
          <a:p>
            <a:pPr>
              <a:defRPr/>
            </a:pPr>
            <a:r>
              <a:rPr lang="en-US" altLang="en-US" sz="525" dirty="0" smtClean="0">
                <a:solidFill>
                  <a:schemeClr val="tx1">
                    <a:lumMod val="85000"/>
                    <a:lumOff val="15000"/>
                  </a:schemeClr>
                </a:solidFill>
                <a:latin typeface="Arial" panose="02080604020202020204" pitchFamily="34" charset="0"/>
                <a:cs typeface="Arial" panose="02080604020202020204" pitchFamily="34" charset="0"/>
              </a:rPr>
              <a:t>© Copyright National University of Singapore. All Rights Reserved. </a:t>
            </a:r>
            <a:endParaRPr lang="en-US" altLang="en-US" sz="525" dirty="0" smtClean="0">
              <a:solidFill>
                <a:schemeClr val="tx1">
                  <a:lumMod val="85000"/>
                  <a:lumOff val="15000"/>
                </a:schemeClr>
              </a:solidFill>
              <a:latin typeface="Arial" panose="02080604020202020204" pitchFamily="34" charset="0"/>
              <a:cs typeface="Arial" panose="02080604020202020204" pitchFamily="34" charset="0"/>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1pPr marL="171450" indent="-171450">
              <a:buFontTx/>
              <a:buBlip>
                <a:blip r:embed="rId2"/>
              </a:buBlip>
              <a:defRPr/>
            </a:lvl1pPr>
            <a:lvl2pPr marL="514350" indent="-171450">
              <a:buFontTx/>
              <a:buBlip>
                <a:blip r:embed="rId2"/>
              </a:buBlip>
              <a:defRPr/>
            </a:lvl2pPr>
            <a:lvl3pPr marL="857250" indent="-171450">
              <a:buFontTx/>
              <a:buBlip>
                <a:blip r:embed="rId2"/>
              </a:buBlip>
              <a:defRPr/>
            </a:lvl3pPr>
            <a:lvl4pPr marL="1200150" indent="-171450">
              <a:buFontTx/>
              <a:buBlip>
                <a:blip r:embed="rId2"/>
              </a:buBlip>
              <a:defRPr/>
            </a:lvl4pPr>
            <a:lvl5pPr marL="1543050" indent="-171450">
              <a:buFontTx/>
              <a:buBlip>
                <a:blip r:embed="rId2"/>
              </a:buBlip>
              <a:defRPr/>
            </a:lvl5p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US" dirty="0"/>
          </a:p>
        </p:txBody>
      </p:sp>
      <p:sp>
        <p:nvSpPr>
          <p:cNvPr id="6" name="Slide Number Placeholder 5"/>
          <p:cNvSpPr>
            <a:spLocks noGrp="1"/>
          </p:cNvSpPr>
          <p:nvPr>
            <p:ph type="sldNum" sz="quarter" idx="12"/>
          </p:nvPr>
        </p:nvSpPr>
        <p:spPr/>
        <p:txBody>
          <a:bodyPr/>
          <a:lstStyle/>
          <a:p>
            <a:fld id="{C2E482B0-A764-7649-BFD8-7624B53F13A9}" type="slidenum">
              <a:rPr lang="en-GB" smtClean="0"/>
            </a:fld>
            <a:endParaRPr lang="en-GB"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userDrawn="1"/>
        </p:nvSpPr>
        <p:spPr>
          <a:xfrm>
            <a:off x="193431" y="138479"/>
            <a:ext cx="8778476" cy="468211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2" name="Title 1"/>
          <p:cNvSpPr>
            <a:spLocks noGrp="1"/>
          </p:cNvSpPr>
          <p:nvPr>
            <p:ph type="title"/>
          </p:nvPr>
        </p:nvSpPr>
        <p:spPr>
          <a:xfrm>
            <a:off x="623888" y="1282304"/>
            <a:ext cx="7886700" cy="2139553"/>
          </a:xfrm>
        </p:spPr>
        <p:txBody>
          <a:bodyPr anchor="b"/>
          <a:lstStyle>
            <a:lvl1pPr>
              <a:defRPr sz="4500"/>
            </a:lvl1pPr>
          </a:lstStyle>
          <a:p>
            <a:r>
              <a:rPr lang="en-US" dirty="0" smtClean="0"/>
              <a:t>Click to edit Master title style</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endParaRPr lang="en-US" smtClean="0"/>
          </a:p>
        </p:txBody>
      </p:sp>
      <p:sp>
        <p:nvSpPr>
          <p:cNvPr id="6" name="Slide Number Placeholder 5"/>
          <p:cNvSpPr>
            <a:spLocks noGrp="1"/>
          </p:cNvSpPr>
          <p:nvPr>
            <p:ph type="sldNum" sz="quarter" idx="12"/>
          </p:nvPr>
        </p:nvSpPr>
        <p:spPr/>
        <p:txBody>
          <a:bodyPr/>
          <a:lstStyle/>
          <a:p>
            <a:fld id="{C2E482B0-A764-7649-BFD8-7624B53F13A9}" type="slidenum">
              <a:rPr lang="en-GB" smtClean="0"/>
            </a:fld>
            <a:endParaRPr lang="en-GB"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userDrawn="1"/>
        </p:nvSpPr>
        <p:spPr>
          <a:xfrm>
            <a:off x="193431" y="1268017"/>
            <a:ext cx="8778476" cy="355257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369219"/>
            <a:ext cx="3886200" cy="3263504"/>
          </a:xfrm>
        </p:spPr>
        <p:txBody>
          <a:bodyPr/>
          <a:lstStyle>
            <a:lvl1pPr marL="171450" indent="-171450">
              <a:buFontTx/>
              <a:buBlip>
                <a:blip r:embed="rId2"/>
              </a:buBlip>
              <a:defRPr/>
            </a:lvl1pPr>
            <a:lvl2pPr marL="514350" indent="-171450">
              <a:buFontTx/>
              <a:buBlip>
                <a:blip r:embed="rId2"/>
              </a:buBlip>
              <a:defRPr/>
            </a:lvl2pPr>
            <a:lvl3pPr marL="857250" indent="-171450">
              <a:buFontTx/>
              <a:buBlip>
                <a:blip r:embed="rId2"/>
              </a:buBlip>
              <a:defRPr/>
            </a:lvl3pPr>
            <a:lvl4pPr marL="1200150" indent="-171450">
              <a:buFontTx/>
              <a:buBlip>
                <a:blip r:embed="rId2"/>
              </a:buBlip>
              <a:defRPr/>
            </a:lvl4pPr>
            <a:lvl5pPr marL="1543050" indent="-171450">
              <a:buFontTx/>
              <a:buBlip>
                <a:blip r:embed="rId2"/>
              </a:buBlip>
              <a:defRPr/>
            </a:lvl5p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US" dirty="0"/>
          </a:p>
        </p:txBody>
      </p:sp>
      <p:sp>
        <p:nvSpPr>
          <p:cNvPr id="4" name="Content Placeholder 3"/>
          <p:cNvSpPr>
            <a:spLocks noGrp="1"/>
          </p:cNvSpPr>
          <p:nvPr>
            <p:ph sz="half" idx="2"/>
          </p:nvPr>
        </p:nvSpPr>
        <p:spPr>
          <a:xfrm>
            <a:off x="4629150" y="1369219"/>
            <a:ext cx="3886200" cy="3263504"/>
          </a:xfrm>
        </p:spPr>
        <p:txBody>
          <a:bodyPr/>
          <a:lstStyle>
            <a:lvl1pPr marL="171450" indent="-171450">
              <a:buFontTx/>
              <a:buBlip>
                <a:blip r:embed="rId2"/>
              </a:buBlip>
              <a:defRPr/>
            </a:lvl1pPr>
            <a:lvl2pPr marL="514350" indent="-171450">
              <a:buFontTx/>
              <a:buBlip>
                <a:blip r:embed="rId2"/>
              </a:buBlip>
              <a:defRPr/>
            </a:lvl2pPr>
            <a:lvl3pPr marL="857250" indent="-171450">
              <a:buFontTx/>
              <a:buBlip>
                <a:blip r:embed="rId2"/>
              </a:buBlip>
              <a:defRPr/>
            </a:lvl3pPr>
            <a:lvl4pPr marL="1200150" indent="-171450">
              <a:buFontTx/>
              <a:buBlip>
                <a:blip r:embed="rId2"/>
              </a:buBlip>
              <a:defRPr/>
            </a:lvl4pPr>
            <a:lvl5pPr marL="1543050" indent="-171450">
              <a:buFontTx/>
              <a:buBlip>
                <a:blip r:embed="rId2"/>
              </a:buBlip>
              <a:defRPr/>
            </a:lvl5p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US" dirty="0"/>
          </a:p>
        </p:txBody>
      </p:sp>
      <p:sp>
        <p:nvSpPr>
          <p:cNvPr id="7" name="Slide Number Placeholder 6"/>
          <p:cNvSpPr>
            <a:spLocks noGrp="1"/>
          </p:cNvSpPr>
          <p:nvPr>
            <p:ph type="sldNum" sz="quarter" idx="12"/>
          </p:nvPr>
        </p:nvSpPr>
        <p:spPr/>
        <p:txBody>
          <a:bodyPr/>
          <a:lstStyle/>
          <a:p>
            <a:fld id="{C2E482B0-A764-7649-BFD8-7624B53F13A9}" type="slidenum">
              <a:rPr lang="en-GB" smtClean="0"/>
            </a:fld>
            <a:endParaRPr lang="en-GB"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userDrawn="1"/>
        </p:nvSpPr>
        <p:spPr>
          <a:xfrm>
            <a:off x="193431" y="1268017"/>
            <a:ext cx="8778476" cy="355257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11" name="Rectangle 10"/>
          <p:cNvSpPr/>
          <p:nvPr userDrawn="1"/>
        </p:nvSpPr>
        <p:spPr>
          <a:xfrm>
            <a:off x="193432" y="1275161"/>
            <a:ext cx="4369777" cy="3552578"/>
          </a:xfrm>
          <a:prstGeom prst="rect">
            <a:avLst/>
          </a:prstGeom>
          <a:solidFill>
            <a:srgbClr val="3368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2" name="Title 1"/>
          <p:cNvSpPr>
            <a:spLocks noGrp="1"/>
          </p:cNvSpPr>
          <p:nvPr>
            <p:ph type="title"/>
          </p:nvPr>
        </p:nvSpPr>
        <p:spPr>
          <a:xfrm>
            <a:off x="629841" y="273844"/>
            <a:ext cx="7886700" cy="994172"/>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smtClean="0"/>
              <a:t>Click to edit Master text styles</a:t>
            </a:r>
            <a:endParaRPr lang="en-US" dirty="0" smtClean="0"/>
          </a:p>
        </p:txBody>
      </p:sp>
      <p:sp>
        <p:nvSpPr>
          <p:cNvPr id="4" name="Content Placeholder 3"/>
          <p:cNvSpPr>
            <a:spLocks noGrp="1"/>
          </p:cNvSpPr>
          <p:nvPr>
            <p:ph sz="half" idx="2"/>
          </p:nvPr>
        </p:nvSpPr>
        <p:spPr>
          <a:xfrm>
            <a:off x="629842" y="1878806"/>
            <a:ext cx="3868340" cy="2763441"/>
          </a:xfrm>
        </p:spPr>
        <p:txBody>
          <a:bodyPr/>
          <a:lstStyle>
            <a:lvl1pPr marL="171450" indent="-171450">
              <a:buFontTx/>
              <a:buBlip>
                <a:blip r:embed="rId2"/>
              </a:buBlip>
              <a:defRPr>
                <a:solidFill>
                  <a:schemeClr val="bg1"/>
                </a:solidFill>
              </a:defRPr>
            </a:lvl1pPr>
            <a:lvl2pPr marL="514350" indent="-171450">
              <a:buFontTx/>
              <a:buBlip>
                <a:blip r:embed="rId2"/>
              </a:buBlip>
              <a:defRPr>
                <a:solidFill>
                  <a:schemeClr val="bg1"/>
                </a:solidFill>
              </a:defRPr>
            </a:lvl2pPr>
            <a:lvl3pPr marL="857250" indent="-171450">
              <a:buFontTx/>
              <a:buBlip>
                <a:blip r:embed="rId2"/>
              </a:buBlip>
              <a:defRPr>
                <a:solidFill>
                  <a:schemeClr val="bg1"/>
                </a:solidFill>
              </a:defRPr>
            </a:lvl3pPr>
            <a:lvl4pPr marL="1200150" indent="-171450">
              <a:buFontTx/>
              <a:buBlip>
                <a:blip r:embed="rId2"/>
              </a:buBlip>
              <a:defRPr>
                <a:solidFill>
                  <a:schemeClr val="bg1"/>
                </a:solidFill>
              </a:defRPr>
            </a:lvl4pPr>
            <a:lvl5pPr marL="1543050" indent="-171450">
              <a:buFontTx/>
              <a:buBlip>
                <a:blip r:embed="rId2"/>
              </a:buBlip>
              <a:defRPr>
                <a:solidFill>
                  <a:schemeClr val="bg1"/>
                </a:solidFill>
              </a:defRPr>
            </a:lvl5p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29150" y="1878806"/>
            <a:ext cx="3887391" cy="2763441"/>
          </a:xfrm>
        </p:spPr>
        <p:txBody>
          <a:bodyPr/>
          <a:lstStyle>
            <a:lvl1pPr marL="171450" indent="-171450">
              <a:buFontTx/>
              <a:buBlip>
                <a:blip r:embed="rId2"/>
              </a:buBlip>
              <a:defRPr/>
            </a:lvl1pPr>
            <a:lvl2pPr marL="514350" indent="-171450">
              <a:buFontTx/>
              <a:buBlip>
                <a:blip r:embed="rId2"/>
              </a:buBlip>
              <a:defRPr/>
            </a:lvl2pPr>
            <a:lvl3pPr marL="857250" indent="-171450">
              <a:buFontTx/>
              <a:buBlip>
                <a:blip r:embed="rId2"/>
              </a:buBlip>
              <a:defRPr/>
            </a:lvl3pPr>
            <a:lvl4pPr marL="1200150" indent="-171450">
              <a:buFontTx/>
              <a:buBlip>
                <a:blip r:embed="rId2"/>
              </a:buBlip>
              <a:defRPr/>
            </a:lvl4pPr>
            <a:lvl5pPr marL="1543050" indent="-171450">
              <a:buFontTx/>
              <a:buBlip>
                <a:blip r:embed="rId2"/>
              </a:buBlip>
              <a:defRPr/>
            </a:lvl5p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US" dirty="0"/>
          </a:p>
        </p:txBody>
      </p:sp>
      <p:sp>
        <p:nvSpPr>
          <p:cNvPr id="9" name="Slide Number Placeholder 8"/>
          <p:cNvSpPr>
            <a:spLocks noGrp="1"/>
          </p:cNvSpPr>
          <p:nvPr>
            <p:ph type="sldNum" sz="quarter" idx="12"/>
          </p:nvPr>
        </p:nvSpPr>
        <p:spPr/>
        <p:txBody>
          <a:bodyPr/>
          <a:lstStyle/>
          <a:p>
            <a:fld id="{C2E482B0-A764-7649-BFD8-7624B53F13A9}" type="slidenum">
              <a:rPr lang="en-GB" smtClean="0"/>
            </a:fld>
            <a:endParaRPr lang="en-GB"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5" name="Slide Number Placeholder 4"/>
          <p:cNvSpPr>
            <a:spLocks noGrp="1"/>
          </p:cNvSpPr>
          <p:nvPr>
            <p:ph type="sldNum" sz="quarter" idx="12"/>
          </p:nvPr>
        </p:nvSpPr>
        <p:spPr/>
        <p:txBody>
          <a:bodyPr/>
          <a:lstStyle/>
          <a:p>
            <a:fld id="{C2E482B0-A764-7649-BFD8-7624B53F13A9}" type="slidenum">
              <a:rPr lang="en-GB" smtClean="0"/>
            </a:fld>
            <a:endParaRPr lang="en-GB"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1pPr marL="171450" indent="-171450">
              <a:buFontTx/>
              <a:buBlip>
                <a:blip r:embed="rId2"/>
              </a:buBlip>
              <a:defRPr/>
            </a:lvl1pPr>
            <a:lvl2pPr marL="514350" indent="-171450">
              <a:buFontTx/>
              <a:buBlip>
                <a:blip r:embed="rId2"/>
              </a:buBlip>
              <a:defRPr/>
            </a:lvl2pPr>
            <a:lvl3pPr marL="857250" indent="-171450">
              <a:buFontTx/>
              <a:buBlip>
                <a:blip r:embed="rId2"/>
              </a:buBlip>
              <a:defRPr/>
            </a:lvl3pPr>
            <a:lvl4pPr marL="1200150" indent="-171450">
              <a:buFontTx/>
              <a:buBlip>
                <a:blip r:embed="rId2"/>
              </a:buBlip>
              <a:defRPr/>
            </a:lvl4pPr>
            <a:lvl5pPr marL="1543050" indent="-171450">
              <a:buFontTx/>
              <a:buBlip>
                <a:blip r:embed="rId2"/>
              </a:buBlip>
              <a:defRPr/>
            </a:lvl5p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US" dirty="0"/>
          </a:p>
        </p:txBody>
      </p:sp>
      <p:sp>
        <p:nvSpPr>
          <p:cNvPr id="6" name="Slide Number Placeholder 5"/>
          <p:cNvSpPr>
            <a:spLocks noGrp="1"/>
          </p:cNvSpPr>
          <p:nvPr>
            <p:ph type="sldNum" sz="quarter" idx="12"/>
          </p:nvPr>
        </p:nvSpPr>
        <p:spPr/>
        <p:txBody>
          <a:bodyPr/>
          <a:lstStyle/>
          <a:p>
            <a:fld id="{C2E482B0-A764-7649-BFD8-7624B53F13A9}" type="slidenum">
              <a:rPr lang="en-GB" smtClean="0"/>
            </a:fld>
            <a:endParaRPr lang="en-GB"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C2E482B0-A764-7649-BFD8-7624B53F13A9}" type="slidenum">
              <a:rPr lang="en-GB" smtClean="0"/>
            </a:fld>
            <a:endParaRPr lang="en-GB"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userDrawn="1"/>
        </p:nvSpPr>
        <p:spPr>
          <a:xfrm>
            <a:off x="3763108" y="164857"/>
            <a:ext cx="5208799" cy="46557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9" name="Rectangle 8"/>
          <p:cNvSpPr/>
          <p:nvPr userDrawn="1"/>
        </p:nvSpPr>
        <p:spPr>
          <a:xfrm>
            <a:off x="193432" y="164856"/>
            <a:ext cx="3569677" cy="4662883"/>
          </a:xfrm>
          <a:prstGeom prst="rect">
            <a:avLst/>
          </a:prstGeom>
          <a:solidFill>
            <a:srgbClr val="3368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2" name="Title 1"/>
          <p:cNvSpPr>
            <a:spLocks noGrp="1"/>
          </p:cNvSpPr>
          <p:nvPr>
            <p:ph type="title"/>
          </p:nvPr>
        </p:nvSpPr>
        <p:spPr>
          <a:xfrm>
            <a:off x="629841" y="342900"/>
            <a:ext cx="2949178" cy="1200150"/>
          </a:xfrm>
        </p:spPr>
        <p:txBody>
          <a:bodyPr anchor="b"/>
          <a:lstStyle>
            <a:lvl1pPr>
              <a:defRPr sz="2400">
                <a:solidFill>
                  <a:schemeClr val="bg1"/>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3887391" y="740569"/>
            <a:ext cx="4629150" cy="3655219"/>
          </a:xfrm>
        </p:spPr>
        <p:txBody>
          <a:bodyPr/>
          <a:lstStyle>
            <a:lvl1pPr marL="171450" indent="-171450">
              <a:buFontTx/>
              <a:buBlip>
                <a:blip r:embed="rId2"/>
              </a:buBlip>
              <a:defRPr sz="2400"/>
            </a:lvl1pPr>
            <a:lvl2pPr marL="514350" indent="-171450">
              <a:buFontTx/>
              <a:buBlip>
                <a:blip r:embed="rId2"/>
              </a:buBlip>
              <a:defRPr sz="2100"/>
            </a:lvl2pPr>
            <a:lvl3pPr marL="857250" indent="-171450">
              <a:buFontTx/>
              <a:buBlip>
                <a:blip r:embed="rId2"/>
              </a:buBlip>
              <a:defRPr sz="1800"/>
            </a:lvl3pPr>
            <a:lvl4pPr marL="1200150" indent="-171450">
              <a:buFontTx/>
              <a:buBlip>
                <a:blip r:embed="rId2"/>
              </a:buBlip>
              <a:defRPr sz="1500"/>
            </a:lvl4pPr>
            <a:lvl5pPr marL="1543050" indent="-171450">
              <a:buFontTx/>
              <a:buBlip>
                <a:blip r:embed="rId2"/>
              </a:buBlip>
              <a:defRPr sz="1500"/>
            </a:lvl5pPr>
            <a:lvl6pPr>
              <a:defRPr sz="1500"/>
            </a:lvl6pPr>
            <a:lvl7pPr>
              <a:defRPr sz="1500"/>
            </a:lvl7pPr>
            <a:lvl8pPr>
              <a:defRPr sz="1500"/>
            </a:lvl8pPr>
            <a:lvl9pPr>
              <a:defRPr sz="1500"/>
            </a:lvl9p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solidFill>
                  <a:schemeClr val="bg1"/>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7" name="Slide Number Placeholder 6"/>
          <p:cNvSpPr>
            <a:spLocks noGrp="1"/>
          </p:cNvSpPr>
          <p:nvPr>
            <p:ph type="sldNum" sz="quarter" idx="12"/>
          </p:nvPr>
        </p:nvSpPr>
        <p:spPr/>
        <p:txBody>
          <a:bodyPr/>
          <a:lstStyle/>
          <a:p>
            <a:fld id="{C2E482B0-A764-7649-BFD8-7624B53F13A9}" type="slidenum">
              <a:rPr lang="en-GB" smtClean="0"/>
            </a:fld>
            <a:endParaRPr lang="en-GB"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userDrawn="1"/>
        </p:nvSpPr>
        <p:spPr>
          <a:xfrm>
            <a:off x="3763108" y="164857"/>
            <a:ext cx="5208799" cy="46557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9" name="Rectangle 8"/>
          <p:cNvSpPr/>
          <p:nvPr userDrawn="1"/>
        </p:nvSpPr>
        <p:spPr>
          <a:xfrm>
            <a:off x="193432" y="164856"/>
            <a:ext cx="3569677" cy="4662883"/>
          </a:xfrm>
          <a:prstGeom prst="rect">
            <a:avLst/>
          </a:prstGeom>
          <a:solidFill>
            <a:srgbClr val="3368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2" name="Title 1"/>
          <p:cNvSpPr>
            <a:spLocks noGrp="1"/>
          </p:cNvSpPr>
          <p:nvPr>
            <p:ph type="title"/>
          </p:nvPr>
        </p:nvSpPr>
        <p:spPr>
          <a:xfrm>
            <a:off x="629841" y="342900"/>
            <a:ext cx="2949178" cy="1200150"/>
          </a:xfrm>
        </p:spPr>
        <p:txBody>
          <a:bodyPr anchor="b"/>
          <a:lstStyle>
            <a:lvl1pPr>
              <a:defRPr sz="2400">
                <a:solidFill>
                  <a:schemeClr val="bg1"/>
                </a:solidFill>
              </a:defRPr>
            </a:lvl1pPr>
          </a:lstStyle>
          <a:p>
            <a:r>
              <a:rPr lang="en-US" smtClean="0"/>
              <a:t>Click to edit Master title style</a:t>
            </a:r>
            <a:endParaRPr lang="en-US" dirty="0"/>
          </a:p>
        </p:txBody>
      </p:sp>
      <p:sp>
        <p:nvSpPr>
          <p:cNvPr id="3" name="Picture Placeholder 2"/>
          <p:cNvSpPr>
            <a:spLocks noGrp="1" noChangeAspect="1"/>
          </p:cNvSpPr>
          <p:nvPr>
            <p:ph type="pic" idx="1" hasCustomPrompt="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solidFill>
                  <a:schemeClr val="bg1"/>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7" name="Slide Number Placeholder 6"/>
          <p:cNvSpPr>
            <a:spLocks noGrp="1"/>
          </p:cNvSpPr>
          <p:nvPr>
            <p:ph type="sldNum" sz="quarter" idx="12"/>
          </p:nvPr>
        </p:nvSpPr>
        <p:spPr/>
        <p:txBody>
          <a:bodyPr/>
          <a:lstStyle/>
          <a:p>
            <a:fld id="{C2E482B0-A764-7649-BFD8-7624B53F13A9}" type="slidenum">
              <a:rPr lang="en-GB" smtClean="0"/>
            </a:fld>
            <a:endParaRPr lang="en-GB"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lvl1pPr marL="171450" indent="-171450">
              <a:buFontTx/>
              <a:buBlip>
                <a:blip r:embed="rId2"/>
              </a:buBlip>
              <a:defRPr/>
            </a:lvl1pPr>
            <a:lvl2pPr marL="514350" indent="-171450">
              <a:buFontTx/>
              <a:buBlip>
                <a:blip r:embed="rId2"/>
              </a:buBlip>
              <a:defRPr/>
            </a:lvl2pPr>
            <a:lvl3pPr marL="857250" indent="-171450">
              <a:buFontTx/>
              <a:buBlip>
                <a:blip r:embed="rId2"/>
              </a:buBlip>
              <a:defRPr/>
            </a:lvl3pPr>
            <a:lvl4pPr marL="1200150" indent="-171450">
              <a:buFontTx/>
              <a:buBlip>
                <a:blip r:embed="rId2"/>
              </a:buBlip>
              <a:defRPr/>
            </a:lvl4pPr>
            <a:lvl5pPr marL="1543050" indent="-171450">
              <a:buFontTx/>
              <a:buBlip>
                <a:blip r:embed="rId2"/>
              </a:buBlip>
              <a:defRPr/>
            </a:lvl5p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US" dirty="0"/>
          </a:p>
        </p:txBody>
      </p:sp>
      <p:sp>
        <p:nvSpPr>
          <p:cNvPr id="6" name="Slide Number Placeholder 5"/>
          <p:cNvSpPr>
            <a:spLocks noGrp="1"/>
          </p:cNvSpPr>
          <p:nvPr>
            <p:ph type="sldNum" sz="quarter" idx="12"/>
          </p:nvPr>
        </p:nvSpPr>
        <p:spPr/>
        <p:txBody>
          <a:bodyPr/>
          <a:lstStyle/>
          <a:p>
            <a:fld id="{C2E482B0-A764-7649-BFD8-7624B53F13A9}" type="slidenum">
              <a:rPr lang="en-GB" smtClean="0"/>
            </a:fld>
            <a:endParaRPr lang="en-GB"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6" name="Slide Number Placeholder 5"/>
          <p:cNvSpPr>
            <a:spLocks noGrp="1"/>
          </p:cNvSpPr>
          <p:nvPr>
            <p:ph type="sldNum" sz="quarter" idx="12"/>
          </p:nvPr>
        </p:nvSpPr>
        <p:spPr/>
        <p:txBody>
          <a:bodyPr/>
          <a:lstStyle/>
          <a:p>
            <a:fld id="{C2E482B0-A764-7649-BFD8-7624B53F13A9}" type="slidenum">
              <a:rPr lang="en-GB" smtClean="0"/>
            </a:fld>
            <a:endParaRPr lang="en-GB"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5" name="Rectangle 4"/>
          <p:cNvSpPr/>
          <p:nvPr userDrawn="1"/>
        </p:nvSpPr>
        <p:spPr>
          <a:xfrm>
            <a:off x="193431" y="1268017"/>
            <a:ext cx="8778476" cy="355257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6" name="Rectangle 5"/>
          <p:cNvSpPr/>
          <p:nvPr userDrawn="1"/>
        </p:nvSpPr>
        <p:spPr>
          <a:xfrm>
            <a:off x="0" y="0"/>
            <a:ext cx="9214338" cy="1268017"/>
          </a:xfrm>
          <a:prstGeom prst="rect">
            <a:avLst/>
          </a:prstGeom>
          <a:solidFill>
            <a:srgbClr val="3368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2" name="Title 1"/>
          <p:cNvSpPr>
            <a:spLocks noGrp="1"/>
          </p:cNvSpPr>
          <p:nvPr>
            <p:ph type="title"/>
          </p:nvPr>
        </p:nvSpPr>
        <p:spPr/>
        <p:txBody>
          <a:bodyPr>
            <a:normAutofit/>
          </a:bodyPr>
          <a:lstStyle>
            <a:lvl1pPr>
              <a:defRPr sz="3000" b="1">
                <a:solidFill>
                  <a:schemeClr val="bg1"/>
                </a:solidFill>
              </a:defRPr>
            </a:lvl1pPr>
          </a:lstStyle>
          <a:p>
            <a:r>
              <a:rPr lang="en-US" dirty="0" smtClean="0"/>
              <a:t>Click to edit Master title style</a:t>
            </a:r>
            <a:endParaRPr lang="en-US" dirty="0"/>
          </a:p>
        </p:txBody>
      </p:sp>
      <p:sp>
        <p:nvSpPr>
          <p:cNvPr id="8" name="Slide Number Placeholder 5"/>
          <p:cNvSpPr>
            <a:spLocks noGrp="1"/>
          </p:cNvSpPr>
          <p:nvPr>
            <p:ph type="sldNum" sz="quarter" idx="10"/>
          </p:nvPr>
        </p:nvSpPr>
        <p:spPr>
          <a:xfrm>
            <a:off x="6914507" y="4820594"/>
            <a:ext cx="2057400" cy="273844"/>
          </a:xfrm>
          <a:prstGeom prst="rect">
            <a:avLst/>
          </a:prstGeom>
        </p:spPr>
        <p:txBody>
          <a:bodyPr/>
          <a:lstStyle>
            <a:lvl1pPr algn="r">
              <a:defRPr sz="900">
                <a:solidFill>
                  <a:schemeClr val="bg1">
                    <a:lumMod val="50000"/>
                  </a:schemeClr>
                </a:solidFill>
              </a:defRPr>
            </a:lvl1pPr>
          </a:lstStyle>
          <a:p>
            <a:fld id="{C2E482B0-A764-7649-BFD8-7624B53F13A9}" type="slidenum">
              <a:rPr lang="en-GB" smtClean="0"/>
            </a:fld>
            <a:endParaRPr lang="en-GB" dirty="0"/>
          </a:p>
        </p:txBody>
      </p:sp>
      <p:sp>
        <p:nvSpPr>
          <p:cNvPr id="4" name="Content Placeholder 2"/>
          <p:cNvSpPr>
            <a:spLocks noGrp="1"/>
          </p:cNvSpPr>
          <p:nvPr>
            <p:ph idx="1"/>
          </p:nvPr>
        </p:nvSpPr>
        <p:spPr>
          <a:xfrm>
            <a:off x="628650" y="1369219"/>
            <a:ext cx="7886700" cy="2976380"/>
          </a:xfrm>
        </p:spPr>
        <p:txBody>
          <a:bodyPr/>
          <a:lstStyle>
            <a:lvl1pPr marL="171450" indent="-171450">
              <a:buFontTx/>
              <a:buBlip>
                <a:blip r:embed="rId2"/>
              </a:buBlip>
              <a:defRPr/>
            </a:lvl1pPr>
            <a:lvl2pPr marL="514350" indent="-171450">
              <a:buFontTx/>
              <a:buBlip>
                <a:blip r:embed="rId2"/>
              </a:buBlip>
              <a:defRPr/>
            </a:lvl2pPr>
            <a:lvl3pPr marL="857250" indent="-171450">
              <a:buFontTx/>
              <a:buBlip>
                <a:blip r:embed="rId2"/>
              </a:buBlip>
              <a:defRPr/>
            </a:lvl3pPr>
            <a:lvl4pPr marL="1200150" indent="-171450">
              <a:buFontTx/>
              <a:buBlip>
                <a:blip r:embed="rId2"/>
              </a:buBlip>
              <a:defRPr/>
            </a:lvl4pPr>
            <a:lvl5pPr marL="1543050" indent="-171450">
              <a:buFontTx/>
              <a:buBlip>
                <a:blip r:embed="rId2"/>
              </a:buBlip>
              <a:defRPr/>
            </a:lvl5p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US"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000" b="1">
                <a:solidFill>
                  <a:srgbClr val="004282"/>
                </a:solidFill>
              </a:defRPr>
            </a:lvl1pPr>
          </a:lstStyle>
          <a:p>
            <a:r>
              <a:rPr lang="en-US" dirty="0" smtClean="0"/>
              <a:t>Click to edit Master title style</a:t>
            </a:r>
            <a:endParaRPr lang="en-US" dirty="0"/>
          </a:p>
        </p:txBody>
      </p:sp>
      <p:sp>
        <p:nvSpPr>
          <p:cNvPr id="9" name="Slide Number Placeholder 5"/>
          <p:cNvSpPr>
            <a:spLocks noGrp="1"/>
          </p:cNvSpPr>
          <p:nvPr>
            <p:ph type="sldNum" sz="quarter" idx="4"/>
          </p:nvPr>
        </p:nvSpPr>
        <p:spPr>
          <a:xfrm>
            <a:off x="6914507" y="4820594"/>
            <a:ext cx="2057400" cy="273844"/>
          </a:xfrm>
          <a:prstGeom prst="rect">
            <a:avLst/>
          </a:prstGeom>
        </p:spPr>
        <p:txBody>
          <a:bodyPr/>
          <a:lstStyle>
            <a:lvl1pPr algn="r">
              <a:defRPr sz="900">
                <a:solidFill>
                  <a:schemeClr val="bg1">
                    <a:lumMod val="50000"/>
                  </a:schemeClr>
                </a:solidFill>
              </a:defRPr>
            </a:lvl1pPr>
          </a:lstStyle>
          <a:p>
            <a:fld id="{C2E482B0-A764-7649-BFD8-7624B53F13A9}" type="slidenum">
              <a:rPr lang="en-GB" smtClean="0"/>
            </a:fld>
            <a:endParaRPr lang="en-GB" dirty="0"/>
          </a:p>
        </p:txBody>
      </p:sp>
      <p:sp>
        <p:nvSpPr>
          <p:cNvPr id="7" name="Content Placeholder 2"/>
          <p:cNvSpPr>
            <a:spLocks noGrp="1"/>
          </p:cNvSpPr>
          <p:nvPr>
            <p:ph idx="1"/>
          </p:nvPr>
        </p:nvSpPr>
        <p:spPr>
          <a:xfrm>
            <a:off x="628650" y="1369219"/>
            <a:ext cx="7886700" cy="2976380"/>
          </a:xfrm>
        </p:spPr>
        <p:txBody>
          <a:bodyPr/>
          <a:lstStyle>
            <a:lvl1pPr marL="171450" indent="-171450">
              <a:buFontTx/>
              <a:buBlip>
                <a:blip r:embed="rId2"/>
              </a:buBlip>
              <a:defRPr/>
            </a:lvl1pPr>
            <a:lvl2pPr marL="514350" indent="-171450">
              <a:buFontTx/>
              <a:buBlip>
                <a:blip r:embed="rId2"/>
              </a:buBlip>
              <a:defRPr/>
            </a:lvl2pPr>
            <a:lvl3pPr marL="857250" indent="-171450">
              <a:buFontTx/>
              <a:buBlip>
                <a:blip r:embed="rId2"/>
              </a:buBlip>
              <a:defRPr/>
            </a:lvl3pPr>
            <a:lvl4pPr marL="1200150" indent="-171450">
              <a:buFontTx/>
              <a:buBlip>
                <a:blip r:embed="rId2"/>
              </a:buBlip>
              <a:defRPr/>
            </a:lvl4pPr>
            <a:lvl5pPr marL="1543050" indent="-171450">
              <a:buFontTx/>
              <a:buBlip>
                <a:blip r:embed="rId2"/>
              </a:buBlip>
              <a:defRPr/>
            </a:lvl5p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US"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3788" y="-32870"/>
            <a:ext cx="9307943" cy="5235718"/>
          </a:xfrm>
          <a:prstGeom prst="rect">
            <a:avLst/>
          </a:prstGeom>
        </p:spPr>
      </p:pic>
      <p:sp>
        <p:nvSpPr>
          <p:cNvPr id="8" name="Trapezoid 15"/>
          <p:cNvSpPr/>
          <p:nvPr userDrawn="1"/>
        </p:nvSpPr>
        <p:spPr>
          <a:xfrm>
            <a:off x="-53789" y="1311970"/>
            <a:ext cx="5514846" cy="2641003"/>
          </a:xfrm>
          <a:custGeom>
            <a:avLst/>
            <a:gdLst>
              <a:gd name="connsiteX0" fmla="*/ 0 w 5424854"/>
              <a:gd name="connsiteY0" fmla="*/ 1018237 h 1018237"/>
              <a:gd name="connsiteX1" fmla="*/ 79127 w 5424854"/>
              <a:gd name="connsiteY1" fmla="*/ 0 h 1018237"/>
              <a:gd name="connsiteX2" fmla="*/ 5345727 w 5424854"/>
              <a:gd name="connsiteY2" fmla="*/ 0 h 1018237"/>
              <a:gd name="connsiteX3" fmla="*/ 5424854 w 5424854"/>
              <a:gd name="connsiteY3" fmla="*/ 1018237 h 1018237"/>
              <a:gd name="connsiteX4" fmla="*/ 0 w 5424854"/>
              <a:gd name="connsiteY4" fmla="*/ 1018237 h 1018237"/>
              <a:gd name="connsiteX0-1" fmla="*/ 4 w 5424858"/>
              <a:gd name="connsiteY0-2" fmla="*/ 1018237 h 1018237"/>
              <a:gd name="connsiteX1-3" fmla="*/ 0 w 5424858"/>
              <a:gd name="connsiteY1-4" fmla="*/ 8793 h 1018237"/>
              <a:gd name="connsiteX2-5" fmla="*/ 5345731 w 5424858"/>
              <a:gd name="connsiteY2-6" fmla="*/ 0 h 1018237"/>
              <a:gd name="connsiteX3-7" fmla="*/ 5424858 w 5424858"/>
              <a:gd name="connsiteY3-8" fmla="*/ 1018237 h 1018237"/>
              <a:gd name="connsiteX4-9" fmla="*/ 4 w 5424858"/>
              <a:gd name="connsiteY4-10" fmla="*/ 1018237 h 1018237"/>
              <a:gd name="connsiteX0-11" fmla="*/ 4 w 5433654"/>
              <a:gd name="connsiteY0-12" fmla="*/ 1009444 h 1009444"/>
              <a:gd name="connsiteX1-13" fmla="*/ 0 w 5433654"/>
              <a:gd name="connsiteY1-14" fmla="*/ 0 h 1009444"/>
              <a:gd name="connsiteX2-15" fmla="*/ 5433654 w 5433654"/>
              <a:gd name="connsiteY2-16" fmla="*/ 0 h 1009444"/>
              <a:gd name="connsiteX3-17" fmla="*/ 5424858 w 5433654"/>
              <a:gd name="connsiteY3-18" fmla="*/ 1009444 h 1009444"/>
              <a:gd name="connsiteX4-19" fmla="*/ 4 w 5433654"/>
              <a:gd name="connsiteY4-20" fmla="*/ 1009444 h 1009444"/>
              <a:gd name="connsiteX0-21" fmla="*/ 4 w 5433654"/>
              <a:gd name="connsiteY0-22" fmla="*/ 1009444 h 1018237"/>
              <a:gd name="connsiteX1-23" fmla="*/ 0 w 5433654"/>
              <a:gd name="connsiteY1-24" fmla="*/ 0 h 1018237"/>
              <a:gd name="connsiteX2-25" fmla="*/ 5433654 w 5433654"/>
              <a:gd name="connsiteY2-26" fmla="*/ 0 h 1018237"/>
              <a:gd name="connsiteX3-27" fmla="*/ 5363312 w 5433654"/>
              <a:gd name="connsiteY3-28" fmla="*/ 1018237 h 1018237"/>
              <a:gd name="connsiteX4-29" fmla="*/ 4 w 5433654"/>
              <a:gd name="connsiteY4-30" fmla="*/ 1009444 h 1018237"/>
              <a:gd name="connsiteX0-31" fmla="*/ 4 w 5540546"/>
              <a:gd name="connsiteY0-32" fmla="*/ 1009444 h 1018237"/>
              <a:gd name="connsiteX1-33" fmla="*/ 0 w 5540546"/>
              <a:gd name="connsiteY1-34" fmla="*/ 0 h 1018237"/>
              <a:gd name="connsiteX2-35" fmla="*/ 5540546 w 5540546"/>
              <a:gd name="connsiteY2-36" fmla="*/ 0 h 1018237"/>
              <a:gd name="connsiteX3-37" fmla="*/ 5363312 w 5540546"/>
              <a:gd name="connsiteY3-38" fmla="*/ 1018237 h 1018237"/>
              <a:gd name="connsiteX4-39" fmla="*/ 4 w 5540546"/>
              <a:gd name="connsiteY4-40" fmla="*/ 1009444 h 1018237"/>
              <a:gd name="connsiteX0-41" fmla="*/ 4 w 5540546"/>
              <a:gd name="connsiteY0-42" fmla="*/ 1009444 h 1269783"/>
              <a:gd name="connsiteX1-43" fmla="*/ 0 w 5540546"/>
              <a:gd name="connsiteY1-44" fmla="*/ 0 h 1269783"/>
              <a:gd name="connsiteX2-45" fmla="*/ 5540546 w 5540546"/>
              <a:gd name="connsiteY2-46" fmla="*/ 0 h 1269783"/>
              <a:gd name="connsiteX3-47" fmla="*/ 5318774 w 5540546"/>
              <a:gd name="connsiteY3-48" fmla="*/ 1269783 h 1269783"/>
              <a:gd name="connsiteX4-49" fmla="*/ 4 w 5540546"/>
              <a:gd name="connsiteY4-50" fmla="*/ 1009444 h 1269783"/>
              <a:gd name="connsiteX0-51" fmla="*/ 4 w 5540546"/>
              <a:gd name="connsiteY0-52" fmla="*/ 1260990 h 1269783"/>
              <a:gd name="connsiteX1-53" fmla="*/ 0 w 5540546"/>
              <a:gd name="connsiteY1-54" fmla="*/ 0 h 1269783"/>
              <a:gd name="connsiteX2-55" fmla="*/ 5540546 w 5540546"/>
              <a:gd name="connsiteY2-56" fmla="*/ 0 h 1269783"/>
              <a:gd name="connsiteX3-57" fmla="*/ 5318774 w 5540546"/>
              <a:gd name="connsiteY3-58" fmla="*/ 1269783 h 1269783"/>
              <a:gd name="connsiteX4-59" fmla="*/ 4 w 5540546"/>
              <a:gd name="connsiteY4-60" fmla="*/ 1260990 h 1269783"/>
              <a:gd name="connsiteX0-61" fmla="*/ 4 w 5540546"/>
              <a:gd name="connsiteY0-62" fmla="*/ 1260990 h 1269783"/>
              <a:gd name="connsiteX1-63" fmla="*/ 0 w 5540546"/>
              <a:gd name="connsiteY1-64" fmla="*/ 0 h 1269783"/>
              <a:gd name="connsiteX2-65" fmla="*/ 5540546 w 5540546"/>
              <a:gd name="connsiteY2-66" fmla="*/ 0 h 1269783"/>
              <a:gd name="connsiteX3-67" fmla="*/ 5380167 w 5540546"/>
              <a:gd name="connsiteY3-68" fmla="*/ 1269783 h 1269783"/>
              <a:gd name="connsiteX4-69" fmla="*/ 4 w 5540546"/>
              <a:gd name="connsiteY4-70" fmla="*/ 1260990 h 1269783"/>
              <a:gd name="connsiteX0-71" fmla="*/ 0 w 5595114"/>
              <a:gd name="connsiteY0-72" fmla="*/ 1260990 h 1269783"/>
              <a:gd name="connsiteX1-73" fmla="*/ 54568 w 5595114"/>
              <a:gd name="connsiteY1-74" fmla="*/ 0 h 1269783"/>
              <a:gd name="connsiteX2-75" fmla="*/ 5595114 w 5595114"/>
              <a:gd name="connsiteY2-76" fmla="*/ 0 h 1269783"/>
              <a:gd name="connsiteX3-77" fmla="*/ 5434735 w 5595114"/>
              <a:gd name="connsiteY3-78" fmla="*/ 1269783 h 1269783"/>
              <a:gd name="connsiteX4-79" fmla="*/ 0 w 5595114"/>
              <a:gd name="connsiteY4-80" fmla="*/ 1260990 h 1269783"/>
              <a:gd name="connsiteX0-81" fmla="*/ 3 w 5595117"/>
              <a:gd name="connsiteY0-82" fmla="*/ 1260990 h 1269783"/>
              <a:gd name="connsiteX1-83" fmla="*/ 0 w 5595117"/>
              <a:gd name="connsiteY1-84" fmla="*/ 3233 h 1269783"/>
              <a:gd name="connsiteX2-85" fmla="*/ 5595117 w 5595117"/>
              <a:gd name="connsiteY2-86" fmla="*/ 0 h 1269783"/>
              <a:gd name="connsiteX3-87" fmla="*/ 5434738 w 5595117"/>
              <a:gd name="connsiteY3-88" fmla="*/ 1269783 h 1269783"/>
              <a:gd name="connsiteX4-89" fmla="*/ 3 w 5595117"/>
              <a:gd name="connsiteY4-90" fmla="*/ 1260990 h 126978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5595117" h="1269783">
                <a:moveTo>
                  <a:pt x="3" y="1260990"/>
                </a:moveTo>
                <a:cubicBezTo>
                  <a:pt x="2" y="924509"/>
                  <a:pt x="1" y="339714"/>
                  <a:pt x="0" y="3233"/>
                </a:cubicBezTo>
                <a:lnTo>
                  <a:pt x="5595117" y="0"/>
                </a:lnTo>
                <a:lnTo>
                  <a:pt x="5434738" y="1269783"/>
                </a:lnTo>
                <a:lnTo>
                  <a:pt x="3" y="1260990"/>
                </a:lnTo>
                <a:close/>
              </a:path>
            </a:pathLst>
          </a:custGeom>
          <a:solidFill>
            <a:schemeClr val="bg2">
              <a:lumMod val="10000"/>
              <a:alpha val="4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2" name="Title 1"/>
          <p:cNvSpPr>
            <a:spLocks noGrp="1"/>
          </p:cNvSpPr>
          <p:nvPr>
            <p:ph type="ctrTitle"/>
          </p:nvPr>
        </p:nvSpPr>
        <p:spPr>
          <a:xfrm>
            <a:off x="628650" y="1627852"/>
            <a:ext cx="4832407" cy="1286772"/>
          </a:xfrm>
          <a:effectLst>
            <a:outerShdw blurRad="50800" dist="76200" dir="2700000" algn="tl" rotWithShape="0">
              <a:prstClr val="black">
                <a:alpha val="40000"/>
              </a:prstClr>
            </a:outerShdw>
          </a:effectLst>
        </p:spPr>
        <p:txBody>
          <a:bodyPr anchor="t">
            <a:normAutofit/>
          </a:bodyPr>
          <a:lstStyle>
            <a:lvl1pPr algn="l">
              <a:defRPr sz="4000">
                <a:solidFill>
                  <a:schemeClr val="bg1">
                    <a:lumMod val="95000"/>
                  </a:schemeClr>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628650" y="2914624"/>
            <a:ext cx="4622426" cy="897617"/>
          </a:xfrm>
        </p:spPr>
        <p:txBody>
          <a:bodyPr/>
          <a:lstStyle>
            <a:lvl1pPr marL="0" indent="0" algn="l">
              <a:buNone/>
              <a:defRPr sz="1800">
                <a:solidFill>
                  <a:schemeClr val="bg1">
                    <a:lumMod val="95000"/>
                  </a:schemeClr>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dirty="0"/>
          </a:p>
        </p:txBody>
      </p:sp>
      <p:sp>
        <p:nvSpPr>
          <p:cNvPr id="6" name="Slide Number Placeholder 5"/>
          <p:cNvSpPr>
            <a:spLocks noGrp="1"/>
          </p:cNvSpPr>
          <p:nvPr>
            <p:ph type="sldNum" sz="quarter" idx="12"/>
          </p:nvPr>
        </p:nvSpPr>
        <p:spPr>
          <a:xfrm>
            <a:off x="6968938" y="4767263"/>
            <a:ext cx="2057400" cy="273844"/>
          </a:xfrm>
        </p:spPr>
        <p:txBody>
          <a:bodyPr/>
          <a:lstStyle/>
          <a:p>
            <a:fld id="{C2E482B0-A764-7649-BFD8-7624B53F13A9}" type="slidenum">
              <a:rPr lang="en-GB" smtClean="0"/>
            </a:fld>
            <a:endParaRPr lang="en-GB" dirty="0"/>
          </a:p>
        </p:txBody>
      </p:sp>
      <p:sp>
        <p:nvSpPr>
          <p:cNvPr id="9" name="Text Box 20"/>
          <p:cNvSpPr txBox="1">
            <a:spLocks noChangeArrowheads="1"/>
          </p:cNvSpPr>
          <p:nvPr userDrawn="1"/>
        </p:nvSpPr>
        <p:spPr bwMode="auto">
          <a:xfrm>
            <a:off x="212772" y="4939290"/>
            <a:ext cx="2175596" cy="173124"/>
          </a:xfrm>
          <a:prstGeom prst="rect">
            <a:avLst/>
          </a:prstGeom>
          <a:noFill/>
          <a:ln w="9525">
            <a:noFill/>
            <a:miter lim="800000"/>
          </a:ln>
          <a:effectLst/>
        </p:spPr>
        <p:txBody>
          <a:bodyPr wrap="none">
            <a:spAutoFit/>
          </a:bodyPr>
          <a:lstStyle>
            <a:lvl1pPr eaLnBrk="0" hangingPunct="0">
              <a:defRPr sz="2400">
                <a:solidFill>
                  <a:schemeClr val="tx1"/>
                </a:solidFill>
                <a:latin typeface="Century Gothic" panose="020B0502020202020204" pitchFamily="34" charset="0"/>
                <a:ea typeface="MS PGothic" panose="020B0600070205080204" pitchFamily="34" charset="-128"/>
              </a:defRPr>
            </a:lvl1pPr>
            <a:lvl2pPr marL="742950" indent="-285750" eaLnBrk="0" hangingPunct="0">
              <a:defRPr sz="2400">
                <a:solidFill>
                  <a:schemeClr val="tx1"/>
                </a:solidFill>
                <a:latin typeface="Century Gothic" panose="020B0502020202020204" pitchFamily="34" charset="0"/>
                <a:ea typeface="MS PGothic" panose="020B0600070205080204" pitchFamily="34" charset="-128"/>
              </a:defRPr>
            </a:lvl2pPr>
            <a:lvl3pPr marL="1143000" indent="-228600" eaLnBrk="0" hangingPunct="0">
              <a:defRPr sz="2400">
                <a:solidFill>
                  <a:schemeClr val="tx1"/>
                </a:solidFill>
                <a:latin typeface="Century Gothic" panose="020B0502020202020204" pitchFamily="34" charset="0"/>
                <a:ea typeface="MS PGothic" panose="020B0600070205080204" pitchFamily="34" charset="-128"/>
              </a:defRPr>
            </a:lvl3pPr>
            <a:lvl4pPr marL="1600200" indent="-228600" eaLnBrk="0" hangingPunct="0">
              <a:defRPr sz="2400">
                <a:solidFill>
                  <a:schemeClr val="tx1"/>
                </a:solidFill>
                <a:latin typeface="Century Gothic" panose="020B0502020202020204" pitchFamily="34" charset="0"/>
                <a:ea typeface="MS PGothic" panose="020B0600070205080204" pitchFamily="34" charset="-128"/>
              </a:defRPr>
            </a:lvl4pPr>
            <a:lvl5pPr marL="2057400" indent="-228600" eaLnBrk="0" hangingPunct="0">
              <a:defRPr sz="2400">
                <a:solidFill>
                  <a:schemeClr val="tx1"/>
                </a:solidFill>
                <a:latin typeface="Century Gothic" panose="020B0502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entury Gothic" panose="020B0502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entury Gothic" panose="020B0502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entury Gothic" panose="020B0502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entury Gothic" panose="020B0502020202020204" pitchFamily="34" charset="0"/>
                <a:ea typeface="MS PGothic" panose="020B0600070205080204" pitchFamily="34" charset="-128"/>
              </a:defRPr>
            </a:lvl9pPr>
          </a:lstStyle>
          <a:p>
            <a:pPr>
              <a:defRPr/>
            </a:pPr>
            <a:r>
              <a:rPr lang="en-US" altLang="en-US" sz="525" dirty="0" smtClean="0">
                <a:solidFill>
                  <a:schemeClr val="tx1">
                    <a:lumMod val="85000"/>
                    <a:lumOff val="15000"/>
                  </a:schemeClr>
                </a:solidFill>
                <a:latin typeface="Arial" panose="02080604020202020204" pitchFamily="34" charset="0"/>
                <a:cs typeface="Arial" panose="02080604020202020204" pitchFamily="34" charset="0"/>
              </a:rPr>
              <a:t>© Copyright National University of Singapore. All Rights Reserved. </a:t>
            </a:r>
            <a:endParaRPr lang="en-US" altLang="en-US" sz="525" dirty="0" smtClean="0">
              <a:solidFill>
                <a:schemeClr val="tx1">
                  <a:lumMod val="85000"/>
                  <a:lumOff val="15000"/>
                </a:schemeClr>
              </a:solidFill>
              <a:latin typeface="Arial" panose="02080604020202020204" pitchFamily="34" charset="0"/>
              <a:cs typeface="Arial" panose="02080604020202020204" pitchFamily="34" charset="0"/>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1pPr marL="171450" indent="-171450">
              <a:buFontTx/>
              <a:buBlip>
                <a:blip r:embed="rId2"/>
              </a:buBlip>
              <a:defRPr/>
            </a:lvl1pPr>
            <a:lvl2pPr marL="514350" indent="-171450">
              <a:buFontTx/>
              <a:buBlip>
                <a:blip r:embed="rId2"/>
              </a:buBlip>
              <a:defRPr/>
            </a:lvl2pPr>
            <a:lvl3pPr marL="857250" indent="-171450">
              <a:buFontTx/>
              <a:buBlip>
                <a:blip r:embed="rId2"/>
              </a:buBlip>
              <a:defRPr/>
            </a:lvl3pPr>
            <a:lvl4pPr marL="1200150" indent="-171450">
              <a:buFontTx/>
              <a:buBlip>
                <a:blip r:embed="rId2"/>
              </a:buBlip>
              <a:defRPr/>
            </a:lvl4pPr>
            <a:lvl5pPr marL="1543050" indent="-171450">
              <a:buFontTx/>
              <a:buBlip>
                <a:blip r:embed="rId2"/>
              </a:buBlip>
              <a:defRPr/>
            </a:lvl5p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US" dirty="0"/>
          </a:p>
        </p:txBody>
      </p:sp>
      <p:sp>
        <p:nvSpPr>
          <p:cNvPr id="6" name="Slide Number Placeholder 5"/>
          <p:cNvSpPr>
            <a:spLocks noGrp="1"/>
          </p:cNvSpPr>
          <p:nvPr>
            <p:ph type="sldNum" sz="quarter" idx="12"/>
          </p:nvPr>
        </p:nvSpPr>
        <p:spPr/>
        <p:txBody>
          <a:bodyPr/>
          <a:lstStyle/>
          <a:p>
            <a:fld id="{C2E482B0-A764-7649-BFD8-7624B53F13A9}" type="slidenum">
              <a:rPr lang="en-GB" smtClean="0"/>
            </a:fld>
            <a:endParaRPr lang="en-GB" dirty="0"/>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userDrawn="1"/>
        </p:nvSpPr>
        <p:spPr>
          <a:xfrm>
            <a:off x="193431" y="138479"/>
            <a:ext cx="8778476" cy="468211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2" name="Title 1"/>
          <p:cNvSpPr>
            <a:spLocks noGrp="1"/>
          </p:cNvSpPr>
          <p:nvPr>
            <p:ph type="title"/>
          </p:nvPr>
        </p:nvSpPr>
        <p:spPr>
          <a:xfrm>
            <a:off x="623888" y="1282304"/>
            <a:ext cx="7886700" cy="2139553"/>
          </a:xfrm>
        </p:spPr>
        <p:txBody>
          <a:bodyPr anchor="b"/>
          <a:lstStyle>
            <a:lvl1pPr>
              <a:defRPr sz="4500"/>
            </a:lvl1pPr>
          </a:lstStyle>
          <a:p>
            <a:r>
              <a:rPr lang="en-US" dirty="0" smtClean="0"/>
              <a:t>Click to edit Master title style</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endParaRPr lang="en-US" smtClean="0"/>
          </a:p>
        </p:txBody>
      </p:sp>
      <p:sp>
        <p:nvSpPr>
          <p:cNvPr id="6" name="Slide Number Placeholder 5"/>
          <p:cNvSpPr>
            <a:spLocks noGrp="1"/>
          </p:cNvSpPr>
          <p:nvPr>
            <p:ph type="sldNum" sz="quarter" idx="12"/>
          </p:nvPr>
        </p:nvSpPr>
        <p:spPr/>
        <p:txBody>
          <a:bodyPr/>
          <a:lstStyle/>
          <a:p>
            <a:fld id="{C2E482B0-A764-7649-BFD8-7624B53F13A9}" type="slidenum">
              <a:rPr lang="en-GB" smtClean="0"/>
            </a:fld>
            <a:endParaRPr lang="en-GB"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userDrawn="1"/>
        </p:nvSpPr>
        <p:spPr>
          <a:xfrm>
            <a:off x="193431" y="138479"/>
            <a:ext cx="8778476" cy="468211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2" name="Title 1"/>
          <p:cNvSpPr>
            <a:spLocks noGrp="1"/>
          </p:cNvSpPr>
          <p:nvPr>
            <p:ph type="title"/>
          </p:nvPr>
        </p:nvSpPr>
        <p:spPr>
          <a:xfrm>
            <a:off x="623888" y="1282304"/>
            <a:ext cx="7886700" cy="2139553"/>
          </a:xfrm>
        </p:spPr>
        <p:txBody>
          <a:bodyPr anchor="b"/>
          <a:lstStyle>
            <a:lvl1pPr>
              <a:defRPr sz="4500"/>
            </a:lvl1pPr>
          </a:lstStyle>
          <a:p>
            <a:r>
              <a:rPr lang="en-US" dirty="0" smtClean="0"/>
              <a:t>Click to edit Master title style</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endParaRPr lang="en-US" smtClean="0"/>
          </a:p>
        </p:txBody>
      </p:sp>
      <p:sp>
        <p:nvSpPr>
          <p:cNvPr id="6" name="Slide Number Placeholder 5"/>
          <p:cNvSpPr>
            <a:spLocks noGrp="1"/>
          </p:cNvSpPr>
          <p:nvPr>
            <p:ph type="sldNum" sz="quarter" idx="12"/>
          </p:nvPr>
        </p:nvSpPr>
        <p:spPr/>
        <p:txBody>
          <a:bodyPr/>
          <a:lstStyle/>
          <a:p>
            <a:fld id="{C2E482B0-A764-7649-BFD8-7624B53F13A9}" type="slidenum">
              <a:rPr lang="en-GB" smtClean="0"/>
            </a:fld>
            <a:endParaRPr lang="en-GB"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userDrawn="1"/>
        </p:nvSpPr>
        <p:spPr>
          <a:xfrm>
            <a:off x="193431" y="1268017"/>
            <a:ext cx="8778476" cy="355257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369219"/>
            <a:ext cx="3886200" cy="3263504"/>
          </a:xfrm>
        </p:spPr>
        <p:txBody>
          <a:bodyPr/>
          <a:lstStyle>
            <a:lvl1pPr marL="171450" indent="-171450">
              <a:buFontTx/>
              <a:buBlip>
                <a:blip r:embed="rId2"/>
              </a:buBlip>
              <a:defRPr/>
            </a:lvl1pPr>
            <a:lvl2pPr marL="514350" indent="-171450">
              <a:buFontTx/>
              <a:buBlip>
                <a:blip r:embed="rId2"/>
              </a:buBlip>
              <a:defRPr/>
            </a:lvl2pPr>
            <a:lvl3pPr marL="857250" indent="-171450">
              <a:buFontTx/>
              <a:buBlip>
                <a:blip r:embed="rId2"/>
              </a:buBlip>
              <a:defRPr/>
            </a:lvl3pPr>
            <a:lvl4pPr marL="1200150" indent="-171450">
              <a:buFontTx/>
              <a:buBlip>
                <a:blip r:embed="rId2"/>
              </a:buBlip>
              <a:defRPr/>
            </a:lvl4pPr>
            <a:lvl5pPr marL="1543050" indent="-171450">
              <a:buFontTx/>
              <a:buBlip>
                <a:blip r:embed="rId2"/>
              </a:buBlip>
              <a:defRPr/>
            </a:lvl5p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US" dirty="0"/>
          </a:p>
        </p:txBody>
      </p:sp>
      <p:sp>
        <p:nvSpPr>
          <p:cNvPr id="4" name="Content Placeholder 3"/>
          <p:cNvSpPr>
            <a:spLocks noGrp="1"/>
          </p:cNvSpPr>
          <p:nvPr>
            <p:ph sz="half" idx="2"/>
          </p:nvPr>
        </p:nvSpPr>
        <p:spPr>
          <a:xfrm>
            <a:off x="4629150" y="1369219"/>
            <a:ext cx="3886200" cy="3263504"/>
          </a:xfrm>
        </p:spPr>
        <p:txBody>
          <a:bodyPr/>
          <a:lstStyle>
            <a:lvl1pPr marL="171450" indent="-171450">
              <a:buFontTx/>
              <a:buBlip>
                <a:blip r:embed="rId2"/>
              </a:buBlip>
              <a:defRPr/>
            </a:lvl1pPr>
            <a:lvl2pPr marL="514350" indent="-171450">
              <a:buFontTx/>
              <a:buBlip>
                <a:blip r:embed="rId2"/>
              </a:buBlip>
              <a:defRPr/>
            </a:lvl2pPr>
            <a:lvl3pPr marL="857250" indent="-171450">
              <a:buFontTx/>
              <a:buBlip>
                <a:blip r:embed="rId2"/>
              </a:buBlip>
              <a:defRPr/>
            </a:lvl3pPr>
            <a:lvl4pPr marL="1200150" indent="-171450">
              <a:buFontTx/>
              <a:buBlip>
                <a:blip r:embed="rId2"/>
              </a:buBlip>
              <a:defRPr/>
            </a:lvl4pPr>
            <a:lvl5pPr marL="1543050" indent="-171450">
              <a:buFontTx/>
              <a:buBlip>
                <a:blip r:embed="rId2"/>
              </a:buBlip>
              <a:defRPr/>
            </a:lvl5p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US" dirty="0"/>
          </a:p>
        </p:txBody>
      </p:sp>
      <p:sp>
        <p:nvSpPr>
          <p:cNvPr id="7" name="Slide Number Placeholder 6"/>
          <p:cNvSpPr>
            <a:spLocks noGrp="1"/>
          </p:cNvSpPr>
          <p:nvPr>
            <p:ph type="sldNum" sz="quarter" idx="12"/>
          </p:nvPr>
        </p:nvSpPr>
        <p:spPr/>
        <p:txBody>
          <a:bodyPr/>
          <a:lstStyle/>
          <a:p>
            <a:fld id="{C2E482B0-A764-7649-BFD8-7624B53F13A9}" type="slidenum">
              <a:rPr lang="en-GB" smtClean="0"/>
            </a:fld>
            <a:endParaRPr lang="en-GB" dirty="0"/>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userDrawn="1"/>
        </p:nvSpPr>
        <p:spPr>
          <a:xfrm>
            <a:off x="193431" y="1268017"/>
            <a:ext cx="8778476" cy="355257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11" name="Rectangle 10"/>
          <p:cNvSpPr/>
          <p:nvPr userDrawn="1"/>
        </p:nvSpPr>
        <p:spPr>
          <a:xfrm>
            <a:off x="193432" y="1275161"/>
            <a:ext cx="4369777" cy="3552578"/>
          </a:xfrm>
          <a:prstGeom prst="rect">
            <a:avLst/>
          </a:prstGeom>
          <a:solidFill>
            <a:srgbClr val="3368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2" name="Title 1"/>
          <p:cNvSpPr>
            <a:spLocks noGrp="1"/>
          </p:cNvSpPr>
          <p:nvPr>
            <p:ph type="title"/>
          </p:nvPr>
        </p:nvSpPr>
        <p:spPr>
          <a:xfrm>
            <a:off x="629841" y="273844"/>
            <a:ext cx="7886700" cy="994172"/>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smtClean="0"/>
              <a:t>Click to edit Master text styles</a:t>
            </a:r>
            <a:endParaRPr lang="en-US" dirty="0" smtClean="0"/>
          </a:p>
        </p:txBody>
      </p:sp>
      <p:sp>
        <p:nvSpPr>
          <p:cNvPr id="4" name="Content Placeholder 3"/>
          <p:cNvSpPr>
            <a:spLocks noGrp="1"/>
          </p:cNvSpPr>
          <p:nvPr>
            <p:ph sz="half" idx="2"/>
          </p:nvPr>
        </p:nvSpPr>
        <p:spPr>
          <a:xfrm>
            <a:off x="629842" y="1878806"/>
            <a:ext cx="3868340" cy="2763441"/>
          </a:xfrm>
        </p:spPr>
        <p:txBody>
          <a:bodyPr/>
          <a:lstStyle>
            <a:lvl1pPr marL="171450" indent="-171450">
              <a:buFontTx/>
              <a:buBlip>
                <a:blip r:embed="rId2"/>
              </a:buBlip>
              <a:defRPr>
                <a:solidFill>
                  <a:schemeClr val="bg1"/>
                </a:solidFill>
              </a:defRPr>
            </a:lvl1pPr>
            <a:lvl2pPr marL="514350" indent="-171450">
              <a:buFontTx/>
              <a:buBlip>
                <a:blip r:embed="rId2"/>
              </a:buBlip>
              <a:defRPr>
                <a:solidFill>
                  <a:schemeClr val="bg1"/>
                </a:solidFill>
              </a:defRPr>
            </a:lvl2pPr>
            <a:lvl3pPr marL="857250" indent="-171450">
              <a:buFontTx/>
              <a:buBlip>
                <a:blip r:embed="rId2"/>
              </a:buBlip>
              <a:defRPr>
                <a:solidFill>
                  <a:schemeClr val="bg1"/>
                </a:solidFill>
              </a:defRPr>
            </a:lvl3pPr>
            <a:lvl4pPr marL="1200150" indent="-171450">
              <a:buFontTx/>
              <a:buBlip>
                <a:blip r:embed="rId2"/>
              </a:buBlip>
              <a:defRPr>
                <a:solidFill>
                  <a:schemeClr val="bg1"/>
                </a:solidFill>
              </a:defRPr>
            </a:lvl4pPr>
            <a:lvl5pPr marL="1543050" indent="-171450">
              <a:buFontTx/>
              <a:buBlip>
                <a:blip r:embed="rId2"/>
              </a:buBlip>
              <a:defRPr>
                <a:solidFill>
                  <a:schemeClr val="bg1"/>
                </a:solidFill>
              </a:defRPr>
            </a:lvl5p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29150" y="1878806"/>
            <a:ext cx="3887391" cy="2763441"/>
          </a:xfrm>
        </p:spPr>
        <p:txBody>
          <a:bodyPr/>
          <a:lstStyle>
            <a:lvl1pPr marL="171450" indent="-171450">
              <a:buFontTx/>
              <a:buBlip>
                <a:blip r:embed="rId2"/>
              </a:buBlip>
              <a:defRPr/>
            </a:lvl1pPr>
            <a:lvl2pPr marL="514350" indent="-171450">
              <a:buFontTx/>
              <a:buBlip>
                <a:blip r:embed="rId2"/>
              </a:buBlip>
              <a:defRPr/>
            </a:lvl2pPr>
            <a:lvl3pPr marL="857250" indent="-171450">
              <a:buFontTx/>
              <a:buBlip>
                <a:blip r:embed="rId2"/>
              </a:buBlip>
              <a:defRPr/>
            </a:lvl3pPr>
            <a:lvl4pPr marL="1200150" indent="-171450">
              <a:buFontTx/>
              <a:buBlip>
                <a:blip r:embed="rId2"/>
              </a:buBlip>
              <a:defRPr/>
            </a:lvl4pPr>
            <a:lvl5pPr marL="1543050" indent="-171450">
              <a:buFontTx/>
              <a:buBlip>
                <a:blip r:embed="rId2"/>
              </a:buBlip>
              <a:defRPr/>
            </a:lvl5p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US" dirty="0"/>
          </a:p>
        </p:txBody>
      </p:sp>
      <p:sp>
        <p:nvSpPr>
          <p:cNvPr id="9" name="Slide Number Placeholder 8"/>
          <p:cNvSpPr>
            <a:spLocks noGrp="1"/>
          </p:cNvSpPr>
          <p:nvPr>
            <p:ph type="sldNum" sz="quarter" idx="12"/>
          </p:nvPr>
        </p:nvSpPr>
        <p:spPr/>
        <p:txBody>
          <a:bodyPr/>
          <a:lstStyle/>
          <a:p>
            <a:fld id="{C2E482B0-A764-7649-BFD8-7624B53F13A9}" type="slidenum">
              <a:rPr lang="en-GB" smtClean="0"/>
            </a:fld>
            <a:endParaRPr lang="en-GB" dirty="0"/>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5" name="Slide Number Placeholder 4"/>
          <p:cNvSpPr>
            <a:spLocks noGrp="1"/>
          </p:cNvSpPr>
          <p:nvPr>
            <p:ph type="sldNum" sz="quarter" idx="12"/>
          </p:nvPr>
        </p:nvSpPr>
        <p:spPr/>
        <p:txBody>
          <a:bodyPr/>
          <a:lstStyle/>
          <a:p>
            <a:fld id="{C2E482B0-A764-7649-BFD8-7624B53F13A9}" type="slidenum">
              <a:rPr lang="en-GB" smtClean="0"/>
            </a:fld>
            <a:endParaRPr lang="en-GB" dirty="0"/>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C2E482B0-A764-7649-BFD8-7624B53F13A9}" type="slidenum">
              <a:rPr lang="en-GB" smtClean="0"/>
            </a:fld>
            <a:endParaRPr lang="en-GB" dirty="0"/>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userDrawn="1"/>
        </p:nvSpPr>
        <p:spPr>
          <a:xfrm>
            <a:off x="3763108" y="164857"/>
            <a:ext cx="5208799" cy="46557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9" name="Rectangle 8"/>
          <p:cNvSpPr/>
          <p:nvPr userDrawn="1"/>
        </p:nvSpPr>
        <p:spPr>
          <a:xfrm>
            <a:off x="193432" y="164856"/>
            <a:ext cx="3569677" cy="4662883"/>
          </a:xfrm>
          <a:prstGeom prst="rect">
            <a:avLst/>
          </a:prstGeom>
          <a:solidFill>
            <a:srgbClr val="3368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2" name="Title 1"/>
          <p:cNvSpPr>
            <a:spLocks noGrp="1"/>
          </p:cNvSpPr>
          <p:nvPr>
            <p:ph type="title"/>
          </p:nvPr>
        </p:nvSpPr>
        <p:spPr>
          <a:xfrm>
            <a:off x="629841" y="342900"/>
            <a:ext cx="2949178" cy="1200150"/>
          </a:xfrm>
        </p:spPr>
        <p:txBody>
          <a:bodyPr anchor="b"/>
          <a:lstStyle>
            <a:lvl1pPr>
              <a:defRPr sz="2400">
                <a:solidFill>
                  <a:schemeClr val="bg1"/>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3887391" y="740569"/>
            <a:ext cx="4629150" cy="3655219"/>
          </a:xfrm>
        </p:spPr>
        <p:txBody>
          <a:bodyPr/>
          <a:lstStyle>
            <a:lvl1pPr marL="171450" indent="-171450">
              <a:buFontTx/>
              <a:buBlip>
                <a:blip r:embed="rId2"/>
              </a:buBlip>
              <a:defRPr sz="2400"/>
            </a:lvl1pPr>
            <a:lvl2pPr marL="514350" indent="-171450">
              <a:buFontTx/>
              <a:buBlip>
                <a:blip r:embed="rId2"/>
              </a:buBlip>
              <a:defRPr sz="2100"/>
            </a:lvl2pPr>
            <a:lvl3pPr marL="857250" indent="-171450">
              <a:buFontTx/>
              <a:buBlip>
                <a:blip r:embed="rId2"/>
              </a:buBlip>
              <a:defRPr sz="1800"/>
            </a:lvl3pPr>
            <a:lvl4pPr marL="1200150" indent="-171450">
              <a:buFontTx/>
              <a:buBlip>
                <a:blip r:embed="rId2"/>
              </a:buBlip>
              <a:defRPr sz="1500"/>
            </a:lvl4pPr>
            <a:lvl5pPr marL="1543050" indent="-171450">
              <a:buFontTx/>
              <a:buBlip>
                <a:blip r:embed="rId2"/>
              </a:buBlip>
              <a:defRPr sz="1500"/>
            </a:lvl5pPr>
            <a:lvl6pPr>
              <a:defRPr sz="1500"/>
            </a:lvl6pPr>
            <a:lvl7pPr>
              <a:defRPr sz="1500"/>
            </a:lvl7pPr>
            <a:lvl8pPr>
              <a:defRPr sz="1500"/>
            </a:lvl8pPr>
            <a:lvl9pPr>
              <a:defRPr sz="1500"/>
            </a:lvl9p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solidFill>
                  <a:schemeClr val="bg1"/>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7" name="Slide Number Placeholder 6"/>
          <p:cNvSpPr>
            <a:spLocks noGrp="1"/>
          </p:cNvSpPr>
          <p:nvPr>
            <p:ph type="sldNum" sz="quarter" idx="12"/>
          </p:nvPr>
        </p:nvSpPr>
        <p:spPr/>
        <p:txBody>
          <a:bodyPr/>
          <a:lstStyle/>
          <a:p>
            <a:fld id="{C2E482B0-A764-7649-BFD8-7624B53F13A9}" type="slidenum">
              <a:rPr lang="en-GB" smtClean="0"/>
            </a:fld>
            <a:endParaRPr lang="en-GB" dirty="0"/>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userDrawn="1"/>
        </p:nvSpPr>
        <p:spPr>
          <a:xfrm>
            <a:off x="3763108" y="164857"/>
            <a:ext cx="5208799" cy="46557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9" name="Rectangle 8"/>
          <p:cNvSpPr/>
          <p:nvPr userDrawn="1"/>
        </p:nvSpPr>
        <p:spPr>
          <a:xfrm>
            <a:off x="193432" y="164856"/>
            <a:ext cx="3569677" cy="4662883"/>
          </a:xfrm>
          <a:prstGeom prst="rect">
            <a:avLst/>
          </a:prstGeom>
          <a:solidFill>
            <a:srgbClr val="3368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2" name="Title 1"/>
          <p:cNvSpPr>
            <a:spLocks noGrp="1"/>
          </p:cNvSpPr>
          <p:nvPr>
            <p:ph type="title"/>
          </p:nvPr>
        </p:nvSpPr>
        <p:spPr>
          <a:xfrm>
            <a:off x="629841" y="342900"/>
            <a:ext cx="2949178" cy="1200150"/>
          </a:xfrm>
        </p:spPr>
        <p:txBody>
          <a:bodyPr anchor="b"/>
          <a:lstStyle>
            <a:lvl1pPr>
              <a:defRPr sz="2400">
                <a:solidFill>
                  <a:schemeClr val="bg1"/>
                </a:solidFill>
              </a:defRPr>
            </a:lvl1pPr>
          </a:lstStyle>
          <a:p>
            <a:r>
              <a:rPr lang="en-US" smtClean="0"/>
              <a:t>Click to edit Master title style</a:t>
            </a:r>
            <a:endParaRPr lang="en-US" dirty="0"/>
          </a:p>
        </p:txBody>
      </p:sp>
      <p:sp>
        <p:nvSpPr>
          <p:cNvPr id="3" name="Picture Placeholder 2"/>
          <p:cNvSpPr>
            <a:spLocks noGrp="1" noChangeAspect="1"/>
          </p:cNvSpPr>
          <p:nvPr>
            <p:ph type="pic" idx="1" hasCustomPrompt="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solidFill>
                  <a:schemeClr val="bg1"/>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7" name="Slide Number Placeholder 6"/>
          <p:cNvSpPr>
            <a:spLocks noGrp="1"/>
          </p:cNvSpPr>
          <p:nvPr>
            <p:ph type="sldNum" sz="quarter" idx="12"/>
          </p:nvPr>
        </p:nvSpPr>
        <p:spPr/>
        <p:txBody>
          <a:bodyPr/>
          <a:lstStyle/>
          <a:p>
            <a:fld id="{C2E482B0-A764-7649-BFD8-7624B53F13A9}" type="slidenum">
              <a:rPr lang="en-GB" smtClean="0"/>
            </a:fld>
            <a:endParaRPr lang="en-GB" dirty="0"/>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lvl1pPr marL="171450" indent="-171450">
              <a:buFontTx/>
              <a:buBlip>
                <a:blip r:embed="rId2"/>
              </a:buBlip>
              <a:defRPr/>
            </a:lvl1pPr>
            <a:lvl2pPr marL="514350" indent="-171450">
              <a:buFontTx/>
              <a:buBlip>
                <a:blip r:embed="rId2"/>
              </a:buBlip>
              <a:defRPr/>
            </a:lvl2pPr>
            <a:lvl3pPr marL="857250" indent="-171450">
              <a:buFontTx/>
              <a:buBlip>
                <a:blip r:embed="rId2"/>
              </a:buBlip>
              <a:defRPr/>
            </a:lvl3pPr>
            <a:lvl4pPr marL="1200150" indent="-171450">
              <a:buFontTx/>
              <a:buBlip>
                <a:blip r:embed="rId2"/>
              </a:buBlip>
              <a:defRPr/>
            </a:lvl4pPr>
            <a:lvl5pPr marL="1543050" indent="-171450">
              <a:buFontTx/>
              <a:buBlip>
                <a:blip r:embed="rId2"/>
              </a:buBlip>
              <a:defRPr/>
            </a:lvl5p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US" dirty="0"/>
          </a:p>
        </p:txBody>
      </p:sp>
      <p:sp>
        <p:nvSpPr>
          <p:cNvPr id="6" name="Slide Number Placeholder 5"/>
          <p:cNvSpPr>
            <a:spLocks noGrp="1"/>
          </p:cNvSpPr>
          <p:nvPr>
            <p:ph type="sldNum" sz="quarter" idx="12"/>
          </p:nvPr>
        </p:nvSpPr>
        <p:spPr/>
        <p:txBody>
          <a:bodyPr/>
          <a:lstStyle/>
          <a:p>
            <a:fld id="{C2E482B0-A764-7649-BFD8-7624B53F13A9}" type="slidenum">
              <a:rPr lang="en-GB" smtClean="0"/>
            </a:fld>
            <a:endParaRPr lang="en-GB" dirty="0"/>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6" name="Slide Number Placeholder 5"/>
          <p:cNvSpPr>
            <a:spLocks noGrp="1"/>
          </p:cNvSpPr>
          <p:nvPr>
            <p:ph type="sldNum" sz="quarter" idx="12"/>
          </p:nvPr>
        </p:nvSpPr>
        <p:spPr/>
        <p:txBody>
          <a:bodyPr/>
          <a:lstStyle/>
          <a:p>
            <a:fld id="{C2E482B0-A764-7649-BFD8-7624B53F13A9}" type="slidenum">
              <a:rPr lang="en-GB" smtClean="0"/>
            </a:fld>
            <a:endParaRPr lang="en-GB" dirty="0"/>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5" name="Rectangle 4"/>
          <p:cNvSpPr/>
          <p:nvPr userDrawn="1"/>
        </p:nvSpPr>
        <p:spPr>
          <a:xfrm>
            <a:off x="193431" y="1268017"/>
            <a:ext cx="8778476" cy="355257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6" name="Rectangle 5"/>
          <p:cNvSpPr/>
          <p:nvPr userDrawn="1"/>
        </p:nvSpPr>
        <p:spPr>
          <a:xfrm>
            <a:off x="0" y="0"/>
            <a:ext cx="9214338" cy="1268017"/>
          </a:xfrm>
          <a:prstGeom prst="rect">
            <a:avLst/>
          </a:prstGeom>
          <a:solidFill>
            <a:srgbClr val="3368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2" name="Title 1"/>
          <p:cNvSpPr>
            <a:spLocks noGrp="1"/>
          </p:cNvSpPr>
          <p:nvPr>
            <p:ph type="title"/>
          </p:nvPr>
        </p:nvSpPr>
        <p:spPr/>
        <p:txBody>
          <a:bodyPr>
            <a:normAutofit/>
          </a:bodyPr>
          <a:lstStyle>
            <a:lvl1pPr>
              <a:defRPr sz="3000" b="1">
                <a:solidFill>
                  <a:schemeClr val="bg1"/>
                </a:solidFill>
              </a:defRPr>
            </a:lvl1pPr>
          </a:lstStyle>
          <a:p>
            <a:r>
              <a:rPr lang="en-US" dirty="0" smtClean="0"/>
              <a:t>Click to edit Master title style</a:t>
            </a:r>
            <a:endParaRPr lang="en-US" dirty="0"/>
          </a:p>
        </p:txBody>
      </p:sp>
      <p:sp>
        <p:nvSpPr>
          <p:cNvPr id="8" name="Slide Number Placeholder 5"/>
          <p:cNvSpPr>
            <a:spLocks noGrp="1"/>
          </p:cNvSpPr>
          <p:nvPr>
            <p:ph type="sldNum" sz="quarter" idx="10"/>
          </p:nvPr>
        </p:nvSpPr>
        <p:spPr>
          <a:xfrm>
            <a:off x="6914507" y="4820594"/>
            <a:ext cx="2057400" cy="273844"/>
          </a:xfrm>
          <a:prstGeom prst="rect">
            <a:avLst/>
          </a:prstGeom>
        </p:spPr>
        <p:txBody>
          <a:bodyPr/>
          <a:lstStyle>
            <a:lvl1pPr algn="r">
              <a:defRPr sz="900">
                <a:solidFill>
                  <a:schemeClr val="bg1">
                    <a:lumMod val="50000"/>
                  </a:schemeClr>
                </a:solidFill>
              </a:defRPr>
            </a:lvl1pPr>
          </a:lstStyle>
          <a:p>
            <a:fld id="{C2E482B0-A764-7649-BFD8-7624B53F13A9}" type="slidenum">
              <a:rPr lang="en-GB" smtClean="0"/>
            </a:fld>
            <a:endParaRPr lang="en-GB" dirty="0"/>
          </a:p>
        </p:txBody>
      </p:sp>
      <p:sp>
        <p:nvSpPr>
          <p:cNvPr id="4" name="Content Placeholder 2"/>
          <p:cNvSpPr>
            <a:spLocks noGrp="1"/>
          </p:cNvSpPr>
          <p:nvPr>
            <p:ph idx="1"/>
          </p:nvPr>
        </p:nvSpPr>
        <p:spPr>
          <a:xfrm>
            <a:off x="628650" y="1369219"/>
            <a:ext cx="7886700" cy="2976380"/>
          </a:xfrm>
        </p:spPr>
        <p:txBody>
          <a:bodyPr/>
          <a:lstStyle>
            <a:lvl1pPr marL="171450" indent="-171450">
              <a:buFontTx/>
              <a:buBlip>
                <a:blip r:embed="rId2"/>
              </a:buBlip>
              <a:defRPr/>
            </a:lvl1pPr>
            <a:lvl2pPr marL="514350" indent="-171450">
              <a:buFontTx/>
              <a:buBlip>
                <a:blip r:embed="rId2"/>
              </a:buBlip>
              <a:defRPr/>
            </a:lvl2pPr>
            <a:lvl3pPr marL="857250" indent="-171450">
              <a:buFontTx/>
              <a:buBlip>
                <a:blip r:embed="rId2"/>
              </a:buBlip>
              <a:defRPr/>
            </a:lvl3pPr>
            <a:lvl4pPr marL="1200150" indent="-171450">
              <a:buFontTx/>
              <a:buBlip>
                <a:blip r:embed="rId2"/>
              </a:buBlip>
              <a:defRPr/>
            </a:lvl4pPr>
            <a:lvl5pPr marL="1543050" indent="-171450">
              <a:buFontTx/>
              <a:buBlip>
                <a:blip r:embed="rId2"/>
              </a:buBlip>
              <a:defRPr/>
            </a:lvl5p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US" dirty="0"/>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000" b="1">
                <a:solidFill>
                  <a:srgbClr val="004282"/>
                </a:solidFill>
              </a:defRPr>
            </a:lvl1pPr>
          </a:lstStyle>
          <a:p>
            <a:r>
              <a:rPr lang="en-US" dirty="0" smtClean="0"/>
              <a:t>Click to edit Master title style</a:t>
            </a:r>
            <a:endParaRPr lang="en-US" dirty="0"/>
          </a:p>
        </p:txBody>
      </p:sp>
      <p:sp>
        <p:nvSpPr>
          <p:cNvPr id="9" name="Slide Number Placeholder 5"/>
          <p:cNvSpPr>
            <a:spLocks noGrp="1"/>
          </p:cNvSpPr>
          <p:nvPr>
            <p:ph type="sldNum" sz="quarter" idx="4"/>
          </p:nvPr>
        </p:nvSpPr>
        <p:spPr>
          <a:xfrm>
            <a:off x="6914507" y="4820594"/>
            <a:ext cx="2057400" cy="273844"/>
          </a:xfrm>
          <a:prstGeom prst="rect">
            <a:avLst/>
          </a:prstGeom>
        </p:spPr>
        <p:txBody>
          <a:bodyPr/>
          <a:lstStyle>
            <a:lvl1pPr algn="r">
              <a:defRPr sz="900">
                <a:solidFill>
                  <a:schemeClr val="bg1">
                    <a:lumMod val="50000"/>
                  </a:schemeClr>
                </a:solidFill>
              </a:defRPr>
            </a:lvl1pPr>
          </a:lstStyle>
          <a:p>
            <a:fld id="{C2E482B0-A764-7649-BFD8-7624B53F13A9}" type="slidenum">
              <a:rPr lang="en-GB" smtClean="0"/>
            </a:fld>
            <a:endParaRPr lang="en-GB" dirty="0"/>
          </a:p>
        </p:txBody>
      </p:sp>
      <p:sp>
        <p:nvSpPr>
          <p:cNvPr id="7" name="Content Placeholder 2"/>
          <p:cNvSpPr>
            <a:spLocks noGrp="1"/>
          </p:cNvSpPr>
          <p:nvPr>
            <p:ph idx="1"/>
          </p:nvPr>
        </p:nvSpPr>
        <p:spPr>
          <a:xfrm>
            <a:off x="628650" y="1369219"/>
            <a:ext cx="7886700" cy="2976380"/>
          </a:xfrm>
        </p:spPr>
        <p:txBody>
          <a:bodyPr/>
          <a:lstStyle>
            <a:lvl1pPr marL="171450" indent="-171450">
              <a:buFontTx/>
              <a:buBlip>
                <a:blip r:embed="rId2"/>
              </a:buBlip>
              <a:defRPr/>
            </a:lvl1pPr>
            <a:lvl2pPr marL="514350" indent="-171450">
              <a:buFontTx/>
              <a:buBlip>
                <a:blip r:embed="rId2"/>
              </a:buBlip>
              <a:defRPr/>
            </a:lvl2pPr>
            <a:lvl3pPr marL="857250" indent="-171450">
              <a:buFontTx/>
              <a:buBlip>
                <a:blip r:embed="rId2"/>
              </a:buBlip>
              <a:defRPr/>
            </a:lvl3pPr>
            <a:lvl4pPr marL="1200150" indent="-171450">
              <a:buFontTx/>
              <a:buBlip>
                <a:blip r:embed="rId2"/>
              </a:buBlip>
              <a:defRPr/>
            </a:lvl4pPr>
            <a:lvl5pPr marL="1543050" indent="-171450">
              <a:buFontTx/>
              <a:buBlip>
                <a:blip r:embed="rId2"/>
              </a:buBlip>
              <a:defRPr/>
            </a:lvl5p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userDrawn="1"/>
        </p:nvSpPr>
        <p:spPr>
          <a:xfrm>
            <a:off x="193431" y="1268017"/>
            <a:ext cx="8778476" cy="355257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369219"/>
            <a:ext cx="3886200" cy="3263504"/>
          </a:xfrm>
        </p:spPr>
        <p:txBody>
          <a:bodyPr/>
          <a:lstStyle>
            <a:lvl1pPr marL="171450" indent="-171450">
              <a:buFontTx/>
              <a:buBlip>
                <a:blip r:embed="rId2"/>
              </a:buBlip>
              <a:defRPr/>
            </a:lvl1pPr>
            <a:lvl2pPr marL="514350" indent="-171450">
              <a:buFontTx/>
              <a:buBlip>
                <a:blip r:embed="rId2"/>
              </a:buBlip>
              <a:defRPr/>
            </a:lvl2pPr>
            <a:lvl3pPr marL="857250" indent="-171450">
              <a:buFontTx/>
              <a:buBlip>
                <a:blip r:embed="rId2"/>
              </a:buBlip>
              <a:defRPr/>
            </a:lvl3pPr>
            <a:lvl4pPr marL="1200150" indent="-171450">
              <a:buFontTx/>
              <a:buBlip>
                <a:blip r:embed="rId2"/>
              </a:buBlip>
              <a:defRPr/>
            </a:lvl4pPr>
            <a:lvl5pPr marL="1543050" indent="-171450">
              <a:buFontTx/>
              <a:buBlip>
                <a:blip r:embed="rId2"/>
              </a:buBlip>
              <a:defRPr/>
            </a:lvl5p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US" dirty="0"/>
          </a:p>
        </p:txBody>
      </p:sp>
      <p:sp>
        <p:nvSpPr>
          <p:cNvPr id="4" name="Content Placeholder 3"/>
          <p:cNvSpPr>
            <a:spLocks noGrp="1"/>
          </p:cNvSpPr>
          <p:nvPr>
            <p:ph sz="half" idx="2"/>
          </p:nvPr>
        </p:nvSpPr>
        <p:spPr>
          <a:xfrm>
            <a:off x="4629150" y="1369219"/>
            <a:ext cx="3886200" cy="3263504"/>
          </a:xfrm>
        </p:spPr>
        <p:txBody>
          <a:bodyPr/>
          <a:lstStyle>
            <a:lvl1pPr marL="171450" indent="-171450">
              <a:buFontTx/>
              <a:buBlip>
                <a:blip r:embed="rId2"/>
              </a:buBlip>
              <a:defRPr/>
            </a:lvl1pPr>
            <a:lvl2pPr marL="514350" indent="-171450">
              <a:buFontTx/>
              <a:buBlip>
                <a:blip r:embed="rId2"/>
              </a:buBlip>
              <a:defRPr/>
            </a:lvl2pPr>
            <a:lvl3pPr marL="857250" indent="-171450">
              <a:buFontTx/>
              <a:buBlip>
                <a:blip r:embed="rId2"/>
              </a:buBlip>
              <a:defRPr/>
            </a:lvl3pPr>
            <a:lvl4pPr marL="1200150" indent="-171450">
              <a:buFontTx/>
              <a:buBlip>
                <a:blip r:embed="rId2"/>
              </a:buBlip>
              <a:defRPr/>
            </a:lvl4pPr>
            <a:lvl5pPr marL="1543050" indent="-171450">
              <a:buFontTx/>
              <a:buBlip>
                <a:blip r:embed="rId2"/>
              </a:buBlip>
              <a:defRPr/>
            </a:lvl5p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US" dirty="0"/>
          </a:p>
        </p:txBody>
      </p:sp>
      <p:sp>
        <p:nvSpPr>
          <p:cNvPr id="7" name="Slide Number Placeholder 6"/>
          <p:cNvSpPr>
            <a:spLocks noGrp="1"/>
          </p:cNvSpPr>
          <p:nvPr>
            <p:ph type="sldNum" sz="quarter" idx="12"/>
          </p:nvPr>
        </p:nvSpPr>
        <p:spPr/>
        <p:txBody>
          <a:bodyPr/>
          <a:lstStyle/>
          <a:p>
            <a:fld id="{C2E482B0-A764-7649-BFD8-7624B53F13A9}" type="slidenum">
              <a:rPr lang="en-GB" smtClean="0"/>
            </a:fld>
            <a:endParaRPr lang="en-GB" dirty="0"/>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3788" y="-32870"/>
            <a:ext cx="9307943" cy="5235718"/>
          </a:xfrm>
          <a:prstGeom prst="rect">
            <a:avLst/>
          </a:prstGeom>
        </p:spPr>
      </p:pic>
      <p:sp>
        <p:nvSpPr>
          <p:cNvPr id="8" name="Trapezoid 15"/>
          <p:cNvSpPr/>
          <p:nvPr userDrawn="1"/>
        </p:nvSpPr>
        <p:spPr>
          <a:xfrm>
            <a:off x="-53789" y="1311970"/>
            <a:ext cx="5514846" cy="2641003"/>
          </a:xfrm>
          <a:custGeom>
            <a:avLst/>
            <a:gdLst>
              <a:gd name="connsiteX0" fmla="*/ 0 w 5424854"/>
              <a:gd name="connsiteY0" fmla="*/ 1018237 h 1018237"/>
              <a:gd name="connsiteX1" fmla="*/ 79127 w 5424854"/>
              <a:gd name="connsiteY1" fmla="*/ 0 h 1018237"/>
              <a:gd name="connsiteX2" fmla="*/ 5345727 w 5424854"/>
              <a:gd name="connsiteY2" fmla="*/ 0 h 1018237"/>
              <a:gd name="connsiteX3" fmla="*/ 5424854 w 5424854"/>
              <a:gd name="connsiteY3" fmla="*/ 1018237 h 1018237"/>
              <a:gd name="connsiteX4" fmla="*/ 0 w 5424854"/>
              <a:gd name="connsiteY4" fmla="*/ 1018237 h 1018237"/>
              <a:gd name="connsiteX0-1" fmla="*/ 4 w 5424858"/>
              <a:gd name="connsiteY0-2" fmla="*/ 1018237 h 1018237"/>
              <a:gd name="connsiteX1-3" fmla="*/ 0 w 5424858"/>
              <a:gd name="connsiteY1-4" fmla="*/ 8793 h 1018237"/>
              <a:gd name="connsiteX2-5" fmla="*/ 5345731 w 5424858"/>
              <a:gd name="connsiteY2-6" fmla="*/ 0 h 1018237"/>
              <a:gd name="connsiteX3-7" fmla="*/ 5424858 w 5424858"/>
              <a:gd name="connsiteY3-8" fmla="*/ 1018237 h 1018237"/>
              <a:gd name="connsiteX4-9" fmla="*/ 4 w 5424858"/>
              <a:gd name="connsiteY4-10" fmla="*/ 1018237 h 1018237"/>
              <a:gd name="connsiteX0-11" fmla="*/ 4 w 5433654"/>
              <a:gd name="connsiteY0-12" fmla="*/ 1009444 h 1009444"/>
              <a:gd name="connsiteX1-13" fmla="*/ 0 w 5433654"/>
              <a:gd name="connsiteY1-14" fmla="*/ 0 h 1009444"/>
              <a:gd name="connsiteX2-15" fmla="*/ 5433654 w 5433654"/>
              <a:gd name="connsiteY2-16" fmla="*/ 0 h 1009444"/>
              <a:gd name="connsiteX3-17" fmla="*/ 5424858 w 5433654"/>
              <a:gd name="connsiteY3-18" fmla="*/ 1009444 h 1009444"/>
              <a:gd name="connsiteX4-19" fmla="*/ 4 w 5433654"/>
              <a:gd name="connsiteY4-20" fmla="*/ 1009444 h 1009444"/>
              <a:gd name="connsiteX0-21" fmla="*/ 4 w 5433654"/>
              <a:gd name="connsiteY0-22" fmla="*/ 1009444 h 1018237"/>
              <a:gd name="connsiteX1-23" fmla="*/ 0 w 5433654"/>
              <a:gd name="connsiteY1-24" fmla="*/ 0 h 1018237"/>
              <a:gd name="connsiteX2-25" fmla="*/ 5433654 w 5433654"/>
              <a:gd name="connsiteY2-26" fmla="*/ 0 h 1018237"/>
              <a:gd name="connsiteX3-27" fmla="*/ 5363312 w 5433654"/>
              <a:gd name="connsiteY3-28" fmla="*/ 1018237 h 1018237"/>
              <a:gd name="connsiteX4-29" fmla="*/ 4 w 5433654"/>
              <a:gd name="connsiteY4-30" fmla="*/ 1009444 h 1018237"/>
              <a:gd name="connsiteX0-31" fmla="*/ 4 w 5540546"/>
              <a:gd name="connsiteY0-32" fmla="*/ 1009444 h 1018237"/>
              <a:gd name="connsiteX1-33" fmla="*/ 0 w 5540546"/>
              <a:gd name="connsiteY1-34" fmla="*/ 0 h 1018237"/>
              <a:gd name="connsiteX2-35" fmla="*/ 5540546 w 5540546"/>
              <a:gd name="connsiteY2-36" fmla="*/ 0 h 1018237"/>
              <a:gd name="connsiteX3-37" fmla="*/ 5363312 w 5540546"/>
              <a:gd name="connsiteY3-38" fmla="*/ 1018237 h 1018237"/>
              <a:gd name="connsiteX4-39" fmla="*/ 4 w 5540546"/>
              <a:gd name="connsiteY4-40" fmla="*/ 1009444 h 1018237"/>
              <a:gd name="connsiteX0-41" fmla="*/ 4 w 5540546"/>
              <a:gd name="connsiteY0-42" fmla="*/ 1009444 h 1269783"/>
              <a:gd name="connsiteX1-43" fmla="*/ 0 w 5540546"/>
              <a:gd name="connsiteY1-44" fmla="*/ 0 h 1269783"/>
              <a:gd name="connsiteX2-45" fmla="*/ 5540546 w 5540546"/>
              <a:gd name="connsiteY2-46" fmla="*/ 0 h 1269783"/>
              <a:gd name="connsiteX3-47" fmla="*/ 5318774 w 5540546"/>
              <a:gd name="connsiteY3-48" fmla="*/ 1269783 h 1269783"/>
              <a:gd name="connsiteX4-49" fmla="*/ 4 w 5540546"/>
              <a:gd name="connsiteY4-50" fmla="*/ 1009444 h 1269783"/>
              <a:gd name="connsiteX0-51" fmla="*/ 4 w 5540546"/>
              <a:gd name="connsiteY0-52" fmla="*/ 1260990 h 1269783"/>
              <a:gd name="connsiteX1-53" fmla="*/ 0 w 5540546"/>
              <a:gd name="connsiteY1-54" fmla="*/ 0 h 1269783"/>
              <a:gd name="connsiteX2-55" fmla="*/ 5540546 w 5540546"/>
              <a:gd name="connsiteY2-56" fmla="*/ 0 h 1269783"/>
              <a:gd name="connsiteX3-57" fmla="*/ 5318774 w 5540546"/>
              <a:gd name="connsiteY3-58" fmla="*/ 1269783 h 1269783"/>
              <a:gd name="connsiteX4-59" fmla="*/ 4 w 5540546"/>
              <a:gd name="connsiteY4-60" fmla="*/ 1260990 h 1269783"/>
              <a:gd name="connsiteX0-61" fmla="*/ 4 w 5540546"/>
              <a:gd name="connsiteY0-62" fmla="*/ 1260990 h 1269783"/>
              <a:gd name="connsiteX1-63" fmla="*/ 0 w 5540546"/>
              <a:gd name="connsiteY1-64" fmla="*/ 0 h 1269783"/>
              <a:gd name="connsiteX2-65" fmla="*/ 5540546 w 5540546"/>
              <a:gd name="connsiteY2-66" fmla="*/ 0 h 1269783"/>
              <a:gd name="connsiteX3-67" fmla="*/ 5380167 w 5540546"/>
              <a:gd name="connsiteY3-68" fmla="*/ 1269783 h 1269783"/>
              <a:gd name="connsiteX4-69" fmla="*/ 4 w 5540546"/>
              <a:gd name="connsiteY4-70" fmla="*/ 1260990 h 1269783"/>
              <a:gd name="connsiteX0-71" fmla="*/ 0 w 5595114"/>
              <a:gd name="connsiteY0-72" fmla="*/ 1260990 h 1269783"/>
              <a:gd name="connsiteX1-73" fmla="*/ 54568 w 5595114"/>
              <a:gd name="connsiteY1-74" fmla="*/ 0 h 1269783"/>
              <a:gd name="connsiteX2-75" fmla="*/ 5595114 w 5595114"/>
              <a:gd name="connsiteY2-76" fmla="*/ 0 h 1269783"/>
              <a:gd name="connsiteX3-77" fmla="*/ 5434735 w 5595114"/>
              <a:gd name="connsiteY3-78" fmla="*/ 1269783 h 1269783"/>
              <a:gd name="connsiteX4-79" fmla="*/ 0 w 5595114"/>
              <a:gd name="connsiteY4-80" fmla="*/ 1260990 h 1269783"/>
              <a:gd name="connsiteX0-81" fmla="*/ 3 w 5595117"/>
              <a:gd name="connsiteY0-82" fmla="*/ 1260990 h 1269783"/>
              <a:gd name="connsiteX1-83" fmla="*/ 0 w 5595117"/>
              <a:gd name="connsiteY1-84" fmla="*/ 3233 h 1269783"/>
              <a:gd name="connsiteX2-85" fmla="*/ 5595117 w 5595117"/>
              <a:gd name="connsiteY2-86" fmla="*/ 0 h 1269783"/>
              <a:gd name="connsiteX3-87" fmla="*/ 5434738 w 5595117"/>
              <a:gd name="connsiteY3-88" fmla="*/ 1269783 h 1269783"/>
              <a:gd name="connsiteX4-89" fmla="*/ 3 w 5595117"/>
              <a:gd name="connsiteY4-90" fmla="*/ 1260990 h 126978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5595117" h="1269783">
                <a:moveTo>
                  <a:pt x="3" y="1260990"/>
                </a:moveTo>
                <a:cubicBezTo>
                  <a:pt x="2" y="924509"/>
                  <a:pt x="1" y="339714"/>
                  <a:pt x="0" y="3233"/>
                </a:cubicBezTo>
                <a:lnTo>
                  <a:pt x="5595117" y="0"/>
                </a:lnTo>
                <a:lnTo>
                  <a:pt x="5434738" y="1269783"/>
                </a:lnTo>
                <a:lnTo>
                  <a:pt x="3" y="1260990"/>
                </a:lnTo>
                <a:close/>
              </a:path>
            </a:pathLst>
          </a:custGeom>
          <a:solidFill>
            <a:schemeClr val="bg2">
              <a:lumMod val="10000"/>
              <a:alpha val="4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2" name="Title 1"/>
          <p:cNvSpPr>
            <a:spLocks noGrp="1"/>
          </p:cNvSpPr>
          <p:nvPr>
            <p:ph type="ctrTitle"/>
          </p:nvPr>
        </p:nvSpPr>
        <p:spPr>
          <a:xfrm>
            <a:off x="628650" y="1627852"/>
            <a:ext cx="4832407" cy="1286772"/>
          </a:xfrm>
          <a:effectLst>
            <a:outerShdw blurRad="50800" dist="76200" dir="2700000" algn="tl" rotWithShape="0">
              <a:prstClr val="black">
                <a:alpha val="40000"/>
              </a:prstClr>
            </a:outerShdw>
          </a:effectLst>
        </p:spPr>
        <p:txBody>
          <a:bodyPr anchor="t">
            <a:normAutofit/>
          </a:bodyPr>
          <a:lstStyle>
            <a:lvl1pPr algn="l">
              <a:defRPr sz="4000">
                <a:solidFill>
                  <a:schemeClr val="bg1">
                    <a:lumMod val="95000"/>
                  </a:schemeClr>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628650" y="2914624"/>
            <a:ext cx="4622426" cy="897617"/>
          </a:xfrm>
        </p:spPr>
        <p:txBody>
          <a:bodyPr/>
          <a:lstStyle>
            <a:lvl1pPr marL="0" indent="0" algn="l">
              <a:buNone/>
              <a:defRPr sz="1800">
                <a:solidFill>
                  <a:schemeClr val="bg1">
                    <a:lumMod val="95000"/>
                  </a:schemeClr>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dirty="0"/>
          </a:p>
        </p:txBody>
      </p:sp>
      <p:sp>
        <p:nvSpPr>
          <p:cNvPr id="6" name="Slide Number Placeholder 5"/>
          <p:cNvSpPr>
            <a:spLocks noGrp="1"/>
          </p:cNvSpPr>
          <p:nvPr>
            <p:ph type="sldNum" sz="quarter" idx="12"/>
          </p:nvPr>
        </p:nvSpPr>
        <p:spPr>
          <a:xfrm>
            <a:off x="6968938" y="4767263"/>
            <a:ext cx="2057400" cy="273844"/>
          </a:xfrm>
        </p:spPr>
        <p:txBody>
          <a:bodyPr/>
          <a:lstStyle/>
          <a:p>
            <a:fld id="{C2E482B0-A764-7649-BFD8-7624B53F13A9}" type="slidenum">
              <a:rPr lang="en-GB" smtClean="0"/>
            </a:fld>
            <a:endParaRPr lang="en-GB" dirty="0"/>
          </a:p>
        </p:txBody>
      </p:sp>
      <p:sp>
        <p:nvSpPr>
          <p:cNvPr id="9" name="Text Box 20"/>
          <p:cNvSpPr txBox="1">
            <a:spLocks noChangeArrowheads="1"/>
          </p:cNvSpPr>
          <p:nvPr userDrawn="1"/>
        </p:nvSpPr>
        <p:spPr bwMode="auto">
          <a:xfrm>
            <a:off x="212772" y="4939290"/>
            <a:ext cx="2175596" cy="173124"/>
          </a:xfrm>
          <a:prstGeom prst="rect">
            <a:avLst/>
          </a:prstGeom>
          <a:noFill/>
          <a:ln w="9525">
            <a:noFill/>
            <a:miter lim="800000"/>
          </a:ln>
          <a:effectLst/>
        </p:spPr>
        <p:txBody>
          <a:bodyPr wrap="none">
            <a:spAutoFit/>
          </a:bodyPr>
          <a:lstStyle>
            <a:lvl1pPr eaLnBrk="0" hangingPunct="0">
              <a:defRPr sz="2400">
                <a:solidFill>
                  <a:schemeClr val="tx1"/>
                </a:solidFill>
                <a:latin typeface="Century Gothic" panose="020B0502020202020204" pitchFamily="34" charset="0"/>
                <a:ea typeface="MS PGothic" panose="020B0600070205080204" pitchFamily="34" charset="-128"/>
              </a:defRPr>
            </a:lvl1pPr>
            <a:lvl2pPr marL="742950" indent="-285750" eaLnBrk="0" hangingPunct="0">
              <a:defRPr sz="2400">
                <a:solidFill>
                  <a:schemeClr val="tx1"/>
                </a:solidFill>
                <a:latin typeface="Century Gothic" panose="020B0502020202020204" pitchFamily="34" charset="0"/>
                <a:ea typeface="MS PGothic" panose="020B0600070205080204" pitchFamily="34" charset="-128"/>
              </a:defRPr>
            </a:lvl2pPr>
            <a:lvl3pPr marL="1143000" indent="-228600" eaLnBrk="0" hangingPunct="0">
              <a:defRPr sz="2400">
                <a:solidFill>
                  <a:schemeClr val="tx1"/>
                </a:solidFill>
                <a:latin typeface="Century Gothic" panose="020B0502020202020204" pitchFamily="34" charset="0"/>
                <a:ea typeface="MS PGothic" panose="020B0600070205080204" pitchFamily="34" charset="-128"/>
              </a:defRPr>
            </a:lvl3pPr>
            <a:lvl4pPr marL="1600200" indent="-228600" eaLnBrk="0" hangingPunct="0">
              <a:defRPr sz="2400">
                <a:solidFill>
                  <a:schemeClr val="tx1"/>
                </a:solidFill>
                <a:latin typeface="Century Gothic" panose="020B0502020202020204" pitchFamily="34" charset="0"/>
                <a:ea typeface="MS PGothic" panose="020B0600070205080204" pitchFamily="34" charset="-128"/>
              </a:defRPr>
            </a:lvl4pPr>
            <a:lvl5pPr marL="2057400" indent="-228600" eaLnBrk="0" hangingPunct="0">
              <a:defRPr sz="2400">
                <a:solidFill>
                  <a:schemeClr val="tx1"/>
                </a:solidFill>
                <a:latin typeface="Century Gothic" panose="020B0502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entury Gothic" panose="020B0502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entury Gothic" panose="020B0502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entury Gothic" panose="020B0502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entury Gothic" panose="020B0502020202020204" pitchFamily="34" charset="0"/>
                <a:ea typeface="MS PGothic" panose="020B0600070205080204" pitchFamily="34" charset="-128"/>
              </a:defRPr>
            </a:lvl9pPr>
          </a:lstStyle>
          <a:p>
            <a:pPr>
              <a:defRPr/>
            </a:pPr>
            <a:r>
              <a:rPr lang="en-US" altLang="en-US" sz="525" dirty="0" smtClean="0">
                <a:solidFill>
                  <a:schemeClr val="tx1">
                    <a:lumMod val="85000"/>
                    <a:lumOff val="15000"/>
                  </a:schemeClr>
                </a:solidFill>
                <a:latin typeface="Arial" panose="02080604020202020204" pitchFamily="34" charset="0"/>
                <a:cs typeface="Arial" panose="02080604020202020204" pitchFamily="34" charset="0"/>
              </a:rPr>
              <a:t>© Copyright National University of Singapore. All Rights Reserved. </a:t>
            </a:r>
            <a:endParaRPr lang="en-US" altLang="en-US" sz="525" dirty="0" smtClean="0">
              <a:solidFill>
                <a:schemeClr val="tx1">
                  <a:lumMod val="85000"/>
                  <a:lumOff val="15000"/>
                </a:schemeClr>
              </a:solidFill>
              <a:latin typeface="Arial" panose="02080604020202020204" pitchFamily="34" charset="0"/>
              <a:cs typeface="Arial" panose="02080604020202020204" pitchFamily="34" charset="0"/>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1pPr marL="171450" indent="-171450">
              <a:buFontTx/>
              <a:buBlip>
                <a:blip r:embed="rId2"/>
              </a:buBlip>
              <a:defRPr/>
            </a:lvl1pPr>
            <a:lvl2pPr marL="514350" indent="-171450">
              <a:buFontTx/>
              <a:buBlip>
                <a:blip r:embed="rId2"/>
              </a:buBlip>
              <a:defRPr/>
            </a:lvl2pPr>
            <a:lvl3pPr marL="857250" indent="-171450">
              <a:buFontTx/>
              <a:buBlip>
                <a:blip r:embed="rId2"/>
              </a:buBlip>
              <a:defRPr/>
            </a:lvl3pPr>
            <a:lvl4pPr marL="1200150" indent="-171450">
              <a:buFontTx/>
              <a:buBlip>
                <a:blip r:embed="rId2"/>
              </a:buBlip>
              <a:defRPr/>
            </a:lvl4pPr>
            <a:lvl5pPr marL="1543050" indent="-171450">
              <a:buFontTx/>
              <a:buBlip>
                <a:blip r:embed="rId2"/>
              </a:buBlip>
              <a:defRPr/>
            </a:lvl5p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US" dirty="0"/>
          </a:p>
        </p:txBody>
      </p:sp>
      <p:sp>
        <p:nvSpPr>
          <p:cNvPr id="6" name="Slide Number Placeholder 5"/>
          <p:cNvSpPr>
            <a:spLocks noGrp="1"/>
          </p:cNvSpPr>
          <p:nvPr>
            <p:ph type="sldNum" sz="quarter" idx="12"/>
          </p:nvPr>
        </p:nvSpPr>
        <p:spPr/>
        <p:txBody>
          <a:bodyPr/>
          <a:lstStyle/>
          <a:p>
            <a:fld id="{C2E482B0-A764-7649-BFD8-7624B53F13A9}" type="slidenum">
              <a:rPr lang="en-GB" smtClean="0"/>
            </a:fld>
            <a:endParaRPr lang="en-GB" dirty="0"/>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userDrawn="1"/>
        </p:nvSpPr>
        <p:spPr>
          <a:xfrm>
            <a:off x="193431" y="138479"/>
            <a:ext cx="8778476" cy="468211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2" name="Title 1"/>
          <p:cNvSpPr>
            <a:spLocks noGrp="1"/>
          </p:cNvSpPr>
          <p:nvPr>
            <p:ph type="title"/>
          </p:nvPr>
        </p:nvSpPr>
        <p:spPr>
          <a:xfrm>
            <a:off x="623888" y="1282304"/>
            <a:ext cx="7886700" cy="2139553"/>
          </a:xfrm>
        </p:spPr>
        <p:txBody>
          <a:bodyPr anchor="b"/>
          <a:lstStyle>
            <a:lvl1pPr>
              <a:defRPr sz="4500"/>
            </a:lvl1pPr>
          </a:lstStyle>
          <a:p>
            <a:r>
              <a:rPr lang="en-US" dirty="0" smtClean="0"/>
              <a:t>Click to edit Master title style</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endParaRPr lang="en-US" smtClean="0"/>
          </a:p>
        </p:txBody>
      </p:sp>
      <p:sp>
        <p:nvSpPr>
          <p:cNvPr id="6" name="Slide Number Placeholder 5"/>
          <p:cNvSpPr>
            <a:spLocks noGrp="1"/>
          </p:cNvSpPr>
          <p:nvPr>
            <p:ph type="sldNum" sz="quarter" idx="12"/>
          </p:nvPr>
        </p:nvSpPr>
        <p:spPr/>
        <p:txBody>
          <a:bodyPr/>
          <a:lstStyle/>
          <a:p>
            <a:fld id="{C2E482B0-A764-7649-BFD8-7624B53F13A9}" type="slidenum">
              <a:rPr lang="en-GB" smtClean="0"/>
            </a:fld>
            <a:endParaRPr lang="en-GB" dirty="0"/>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userDrawn="1"/>
        </p:nvSpPr>
        <p:spPr>
          <a:xfrm>
            <a:off x="193431" y="1268017"/>
            <a:ext cx="8778476" cy="355257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369219"/>
            <a:ext cx="3886200" cy="3263504"/>
          </a:xfrm>
        </p:spPr>
        <p:txBody>
          <a:bodyPr/>
          <a:lstStyle>
            <a:lvl1pPr marL="171450" indent="-171450">
              <a:buFontTx/>
              <a:buBlip>
                <a:blip r:embed="rId2"/>
              </a:buBlip>
              <a:defRPr/>
            </a:lvl1pPr>
            <a:lvl2pPr marL="514350" indent="-171450">
              <a:buFontTx/>
              <a:buBlip>
                <a:blip r:embed="rId2"/>
              </a:buBlip>
              <a:defRPr/>
            </a:lvl2pPr>
            <a:lvl3pPr marL="857250" indent="-171450">
              <a:buFontTx/>
              <a:buBlip>
                <a:blip r:embed="rId2"/>
              </a:buBlip>
              <a:defRPr/>
            </a:lvl3pPr>
            <a:lvl4pPr marL="1200150" indent="-171450">
              <a:buFontTx/>
              <a:buBlip>
                <a:blip r:embed="rId2"/>
              </a:buBlip>
              <a:defRPr/>
            </a:lvl4pPr>
            <a:lvl5pPr marL="1543050" indent="-171450">
              <a:buFontTx/>
              <a:buBlip>
                <a:blip r:embed="rId2"/>
              </a:buBlip>
              <a:defRPr/>
            </a:lvl5p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US" dirty="0"/>
          </a:p>
        </p:txBody>
      </p:sp>
      <p:sp>
        <p:nvSpPr>
          <p:cNvPr id="4" name="Content Placeholder 3"/>
          <p:cNvSpPr>
            <a:spLocks noGrp="1"/>
          </p:cNvSpPr>
          <p:nvPr>
            <p:ph sz="half" idx="2"/>
          </p:nvPr>
        </p:nvSpPr>
        <p:spPr>
          <a:xfrm>
            <a:off x="4629150" y="1369219"/>
            <a:ext cx="3886200" cy="3263504"/>
          </a:xfrm>
        </p:spPr>
        <p:txBody>
          <a:bodyPr/>
          <a:lstStyle>
            <a:lvl1pPr marL="171450" indent="-171450">
              <a:buFontTx/>
              <a:buBlip>
                <a:blip r:embed="rId2"/>
              </a:buBlip>
              <a:defRPr/>
            </a:lvl1pPr>
            <a:lvl2pPr marL="514350" indent="-171450">
              <a:buFontTx/>
              <a:buBlip>
                <a:blip r:embed="rId2"/>
              </a:buBlip>
              <a:defRPr/>
            </a:lvl2pPr>
            <a:lvl3pPr marL="857250" indent="-171450">
              <a:buFontTx/>
              <a:buBlip>
                <a:blip r:embed="rId2"/>
              </a:buBlip>
              <a:defRPr/>
            </a:lvl3pPr>
            <a:lvl4pPr marL="1200150" indent="-171450">
              <a:buFontTx/>
              <a:buBlip>
                <a:blip r:embed="rId2"/>
              </a:buBlip>
              <a:defRPr/>
            </a:lvl4pPr>
            <a:lvl5pPr marL="1543050" indent="-171450">
              <a:buFontTx/>
              <a:buBlip>
                <a:blip r:embed="rId2"/>
              </a:buBlip>
              <a:defRPr/>
            </a:lvl5p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US" dirty="0"/>
          </a:p>
        </p:txBody>
      </p:sp>
      <p:sp>
        <p:nvSpPr>
          <p:cNvPr id="7" name="Slide Number Placeholder 6"/>
          <p:cNvSpPr>
            <a:spLocks noGrp="1"/>
          </p:cNvSpPr>
          <p:nvPr>
            <p:ph type="sldNum" sz="quarter" idx="12"/>
          </p:nvPr>
        </p:nvSpPr>
        <p:spPr/>
        <p:txBody>
          <a:bodyPr/>
          <a:lstStyle/>
          <a:p>
            <a:fld id="{C2E482B0-A764-7649-BFD8-7624B53F13A9}" type="slidenum">
              <a:rPr lang="en-GB" smtClean="0"/>
            </a:fld>
            <a:endParaRPr lang="en-GB" dirty="0"/>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userDrawn="1"/>
        </p:nvSpPr>
        <p:spPr>
          <a:xfrm>
            <a:off x="193431" y="1268017"/>
            <a:ext cx="8778476" cy="355257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11" name="Rectangle 10"/>
          <p:cNvSpPr/>
          <p:nvPr userDrawn="1"/>
        </p:nvSpPr>
        <p:spPr>
          <a:xfrm>
            <a:off x="193432" y="1275161"/>
            <a:ext cx="4369777" cy="3552578"/>
          </a:xfrm>
          <a:prstGeom prst="rect">
            <a:avLst/>
          </a:prstGeom>
          <a:solidFill>
            <a:srgbClr val="3368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2" name="Title 1"/>
          <p:cNvSpPr>
            <a:spLocks noGrp="1"/>
          </p:cNvSpPr>
          <p:nvPr>
            <p:ph type="title"/>
          </p:nvPr>
        </p:nvSpPr>
        <p:spPr>
          <a:xfrm>
            <a:off x="629841" y="273844"/>
            <a:ext cx="7886700" cy="994172"/>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smtClean="0"/>
              <a:t>Click to edit Master text styles</a:t>
            </a:r>
            <a:endParaRPr lang="en-US" dirty="0" smtClean="0"/>
          </a:p>
        </p:txBody>
      </p:sp>
      <p:sp>
        <p:nvSpPr>
          <p:cNvPr id="4" name="Content Placeholder 3"/>
          <p:cNvSpPr>
            <a:spLocks noGrp="1"/>
          </p:cNvSpPr>
          <p:nvPr>
            <p:ph sz="half" idx="2"/>
          </p:nvPr>
        </p:nvSpPr>
        <p:spPr>
          <a:xfrm>
            <a:off x="629842" y="1878806"/>
            <a:ext cx="3868340" cy="2763441"/>
          </a:xfrm>
        </p:spPr>
        <p:txBody>
          <a:bodyPr/>
          <a:lstStyle>
            <a:lvl1pPr marL="171450" indent="-171450">
              <a:buFontTx/>
              <a:buBlip>
                <a:blip r:embed="rId2"/>
              </a:buBlip>
              <a:defRPr>
                <a:solidFill>
                  <a:schemeClr val="bg1"/>
                </a:solidFill>
              </a:defRPr>
            </a:lvl1pPr>
            <a:lvl2pPr marL="514350" indent="-171450">
              <a:buFontTx/>
              <a:buBlip>
                <a:blip r:embed="rId2"/>
              </a:buBlip>
              <a:defRPr>
                <a:solidFill>
                  <a:schemeClr val="bg1"/>
                </a:solidFill>
              </a:defRPr>
            </a:lvl2pPr>
            <a:lvl3pPr marL="857250" indent="-171450">
              <a:buFontTx/>
              <a:buBlip>
                <a:blip r:embed="rId2"/>
              </a:buBlip>
              <a:defRPr>
                <a:solidFill>
                  <a:schemeClr val="bg1"/>
                </a:solidFill>
              </a:defRPr>
            </a:lvl3pPr>
            <a:lvl4pPr marL="1200150" indent="-171450">
              <a:buFontTx/>
              <a:buBlip>
                <a:blip r:embed="rId2"/>
              </a:buBlip>
              <a:defRPr>
                <a:solidFill>
                  <a:schemeClr val="bg1"/>
                </a:solidFill>
              </a:defRPr>
            </a:lvl4pPr>
            <a:lvl5pPr marL="1543050" indent="-171450">
              <a:buFontTx/>
              <a:buBlip>
                <a:blip r:embed="rId2"/>
              </a:buBlip>
              <a:defRPr>
                <a:solidFill>
                  <a:schemeClr val="bg1"/>
                </a:solidFill>
              </a:defRPr>
            </a:lvl5p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29150" y="1878806"/>
            <a:ext cx="3887391" cy="2763441"/>
          </a:xfrm>
        </p:spPr>
        <p:txBody>
          <a:bodyPr/>
          <a:lstStyle>
            <a:lvl1pPr marL="171450" indent="-171450">
              <a:buFontTx/>
              <a:buBlip>
                <a:blip r:embed="rId2"/>
              </a:buBlip>
              <a:defRPr/>
            </a:lvl1pPr>
            <a:lvl2pPr marL="514350" indent="-171450">
              <a:buFontTx/>
              <a:buBlip>
                <a:blip r:embed="rId2"/>
              </a:buBlip>
              <a:defRPr/>
            </a:lvl2pPr>
            <a:lvl3pPr marL="857250" indent="-171450">
              <a:buFontTx/>
              <a:buBlip>
                <a:blip r:embed="rId2"/>
              </a:buBlip>
              <a:defRPr/>
            </a:lvl3pPr>
            <a:lvl4pPr marL="1200150" indent="-171450">
              <a:buFontTx/>
              <a:buBlip>
                <a:blip r:embed="rId2"/>
              </a:buBlip>
              <a:defRPr/>
            </a:lvl4pPr>
            <a:lvl5pPr marL="1543050" indent="-171450">
              <a:buFontTx/>
              <a:buBlip>
                <a:blip r:embed="rId2"/>
              </a:buBlip>
              <a:defRPr/>
            </a:lvl5p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US" dirty="0"/>
          </a:p>
        </p:txBody>
      </p:sp>
      <p:sp>
        <p:nvSpPr>
          <p:cNvPr id="9" name="Slide Number Placeholder 8"/>
          <p:cNvSpPr>
            <a:spLocks noGrp="1"/>
          </p:cNvSpPr>
          <p:nvPr>
            <p:ph type="sldNum" sz="quarter" idx="12"/>
          </p:nvPr>
        </p:nvSpPr>
        <p:spPr/>
        <p:txBody>
          <a:bodyPr/>
          <a:lstStyle/>
          <a:p>
            <a:fld id="{C2E482B0-A764-7649-BFD8-7624B53F13A9}" type="slidenum">
              <a:rPr lang="en-GB" smtClean="0"/>
            </a:fld>
            <a:endParaRPr lang="en-GB" dirty="0"/>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5" name="Slide Number Placeholder 4"/>
          <p:cNvSpPr>
            <a:spLocks noGrp="1"/>
          </p:cNvSpPr>
          <p:nvPr>
            <p:ph type="sldNum" sz="quarter" idx="12"/>
          </p:nvPr>
        </p:nvSpPr>
        <p:spPr/>
        <p:txBody>
          <a:bodyPr/>
          <a:lstStyle/>
          <a:p>
            <a:fld id="{C2E482B0-A764-7649-BFD8-7624B53F13A9}" type="slidenum">
              <a:rPr lang="en-GB" smtClean="0"/>
            </a:fld>
            <a:endParaRPr lang="en-GB" dirty="0"/>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C2E482B0-A764-7649-BFD8-7624B53F13A9}" type="slidenum">
              <a:rPr lang="en-GB" smtClean="0"/>
            </a:fld>
            <a:endParaRPr lang="en-GB" dirty="0"/>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userDrawn="1"/>
        </p:nvSpPr>
        <p:spPr>
          <a:xfrm>
            <a:off x="3763108" y="164857"/>
            <a:ext cx="5208799" cy="46557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9" name="Rectangle 8"/>
          <p:cNvSpPr/>
          <p:nvPr userDrawn="1"/>
        </p:nvSpPr>
        <p:spPr>
          <a:xfrm>
            <a:off x="193432" y="164856"/>
            <a:ext cx="3569677" cy="4662883"/>
          </a:xfrm>
          <a:prstGeom prst="rect">
            <a:avLst/>
          </a:prstGeom>
          <a:solidFill>
            <a:srgbClr val="3368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2" name="Title 1"/>
          <p:cNvSpPr>
            <a:spLocks noGrp="1"/>
          </p:cNvSpPr>
          <p:nvPr>
            <p:ph type="title"/>
          </p:nvPr>
        </p:nvSpPr>
        <p:spPr>
          <a:xfrm>
            <a:off x="629841" y="342900"/>
            <a:ext cx="2949178" cy="1200150"/>
          </a:xfrm>
        </p:spPr>
        <p:txBody>
          <a:bodyPr anchor="b"/>
          <a:lstStyle>
            <a:lvl1pPr>
              <a:defRPr sz="2400">
                <a:solidFill>
                  <a:schemeClr val="bg1"/>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3887391" y="740569"/>
            <a:ext cx="4629150" cy="3655219"/>
          </a:xfrm>
        </p:spPr>
        <p:txBody>
          <a:bodyPr/>
          <a:lstStyle>
            <a:lvl1pPr marL="171450" indent="-171450">
              <a:buFontTx/>
              <a:buBlip>
                <a:blip r:embed="rId2"/>
              </a:buBlip>
              <a:defRPr sz="2400"/>
            </a:lvl1pPr>
            <a:lvl2pPr marL="514350" indent="-171450">
              <a:buFontTx/>
              <a:buBlip>
                <a:blip r:embed="rId2"/>
              </a:buBlip>
              <a:defRPr sz="2100"/>
            </a:lvl2pPr>
            <a:lvl3pPr marL="857250" indent="-171450">
              <a:buFontTx/>
              <a:buBlip>
                <a:blip r:embed="rId2"/>
              </a:buBlip>
              <a:defRPr sz="1800"/>
            </a:lvl3pPr>
            <a:lvl4pPr marL="1200150" indent="-171450">
              <a:buFontTx/>
              <a:buBlip>
                <a:blip r:embed="rId2"/>
              </a:buBlip>
              <a:defRPr sz="1500"/>
            </a:lvl4pPr>
            <a:lvl5pPr marL="1543050" indent="-171450">
              <a:buFontTx/>
              <a:buBlip>
                <a:blip r:embed="rId2"/>
              </a:buBlip>
              <a:defRPr sz="1500"/>
            </a:lvl5pPr>
            <a:lvl6pPr>
              <a:defRPr sz="1500"/>
            </a:lvl6pPr>
            <a:lvl7pPr>
              <a:defRPr sz="1500"/>
            </a:lvl7pPr>
            <a:lvl8pPr>
              <a:defRPr sz="1500"/>
            </a:lvl8pPr>
            <a:lvl9pPr>
              <a:defRPr sz="1500"/>
            </a:lvl9p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solidFill>
                  <a:schemeClr val="bg1"/>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7" name="Slide Number Placeholder 6"/>
          <p:cNvSpPr>
            <a:spLocks noGrp="1"/>
          </p:cNvSpPr>
          <p:nvPr>
            <p:ph type="sldNum" sz="quarter" idx="12"/>
          </p:nvPr>
        </p:nvSpPr>
        <p:spPr/>
        <p:txBody>
          <a:bodyPr/>
          <a:lstStyle/>
          <a:p>
            <a:fld id="{C2E482B0-A764-7649-BFD8-7624B53F13A9}" type="slidenum">
              <a:rPr lang="en-GB" smtClean="0"/>
            </a:fld>
            <a:endParaRPr lang="en-GB" dirty="0"/>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userDrawn="1"/>
        </p:nvSpPr>
        <p:spPr>
          <a:xfrm>
            <a:off x="3763108" y="164857"/>
            <a:ext cx="5208799" cy="46557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9" name="Rectangle 8"/>
          <p:cNvSpPr/>
          <p:nvPr userDrawn="1"/>
        </p:nvSpPr>
        <p:spPr>
          <a:xfrm>
            <a:off x="193432" y="164856"/>
            <a:ext cx="3569677" cy="4662883"/>
          </a:xfrm>
          <a:prstGeom prst="rect">
            <a:avLst/>
          </a:prstGeom>
          <a:solidFill>
            <a:srgbClr val="3368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2" name="Title 1"/>
          <p:cNvSpPr>
            <a:spLocks noGrp="1"/>
          </p:cNvSpPr>
          <p:nvPr>
            <p:ph type="title"/>
          </p:nvPr>
        </p:nvSpPr>
        <p:spPr>
          <a:xfrm>
            <a:off x="629841" y="342900"/>
            <a:ext cx="2949178" cy="1200150"/>
          </a:xfrm>
        </p:spPr>
        <p:txBody>
          <a:bodyPr anchor="b"/>
          <a:lstStyle>
            <a:lvl1pPr>
              <a:defRPr sz="2400">
                <a:solidFill>
                  <a:schemeClr val="bg1"/>
                </a:solidFill>
              </a:defRPr>
            </a:lvl1pPr>
          </a:lstStyle>
          <a:p>
            <a:r>
              <a:rPr lang="en-US" smtClean="0"/>
              <a:t>Click to edit Master title style</a:t>
            </a:r>
            <a:endParaRPr lang="en-US" dirty="0"/>
          </a:p>
        </p:txBody>
      </p:sp>
      <p:sp>
        <p:nvSpPr>
          <p:cNvPr id="3" name="Picture Placeholder 2"/>
          <p:cNvSpPr>
            <a:spLocks noGrp="1" noChangeAspect="1"/>
          </p:cNvSpPr>
          <p:nvPr>
            <p:ph type="pic" idx="1" hasCustomPrompt="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solidFill>
                  <a:schemeClr val="bg1"/>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7" name="Slide Number Placeholder 6"/>
          <p:cNvSpPr>
            <a:spLocks noGrp="1"/>
          </p:cNvSpPr>
          <p:nvPr>
            <p:ph type="sldNum" sz="quarter" idx="12"/>
          </p:nvPr>
        </p:nvSpPr>
        <p:spPr/>
        <p:txBody>
          <a:bodyPr/>
          <a:lstStyle/>
          <a:p>
            <a:fld id="{C2E482B0-A764-7649-BFD8-7624B53F13A9}" type="slidenum">
              <a:rPr lang="en-GB" smtClean="0"/>
            </a:fld>
            <a:endParaRPr lang="en-GB" dirty="0"/>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lvl1pPr marL="171450" indent="-171450">
              <a:buFontTx/>
              <a:buBlip>
                <a:blip r:embed="rId2"/>
              </a:buBlip>
              <a:defRPr/>
            </a:lvl1pPr>
            <a:lvl2pPr marL="514350" indent="-171450">
              <a:buFontTx/>
              <a:buBlip>
                <a:blip r:embed="rId2"/>
              </a:buBlip>
              <a:defRPr/>
            </a:lvl2pPr>
            <a:lvl3pPr marL="857250" indent="-171450">
              <a:buFontTx/>
              <a:buBlip>
                <a:blip r:embed="rId2"/>
              </a:buBlip>
              <a:defRPr/>
            </a:lvl3pPr>
            <a:lvl4pPr marL="1200150" indent="-171450">
              <a:buFontTx/>
              <a:buBlip>
                <a:blip r:embed="rId2"/>
              </a:buBlip>
              <a:defRPr/>
            </a:lvl4pPr>
            <a:lvl5pPr marL="1543050" indent="-171450">
              <a:buFontTx/>
              <a:buBlip>
                <a:blip r:embed="rId2"/>
              </a:buBlip>
              <a:defRPr/>
            </a:lvl5p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US" dirty="0"/>
          </a:p>
        </p:txBody>
      </p:sp>
      <p:sp>
        <p:nvSpPr>
          <p:cNvPr id="6" name="Slide Number Placeholder 5"/>
          <p:cNvSpPr>
            <a:spLocks noGrp="1"/>
          </p:cNvSpPr>
          <p:nvPr>
            <p:ph type="sldNum" sz="quarter" idx="12"/>
          </p:nvPr>
        </p:nvSpPr>
        <p:spPr/>
        <p:txBody>
          <a:bodyPr/>
          <a:lstStyle/>
          <a:p>
            <a:fld id="{C2E482B0-A764-7649-BFD8-7624B53F13A9}" type="slidenum">
              <a:rPr lang="en-GB" smtClean="0"/>
            </a:fld>
            <a:endParaRPr lang="en-GB"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userDrawn="1"/>
        </p:nvSpPr>
        <p:spPr>
          <a:xfrm>
            <a:off x="193431" y="1268017"/>
            <a:ext cx="8778476" cy="355257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11" name="Rectangle 10"/>
          <p:cNvSpPr/>
          <p:nvPr userDrawn="1"/>
        </p:nvSpPr>
        <p:spPr>
          <a:xfrm>
            <a:off x="193432" y="1275161"/>
            <a:ext cx="4369777" cy="3552578"/>
          </a:xfrm>
          <a:prstGeom prst="rect">
            <a:avLst/>
          </a:prstGeom>
          <a:solidFill>
            <a:srgbClr val="3368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2" name="Title 1"/>
          <p:cNvSpPr>
            <a:spLocks noGrp="1"/>
          </p:cNvSpPr>
          <p:nvPr>
            <p:ph type="title"/>
          </p:nvPr>
        </p:nvSpPr>
        <p:spPr>
          <a:xfrm>
            <a:off x="629841" y="273844"/>
            <a:ext cx="7886700" cy="994172"/>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smtClean="0"/>
              <a:t>Click to edit Master text styles</a:t>
            </a:r>
            <a:endParaRPr lang="en-US" dirty="0" smtClean="0"/>
          </a:p>
        </p:txBody>
      </p:sp>
      <p:sp>
        <p:nvSpPr>
          <p:cNvPr id="4" name="Content Placeholder 3"/>
          <p:cNvSpPr>
            <a:spLocks noGrp="1"/>
          </p:cNvSpPr>
          <p:nvPr>
            <p:ph sz="half" idx="2"/>
          </p:nvPr>
        </p:nvSpPr>
        <p:spPr>
          <a:xfrm>
            <a:off x="629842" y="1878806"/>
            <a:ext cx="3868340" cy="2763441"/>
          </a:xfrm>
        </p:spPr>
        <p:txBody>
          <a:bodyPr/>
          <a:lstStyle>
            <a:lvl1pPr marL="171450" indent="-171450">
              <a:buFontTx/>
              <a:buBlip>
                <a:blip r:embed="rId2"/>
              </a:buBlip>
              <a:defRPr>
                <a:solidFill>
                  <a:schemeClr val="bg1"/>
                </a:solidFill>
              </a:defRPr>
            </a:lvl1pPr>
            <a:lvl2pPr marL="514350" indent="-171450">
              <a:buFontTx/>
              <a:buBlip>
                <a:blip r:embed="rId2"/>
              </a:buBlip>
              <a:defRPr>
                <a:solidFill>
                  <a:schemeClr val="bg1"/>
                </a:solidFill>
              </a:defRPr>
            </a:lvl2pPr>
            <a:lvl3pPr marL="857250" indent="-171450">
              <a:buFontTx/>
              <a:buBlip>
                <a:blip r:embed="rId2"/>
              </a:buBlip>
              <a:defRPr>
                <a:solidFill>
                  <a:schemeClr val="bg1"/>
                </a:solidFill>
              </a:defRPr>
            </a:lvl3pPr>
            <a:lvl4pPr marL="1200150" indent="-171450">
              <a:buFontTx/>
              <a:buBlip>
                <a:blip r:embed="rId2"/>
              </a:buBlip>
              <a:defRPr>
                <a:solidFill>
                  <a:schemeClr val="bg1"/>
                </a:solidFill>
              </a:defRPr>
            </a:lvl4pPr>
            <a:lvl5pPr marL="1543050" indent="-171450">
              <a:buFontTx/>
              <a:buBlip>
                <a:blip r:embed="rId2"/>
              </a:buBlip>
              <a:defRPr>
                <a:solidFill>
                  <a:schemeClr val="bg1"/>
                </a:solidFill>
              </a:defRPr>
            </a:lvl5p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29150" y="1878806"/>
            <a:ext cx="3887391" cy="2763441"/>
          </a:xfrm>
        </p:spPr>
        <p:txBody>
          <a:bodyPr/>
          <a:lstStyle>
            <a:lvl1pPr marL="171450" indent="-171450">
              <a:buFontTx/>
              <a:buBlip>
                <a:blip r:embed="rId2"/>
              </a:buBlip>
              <a:defRPr/>
            </a:lvl1pPr>
            <a:lvl2pPr marL="514350" indent="-171450">
              <a:buFontTx/>
              <a:buBlip>
                <a:blip r:embed="rId2"/>
              </a:buBlip>
              <a:defRPr/>
            </a:lvl2pPr>
            <a:lvl3pPr marL="857250" indent="-171450">
              <a:buFontTx/>
              <a:buBlip>
                <a:blip r:embed="rId2"/>
              </a:buBlip>
              <a:defRPr/>
            </a:lvl3pPr>
            <a:lvl4pPr marL="1200150" indent="-171450">
              <a:buFontTx/>
              <a:buBlip>
                <a:blip r:embed="rId2"/>
              </a:buBlip>
              <a:defRPr/>
            </a:lvl4pPr>
            <a:lvl5pPr marL="1543050" indent="-171450">
              <a:buFontTx/>
              <a:buBlip>
                <a:blip r:embed="rId2"/>
              </a:buBlip>
              <a:defRPr/>
            </a:lvl5p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US" dirty="0"/>
          </a:p>
        </p:txBody>
      </p:sp>
      <p:sp>
        <p:nvSpPr>
          <p:cNvPr id="9" name="Slide Number Placeholder 8"/>
          <p:cNvSpPr>
            <a:spLocks noGrp="1"/>
          </p:cNvSpPr>
          <p:nvPr>
            <p:ph type="sldNum" sz="quarter" idx="12"/>
          </p:nvPr>
        </p:nvSpPr>
        <p:spPr/>
        <p:txBody>
          <a:bodyPr/>
          <a:lstStyle/>
          <a:p>
            <a:fld id="{C2E482B0-A764-7649-BFD8-7624B53F13A9}" type="slidenum">
              <a:rPr lang="en-GB" smtClean="0"/>
            </a:fld>
            <a:endParaRPr lang="en-GB" dirty="0"/>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6" name="Slide Number Placeholder 5"/>
          <p:cNvSpPr>
            <a:spLocks noGrp="1"/>
          </p:cNvSpPr>
          <p:nvPr>
            <p:ph type="sldNum" sz="quarter" idx="12"/>
          </p:nvPr>
        </p:nvSpPr>
        <p:spPr/>
        <p:txBody>
          <a:bodyPr/>
          <a:lstStyle/>
          <a:p>
            <a:fld id="{C2E482B0-A764-7649-BFD8-7624B53F13A9}" type="slidenum">
              <a:rPr lang="en-GB" smtClean="0"/>
            </a:fld>
            <a:endParaRPr lang="en-GB" dirty="0"/>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5" name="Rectangle 4"/>
          <p:cNvSpPr/>
          <p:nvPr userDrawn="1"/>
        </p:nvSpPr>
        <p:spPr>
          <a:xfrm>
            <a:off x="193431" y="1268017"/>
            <a:ext cx="8778476" cy="355257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6" name="Rectangle 5"/>
          <p:cNvSpPr/>
          <p:nvPr userDrawn="1"/>
        </p:nvSpPr>
        <p:spPr>
          <a:xfrm>
            <a:off x="0" y="0"/>
            <a:ext cx="9214338" cy="1268017"/>
          </a:xfrm>
          <a:prstGeom prst="rect">
            <a:avLst/>
          </a:prstGeom>
          <a:solidFill>
            <a:srgbClr val="3368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2" name="Title 1"/>
          <p:cNvSpPr>
            <a:spLocks noGrp="1"/>
          </p:cNvSpPr>
          <p:nvPr>
            <p:ph type="title"/>
          </p:nvPr>
        </p:nvSpPr>
        <p:spPr/>
        <p:txBody>
          <a:bodyPr>
            <a:normAutofit/>
          </a:bodyPr>
          <a:lstStyle>
            <a:lvl1pPr>
              <a:defRPr sz="3000" b="1">
                <a:solidFill>
                  <a:schemeClr val="bg1"/>
                </a:solidFill>
              </a:defRPr>
            </a:lvl1pPr>
          </a:lstStyle>
          <a:p>
            <a:r>
              <a:rPr lang="en-US" dirty="0" smtClean="0"/>
              <a:t>Click to edit Master title style</a:t>
            </a:r>
            <a:endParaRPr lang="en-US" dirty="0"/>
          </a:p>
        </p:txBody>
      </p:sp>
      <p:sp>
        <p:nvSpPr>
          <p:cNvPr id="8" name="Slide Number Placeholder 5"/>
          <p:cNvSpPr>
            <a:spLocks noGrp="1"/>
          </p:cNvSpPr>
          <p:nvPr>
            <p:ph type="sldNum" sz="quarter" idx="10"/>
          </p:nvPr>
        </p:nvSpPr>
        <p:spPr>
          <a:xfrm>
            <a:off x="6914507" y="4820594"/>
            <a:ext cx="2057400" cy="273844"/>
          </a:xfrm>
          <a:prstGeom prst="rect">
            <a:avLst/>
          </a:prstGeom>
        </p:spPr>
        <p:txBody>
          <a:bodyPr/>
          <a:lstStyle>
            <a:lvl1pPr algn="r">
              <a:defRPr sz="900">
                <a:solidFill>
                  <a:schemeClr val="bg1">
                    <a:lumMod val="50000"/>
                  </a:schemeClr>
                </a:solidFill>
              </a:defRPr>
            </a:lvl1pPr>
          </a:lstStyle>
          <a:p>
            <a:fld id="{C2E482B0-A764-7649-BFD8-7624B53F13A9}" type="slidenum">
              <a:rPr lang="en-GB" smtClean="0"/>
            </a:fld>
            <a:endParaRPr lang="en-GB" dirty="0"/>
          </a:p>
        </p:txBody>
      </p:sp>
      <p:sp>
        <p:nvSpPr>
          <p:cNvPr id="4" name="Content Placeholder 2"/>
          <p:cNvSpPr>
            <a:spLocks noGrp="1"/>
          </p:cNvSpPr>
          <p:nvPr>
            <p:ph idx="1"/>
          </p:nvPr>
        </p:nvSpPr>
        <p:spPr>
          <a:xfrm>
            <a:off x="628650" y="1369219"/>
            <a:ext cx="7886700" cy="2976380"/>
          </a:xfrm>
        </p:spPr>
        <p:txBody>
          <a:bodyPr/>
          <a:lstStyle>
            <a:lvl1pPr marL="171450" indent="-171450">
              <a:buFontTx/>
              <a:buBlip>
                <a:blip r:embed="rId2"/>
              </a:buBlip>
              <a:defRPr/>
            </a:lvl1pPr>
            <a:lvl2pPr marL="514350" indent="-171450">
              <a:buFontTx/>
              <a:buBlip>
                <a:blip r:embed="rId2"/>
              </a:buBlip>
              <a:defRPr/>
            </a:lvl2pPr>
            <a:lvl3pPr marL="857250" indent="-171450">
              <a:buFontTx/>
              <a:buBlip>
                <a:blip r:embed="rId2"/>
              </a:buBlip>
              <a:defRPr/>
            </a:lvl3pPr>
            <a:lvl4pPr marL="1200150" indent="-171450">
              <a:buFontTx/>
              <a:buBlip>
                <a:blip r:embed="rId2"/>
              </a:buBlip>
              <a:defRPr/>
            </a:lvl4pPr>
            <a:lvl5pPr marL="1543050" indent="-171450">
              <a:buFontTx/>
              <a:buBlip>
                <a:blip r:embed="rId2"/>
              </a:buBlip>
              <a:defRPr/>
            </a:lvl5p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US" dirty="0"/>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000" b="1">
                <a:solidFill>
                  <a:srgbClr val="004282"/>
                </a:solidFill>
              </a:defRPr>
            </a:lvl1pPr>
          </a:lstStyle>
          <a:p>
            <a:r>
              <a:rPr lang="en-US" dirty="0" smtClean="0"/>
              <a:t>Click to edit Master title style</a:t>
            </a:r>
            <a:endParaRPr lang="en-US" dirty="0"/>
          </a:p>
        </p:txBody>
      </p:sp>
      <p:sp>
        <p:nvSpPr>
          <p:cNvPr id="9" name="Slide Number Placeholder 5"/>
          <p:cNvSpPr>
            <a:spLocks noGrp="1"/>
          </p:cNvSpPr>
          <p:nvPr>
            <p:ph type="sldNum" sz="quarter" idx="4"/>
          </p:nvPr>
        </p:nvSpPr>
        <p:spPr>
          <a:xfrm>
            <a:off x="6914507" y="4820594"/>
            <a:ext cx="2057400" cy="273844"/>
          </a:xfrm>
          <a:prstGeom prst="rect">
            <a:avLst/>
          </a:prstGeom>
        </p:spPr>
        <p:txBody>
          <a:bodyPr/>
          <a:lstStyle>
            <a:lvl1pPr algn="r">
              <a:defRPr sz="900">
                <a:solidFill>
                  <a:schemeClr val="bg1">
                    <a:lumMod val="50000"/>
                  </a:schemeClr>
                </a:solidFill>
              </a:defRPr>
            </a:lvl1pPr>
          </a:lstStyle>
          <a:p>
            <a:fld id="{C2E482B0-A764-7649-BFD8-7624B53F13A9}" type="slidenum">
              <a:rPr lang="en-GB" smtClean="0"/>
            </a:fld>
            <a:endParaRPr lang="en-GB" dirty="0"/>
          </a:p>
        </p:txBody>
      </p:sp>
      <p:sp>
        <p:nvSpPr>
          <p:cNvPr id="7" name="Content Placeholder 2"/>
          <p:cNvSpPr>
            <a:spLocks noGrp="1"/>
          </p:cNvSpPr>
          <p:nvPr>
            <p:ph idx="1"/>
          </p:nvPr>
        </p:nvSpPr>
        <p:spPr>
          <a:xfrm>
            <a:off x="628650" y="1369219"/>
            <a:ext cx="7886700" cy="2976380"/>
          </a:xfrm>
        </p:spPr>
        <p:txBody>
          <a:bodyPr/>
          <a:lstStyle>
            <a:lvl1pPr marL="171450" indent="-171450">
              <a:buFontTx/>
              <a:buBlip>
                <a:blip r:embed="rId2"/>
              </a:buBlip>
              <a:defRPr/>
            </a:lvl1pPr>
            <a:lvl2pPr marL="514350" indent="-171450">
              <a:buFontTx/>
              <a:buBlip>
                <a:blip r:embed="rId2"/>
              </a:buBlip>
              <a:defRPr/>
            </a:lvl2pPr>
            <a:lvl3pPr marL="857250" indent="-171450">
              <a:buFontTx/>
              <a:buBlip>
                <a:blip r:embed="rId2"/>
              </a:buBlip>
              <a:defRPr/>
            </a:lvl3pPr>
            <a:lvl4pPr marL="1200150" indent="-171450">
              <a:buFontTx/>
              <a:buBlip>
                <a:blip r:embed="rId2"/>
              </a:buBlip>
              <a:defRPr/>
            </a:lvl4pPr>
            <a:lvl5pPr marL="1543050" indent="-171450">
              <a:buFontTx/>
              <a:buBlip>
                <a:blip r:embed="rId2"/>
              </a:buBlip>
              <a:defRPr/>
            </a:lvl5p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US" dirty="0"/>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3788" y="-32870"/>
            <a:ext cx="9307943" cy="5235718"/>
          </a:xfrm>
          <a:prstGeom prst="rect">
            <a:avLst/>
          </a:prstGeom>
        </p:spPr>
      </p:pic>
      <p:sp>
        <p:nvSpPr>
          <p:cNvPr id="8" name="Trapezoid 15"/>
          <p:cNvSpPr/>
          <p:nvPr userDrawn="1"/>
        </p:nvSpPr>
        <p:spPr>
          <a:xfrm>
            <a:off x="-53789" y="1311970"/>
            <a:ext cx="5514846" cy="2641003"/>
          </a:xfrm>
          <a:custGeom>
            <a:avLst/>
            <a:gdLst>
              <a:gd name="connsiteX0" fmla="*/ 0 w 5424854"/>
              <a:gd name="connsiteY0" fmla="*/ 1018237 h 1018237"/>
              <a:gd name="connsiteX1" fmla="*/ 79127 w 5424854"/>
              <a:gd name="connsiteY1" fmla="*/ 0 h 1018237"/>
              <a:gd name="connsiteX2" fmla="*/ 5345727 w 5424854"/>
              <a:gd name="connsiteY2" fmla="*/ 0 h 1018237"/>
              <a:gd name="connsiteX3" fmla="*/ 5424854 w 5424854"/>
              <a:gd name="connsiteY3" fmla="*/ 1018237 h 1018237"/>
              <a:gd name="connsiteX4" fmla="*/ 0 w 5424854"/>
              <a:gd name="connsiteY4" fmla="*/ 1018237 h 1018237"/>
              <a:gd name="connsiteX0-1" fmla="*/ 4 w 5424858"/>
              <a:gd name="connsiteY0-2" fmla="*/ 1018237 h 1018237"/>
              <a:gd name="connsiteX1-3" fmla="*/ 0 w 5424858"/>
              <a:gd name="connsiteY1-4" fmla="*/ 8793 h 1018237"/>
              <a:gd name="connsiteX2-5" fmla="*/ 5345731 w 5424858"/>
              <a:gd name="connsiteY2-6" fmla="*/ 0 h 1018237"/>
              <a:gd name="connsiteX3-7" fmla="*/ 5424858 w 5424858"/>
              <a:gd name="connsiteY3-8" fmla="*/ 1018237 h 1018237"/>
              <a:gd name="connsiteX4-9" fmla="*/ 4 w 5424858"/>
              <a:gd name="connsiteY4-10" fmla="*/ 1018237 h 1018237"/>
              <a:gd name="connsiteX0-11" fmla="*/ 4 w 5433654"/>
              <a:gd name="connsiteY0-12" fmla="*/ 1009444 h 1009444"/>
              <a:gd name="connsiteX1-13" fmla="*/ 0 w 5433654"/>
              <a:gd name="connsiteY1-14" fmla="*/ 0 h 1009444"/>
              <a:gd name="connsiteX2-15" fmla="*/ 5433654 w 5433654"/>
              <a:gd name="connsiteY2-16" fmla="*/ 0 h 1009444"/>
              <a:gd name="connsiteX3-17" fmla="*/ 5424858 w 5433654"/>
              <a:gd name="connsiteY3-18" fmla="*/ 1009444 h 1009444"/>
              <a:gd name="connsiteX4-19" fmla="*/ 4 w 5433654"/>
              <a:gd name="connsiteY4-20" fmla="*/ 1009444 h 1009444"/>
              <a:gd name="connsiteX0-21" fmla="*/ 4 w 5433654"/>
              <a:gd name="connsiteY0-22" fmla="*/ 1009444 h 1018237"/>
              <a:gd name="connsiteX1-23" fmla="*/ 0 w 5433654"/>
              <a:gd name="connsiteY1-24" fmla="*/ 0 h 1018237"/>
              <a:gd name="connsiteX2-25" fmla="*/ 5433654 w 5433654"/>
              <a:gd name="connsiteY2-26" fmla="*/ 0 h 1018237"/>
              <a:gd name="connsiteX3-27" fmla="*/ 5363312 w 5433654"/>
              <a:gd name="connsiteY3-28" fmla="*/ 1018237 h 1018237"/>
              <a:gd name="connsiteX4-29" fmla="*/ 4 w 5433654"/>
              <a:gd name="connsiteY4-30" fmla="*/ 1009444 h 1018237"/>
              <a:gd name="connsiteX0-31" fmla="*/ 4 w 5540546"/>
              <a:gd name="connsiteY0-32" fmla="*/ 1009444 h 1018237"/>
              <a:gd name="connsiteX1-33" fmla="*/ 0 w 5540546"/>
              <a:gd name="connsiteY1-34" fmla="*/ 0 h 1018237"/>
              <a:gd name="connsiteX2-35" fmla="*/ 5540546 w 5540546"/>
              <a:gd name="connsiteY2-36" fmla="*/ 0 h 1018237"/>
              <a:gd name="connsiteX3-37" fmla="*/ 5363312 w 5540546"/>
              <a:gd name="connsiteY3-38" fmla="*/ 1018237 h 1018237"/>
              <a:gd name="connsiteX4-39" fmla="*/ 4 w 5540546"/>
              <a:gd name="connsiteY4-40" fmla="*/ 1009444 h 1018237"/>
              <a:gd name="connsiteX0-41" fmla="*/ 4 w 5540546"/>
              <a:gd name="connsiteY0-42" fmla="*/ 1009444 h 1269783"/>
              <a:gd name="connsiteX1-43" fmla="*/ 0 w 5540546"/>
              <a:gd name="connsiteY1-44" fmla="*/ 0 h 1269783"/>
              <a:gd name="connsiteX2-45" fmla="*/ 5540546 w 5540546"/>
              <a:gd name="connsiteY2-46" fmla="*/ 0 h 1269783"/>
              <a:gd name="connsiteX3-47" fmla="*/ 5318774 w 5540546"/>
              <a:gd name="connsiteY3-48" fmla="*/ 1269783 h 1269783"/>
              <a:gd name="connsiteX4-49" fmla="*/ 4 w 5540546"/>
              <a:gd name="connsiteY4-50" fmla="*/ 1009444 h 1269783"/>
              <a:gd name="connsiteX0-51" fmla="*/ 4 w 5540546"/>
              <a:gd name="connsiteY0-52" fmla="*/ 1260990 h 1269783"/>
              <a:gd name="connsiteX1-53" fmla="*/ 0 w 5540546"/>
              <a:gd name="connsiteY1-54" fmla="*/ 0 h 1269783"/>
              <a:gd name="connsiteX2-55" fmla="*/ 5540546 w 5540546"/>
              <a:gd name="connsiteY2-56" fmla="*/ 0 h 1269783"/>
              <a:gd name="connsiteX3-57" fmla="*/ 5318774 w 5540546"/>
              <a:gd name="connsiteY3-58" fmla="*/ 1269783 h 1269783"/>
              <a:gd name="connsiteX4-59" fmla="*/ 4 w 5540546"/>
              <a:gd name="connsiteY4-60" fmla="*/ 1260990 h 1269783"/>
              <a:gd name="connsiteX0-61" fmla="*/ 4 w 5540546"/>
              <a:gd name="connsiteY0-62" fmla="*/ 1260990 h 1269783"/>
              <a:gd name="connsiteX1-63" fmla="*/ 0 w 5540546"/>
              <a:gd name="connsiteY1-64" fmla="*/ 0 h 1269783"/>
              <a:gd name="connsiteX2-65" fmla="*/ 5540546 w 5540546"/>
              <a:gd name="connsiteY2-66" fmla="*/ 0 h 1269783"/>
              <a:gd name="connsiteX3-67" fmla="*/ 5380167 w 5540546"/>
              <a:gd name="connsiteY3-68" fmla="*/ 1269783 h 1269783"/>
              <a:gd name="connsiteX4-69" fmla="*/ 4 w 5540546"/>
              <a:gd name="connsiteY4-70" fmla="*/ 1260990 h 1269783"/>
              <a:gd name="connsiteX0-71" fmla="*/ 0 w 5595114"/>
              <a:gd name="connsiteY0-72" fmla="*/ 1260990 h 1269783"/>
              <a:gd name="connsiteX1-73" fmla="*/ 54568 w 5595114"/>
              <a:gd name="connsiteY1-74" fmla="*/ 0 h 1269783"/>
              <a:gd name="connsiteX2-75" fmla="*/ 5595114 w 5595114"/>
              <a:gd name="connsiteY2-76" fmla="*/ 0 h 1269783"/>
              <a:gd name="connsiteX3-77" fmla="*/ 5434735 w 5595114"/>
              <a:gd name="connsiteY3-78" fmla="*/ 1269783 h 1269783"/>
              <a:gd name="connsiteX4-79" fmla="*/ 0 w 5595114"/>
              <a:gd name="connsiteY4-80" fmla="*/ 1260990 h 1269783"/>
              <a:gd name="connsiteX0-81" fmla="*/ 3 w 5595117"/>
              <a:gd name="connsiteY0-82" fmla="*/ 1260990 h 1269783"/>
              <a:gd name="connsiteX1-83" fmla="*/ 0 w 5595117"/>
              <a:gd name="connsiteY1-84" fmla="*/ 3233 h 1269783"/>
              <a:gd name="connsiteX2-85" fmla="*/ 5595117 w 5595117"/>
              <a:gd name="connsiteY2-86" fmla="*/ 0 h 1269783"/>
              <a:gd name="connsiteX3-87" fmla="*/ 5434738 w 5595117"/>
              <a:gd name="connsiteY3-88" fmla="*/ 1269783 h 1269783"/>
              <a:gd name="connsiteX4-89" fmla="*/ 3 w 5595117"/>
              <a:gd name="connsiteY4-90" fmla="*/ 1260990 h 126978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5595117" h="1269783">
                <a:moveTo>
                  <a:pt x="3" y="1260990"/>
                </a:moveTo>
                <a:cubicBezTo>
                  <a:pt x="2" y="924509"/>
                  <a:pt x="1" y="339714"/>
                  <a:pt x="0" y="3233"/>
                </a:cubicBezTo>
                <a:lnTo>
                  <a:pt x="5595117" y="0"/>
                </a:lnTo>
                <a:lnTo>
                  <a:pt x="5434738" y="1269783"/>
                </a:lnTo>
                <a:lnTo>
                  <a:pt x="3" y="1260990"/>
                </a:lnTo>
                <a:close/>
              </a:path>
            </a:pathLst>
          </a:custGeom>
          <a:solidFill>
            <a:schemeClr val="bg2">
              <a:lumMod val="10000"/>
              <a:alpha val="4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2" name="Title 1"/>
          <p:cNvSpPr>
            <a:spLocks noGrp="1"/>
          </p:cNvSpPr>
          <p:nvPr>
            <p:ph type="ctrTitle"/>
          </p:nvPr>
        </p:nvSpPr>
        <p:spPr>
          <a:xfrm>
            <a:off x="628650" y="1627852"/>
            <a:ext cx="4832407" cy="1286772"/>
          </a:xfrm>
          <a:effectLst>
            <a:outerShdw blurRad="50800" dist="76200" dir="2700000" algn="tl" rotWithShape="0">
              <a:prstClr val="black">
                <a:alpha val="40000"/>
              </a:prstClr>
            </a:outerShdw>
          </a:effectLst>
        </p:spPr>
        <p:txBody>
          <a:bodyPr anchor="t">
            <a:normAutofit/>
          </a:bodyPr>
          <a:lstStyle>
            <a:lvl1pPr algn="l">
              <a:defRPr sz="4000">
                <a:solidFill>
                  <a:schemeClr val="bg1">
                    <a:lumMod val="95000"/>
                  </a:schemeClr>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628650" y="2914624"/>
            <a:ext cx="4622426" cy="897617"/>
          </a:xfrm>
        </p:spPr>
        <p:txBody>
          <a:bodyPr/>
          <a:lstStyle>
            <a:lvl1pPr marL="0" indent="0" algn="l">
              <a:buNone/>
              <a:defRPr sz="1800">
                <a:solidFill>
                  <a:schemeClr val="bg1">
                    <a:lumMod val="95000"/>
                  </a:schemeClr>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dirty="0"/>
          </a:p>
        </p:txBody>
      </p:sp>
      <p:sp>
        <p:nvSpPr>
          <p:cNvPr id="6" name="Slide Number Placeholder 5"/>
          <p:cNvSpPr>
            <a:spLocks noGrp="1"/>
          </p:cNvSpPr>
          <p:nvPr>
            <p:ph type="sldNum" sz="quarter" idx="12"/>
          </p:nvPr>
        </p:nvSpPr>
        <p:spPr>
          <a:xfrm>
            <a:off x="6968938" y="4767263"/>
            <a:ext cx="2057400" cy="273844"/>
          </a:xfrm>
        </p:spPr>
        <p:txBody>
          <a:bodyPr/>
          <a:lstStyle/>
          <a:p>
            <a:fld id="{C2E482B0-A764-7649-BFD8-7624B53F13A9}" type="slidenum">
              <a:rPr lang="en-GB" smtClean="0"/>
            </a:fld>
            <a:endParaRPr lang="en-GB" dirty="0"/>
          </a:p>
        </p:txBody>
      </p:sp>
      <p:sp>
        <p:nvSpPr>
          <p:cNvPr id="9" name="Text Box 20"/>
          <p:cNvSpPr txBox="1">
            <a:spLocks noChangeArrowheads="1"/>
          </p:cNvSpPr>
          <p:nvPr userDrawn="1"/>
        </p:nvSpPr>
        <p:spPr bwMode="auto">
          <a:xfrm>
            <a:off x="212772" y="4939290"/>
            <a:ext cx="2175596" cy="173124"/>
          </a:xfrm>
          <a:prstGeom prst="rect">
            <a:avLst/>
          </a:prstGeom>
          <a:noFill/>
          <a:ln w="9525">
            <a:noFill/>
            <a:miter lim="800000"/>
          </a:ln>
          <a:effectLst/>
        </p:spPr>
        <p:txBody>
          <a:bodyPr wrap="none">
            <a:spAutoFit/>
          </a:bodyPr>
          <a:lstStyle>
            <a:lvl1pPr eaLnBrk="0" hangingPunct="0">
              <a:defRPr sz="2400">
                <a:solidFill>
                  <a:schemeClr val="tx1"/>
                </a:solidFill>
                <a:latin typeface="Century Gothic" panose="020B0502020202020204" pitchFamily="34" charset="0"/>
                <a:ea typeface="MS PGothic" panose="020B0600070205080204" pitchFamily="34" charset="-128"/>
              </a:defRPr>
            </a:lvl1pPr>
            <a:lvl2pPr marL="742950" indent="-285750" eaLnBrk="0" hangingPunct="0">
              <a:defRPr sz="2400">
                <a:solidFill>
                  <a:schemeClr val="tx1"/>
                </a:solidFill>
                <a:latin typeface="Century Gothic" panose="020B0502020202020204" pitchFamily="34" charset="0"/>
                <a:ea typeface="MS PGothic" panose="020B0600070205080204" pitchFamily="34" charset="-128"/>
              </a:defRPr>
            </a:lvl2pPr>
            <a:lvl3pPr marL="1143000" indent="-228600" eaLnBrk="0" hangingPunct="0">
              <a:defRPr sz="2400">
                <a:solidFill>
                  <a:schemeClr val="tx1"/>
                </a:solidFill>
                <a:latin typeface="Century Gothic" panose="020B0502020202020204" pitchFamily="34" charset="0"/>
                <a:ea typeface="MS PGothic" panose="020B0600070205080204" pitchFamily="34" charset="-128"/>
              </a:defRPr>
            </a:lvl3pPr>
            <a:lvl4pPr marL="1600200" indent="-228600" eaLnBrk="0" hangingPunct="0">
              <a:defRPr sz="2400">
                <a:solidFill>
                  <a:schemeClr val="tx1"/>
                </a:solidFill>
                <a:latin typeface="Century Gothic" panose="020B0502020202020204" pitchFamily="34" charset="0"/>
                <a:ea typeface="MS PGothic" panose="020B0600070205080204" pitchFamily="34" charset="-128"/>
              </a:defRPr>
            </a:lvl4pPr>
            <a:lvl5pPr marL="2057400" indent="-228600" eaLnBrk="0" hangingPunct="0">
              <a:defRPr sz="2400">
                <a:solidFill>
                  <a:schemeClr val="tx1"/>
                </a:solidFill>
                <a:latin typeface="Century Gothic" panose="020B0502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entury Gothic" panose="020B0502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entury Gothic" panose="020B0502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entury Gothic" panose="020B0502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entury Gothic" panose="020B0502020202020204" pitchFamily="34" charset="0"/>
                <a:ea typeface="MS PGothic" panose="020B0600070205080204" pitchFamily="34" charset="-128"/>
              </a:defRPr>
            </a:lvl9pPr>
          </a:lstStyle>
          <a:p>
            <a:pPr>
              <a:defRPr/>
            </a:pPr>
            <a:r>
              <a:rPr lang="en-US" altLang="en-US" sz="525" dirty="0" smtClean="0">
                <a:solidFill>
                  <a:schemeClr val="tx1">
                    <a:lumMod val="85000"/>
                    <a:lumOff val="15000"/>
                  </a:schemeClr>
                </a:solidFill>
                <a:latin typeface="Arial" panose="02080604020202020204" pitchFamily="34" charset="0"/>
                <a:cs typeface="Arial" panose="02080604020202020204" pitchFamily="34" charset="0"/>
              </a:rPr>
              <a:t>© Copyright National University of Singapore. All Rights Reserved. </a:t>
            </a:r>
            <a:endParaRPr lang="en-US" altLang="en-US" sz="525" dirty="0" smtClean="0">
              <a:solidFill>
                <a:schemeClr val="tx1">
                  <a:lumMod val="85000"/>
                  <a:lumOff val="15000"/>
                </a:schemeClr>
              </a:solidFill>
              <a:latin typeface="Arial" panose="02080604020202020204" pitchFamily="34" charset="0"/>
              <a:cs typeface="Arial" panose="02080604020202020204" pitchFamily="34" charset="0"/>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1pPr marL="171450" indent="-171450">
              <a:buFontTx/>
              <a:buBlip>
                <a:blip r:embed="rId2"/>
              </a:buBlip>
              <a:defRPr/>
            </a:lvl1pPr>
            <a:lvl2pPr marL="514350" indent="-171450">
              <a:buFontTx/>
              <a:buBlip>
                <a:blip r:embed="rId2"/>
              </a:buBlip>
              <a:defRPr/>
            </a:lvl2pPr>
            <a:lvl3pPr marL="857250" indent="-171450">
              <a:buFontTx/>
              <a:buBlip>
                <a:blip r:embed="rId2"/>
              </a:buBlip>
              <a:defRPr/>
            </a:lvl3pPr>
            <a:lvl4pPr marL="1200150" indent="-171450">
              <a:buFontTx/>
              <a:buBlip>
                <a:blip r:embed="rId2"/>
              </a:buBlip>
              <a:defRPr/>
            </a:lvl4pPr>
            <a:lvl5pPr marL="1543050" indent="-171450">
              <a:buFontTx/>
              <a:buBlip>
                <a:blip r:embed="rId2"/>
              </a:buBlip>
              <a:defRPr/>
            </a:lvl5p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US" dirty="0"/>
          </a:p>
        </p:txBody>
      </p:sp>
      <p:sp>
        <p:nvSpPr>
          <p:cNvPr id="6" name="Slide Number Placeholder 5"/>
          <p:cNvSpPr>
            <a:spLocks noGrp="1"/>
          </p:cNvSpPr>
          <p:nvPr>
            <p:ph type="sldNum" sz="quarter" idx="12"/>
          </p:nvPr>
        </p:nvSpPr>
        <p:spPr/>
        <p:txBody>
          <a:bodyPr/>
          <a:lstStyle/>
          <a:p>
            <a:fld id="{C2E482B0-A764-7649-BFD8-7624B53F13A9}" type="slidenum">
              <a:rPr lang="en-GB" smtClean="0"/>
            </a:fld>
            <a:endParaRPr lang="en-GB" dirty="0"/>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userDrawn="1"/>
        </p:nvSpPr>
        <p:spPr>
          <a:xfrm>
            <a:off x="193431" y="138479"/>
            <a:ext cx="8778476" cy="468211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2" name="Title 1"/>
          <p:cNvSpPr>
            <a:spLocks noGrp="1"/>
          </p:cNvSpPr>
          <p:nvPr>
            <p:ph type="title"/>
          </p:nvPr>
        </p:nvSpPr>
        <p:spPr>
          <a:xfrm>
            <a:off x="623888" y="1282304"/>
            <a:ext cx="7886700" cy="2139553"/>
          </a:xfrm>
        </p:spPr>
        <p:txBody>
          <a:bodyPr anchor="b"/>
          <a:lstStyle>
            <a:lvl1pPr>
              <a:defRPr sz="4500"/>
            </a:lvl1pPr>
          </a:lstStyle>
          <a:p>
            <a:r>
              <a:rPr lang="en-US" dirty="0" smtClean="0"/>
              <a:t>Click to edit Master title style</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endParaRPr lang="en-US" smtClean="0"/>
          </a:p>
        </p:txBody>
      </p:sp>
      <p:sp>
        <p:nvSpPr>
          <p:cNvPr id="6" name="Slide Number Placeholder 5"/>
          <p:cNvSpPr>
            <a:spLocks noGrp="1"/>
          </p:cNvSpPr>
          <p:nvPr>
            <p:ph type="sldNum" sz="quarter" idx="12"/>
          </p:nvPr>
        </p:nvSpPr>
        <p:spPr/>
        <p:txBody>
          <a:bodyPr/>
          <a:lstStyle/>
          <a:p>
            <a:fld id="{C2E482B0-A764-7649-BFD8-7624B53F13A9}" type="slidenum">
              <a:rPr lang="en-GB" smtClean="0"/>
            </a:fld>
            <a:endParaRPr lang="en-GB" dirty="0"/>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userDrawn="1"/>
        </p:nvSpPr>
        <p:spPr>
          <a:xfrm>
            <a:off x="193431" y="1268017"/>
            <a:ext cx="8778476" cy="355257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369219"/>
            <a:ext cx="3886200" cy="3263504"/>
          </a:xfrm>
        </p:spPr>
        <p:txBody>
          <a:bodyPr/>
          <a:lstStyle>
            <a:lvl1pPr marL="171450" indent="-171450">
              <a:buFontTx/>
              <a:buBlip>
                <a:blip r:embed="rId2"/>
              </a:buBlip>
              <a:defRPr/>
            </a:lvl1pPr>
            <a:lvl2pPr marL="514350" indent="-171450">
              <a:buFontTx/>
              <a:buBlip>
                <a:blip r:embed="rId2"/>
              </a:buBlip>
              <a:defRPr/>
            </a:lvl2pPr>
            <a:lvl3pPr marL="857250" indent="-171450">
              <a:buFontTx/>
              <a:buBlip>
                <a:blip r:embed="rId2"/>
              </a:buBlip>
              <a:defRPr/>
            </a:lvl3pPr>
            <a:lvl4pPr marL="1200150" indent="-171450">
              <a:buFontTx/>
              <a:buBlip>
                <a:blip r:embed="rId2"/>
              </a:buBlip>
              <a:defRPr/>
            </a:lvl4pPr>
            <a:lvl5pPr marL="1543050" indent="-171450">
              <a:buFontTx/>
              <a:buBlip>
                <a:blip r:embed="rId2"/>
              </a:buBlip>
              <a:defRPr/>
            </a:lvl5p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US" dirty="0"/>
          </a:p>
        </p:txBody>
      </p:sp>
      <p:sp>
        <p:nvSpPr>
          <p:cNvPr id="4" name="Content Placeholder 3"/>
          <p:cNvSpPr>
            <a:spLocks noGrp="1"/>
          </p:cNvSpPr>
          <p:nvPr>
            <p:ph sz="half" idx="2"/>
          </p:nvPr>
        </p:nvSpPr>
        <p:spPr>
          <a:xfrm>
            <a:off x="4629150" y="1369219"/>
            <a:ext cx="3886200" cy="3263504"/>
          </a:xfrm>
        </p:spPr>
        <p:txBody>
          <a:bodyPr/>
          <a:lstStyle>
            <a:lvl1pPr marL="171450" indent="-171450">
              <a:buFontTx/>
              <a:buBlip>
                <a:blip r:embed="rId2"/>
              </a:buBlip>
              <a:defRPr/>
            </a:lvl1pPr>
            <a:lvl2pPr marL="514350" indent="-171450">
              <a:buFontTx/>
              <a:buBlip>
                <a:blip r:embed="rId2"/>
              </a:buBlip>
              <a:defRPr/>
            </a:lvl2pPr>
            <a:lvl3pPr marL="857250" indent="-171450">
              <a:buFontTx/>
              <a:buBlip>
                <a:blip r:embed="rId2"/>
              </a:buBlip>
              <a:defRPr/>
            </a:lvl3pPr>
            <a:lvl4pPr marL="1200150" indent="-171450">
              <a:buFontTx/>
              <a:buBlip>
                <a:blip r:embed="rId2"/>
              </a:buBlip>
              <a:defRPr/>
            </a:lvl4pPr>
            <a:lvl5pPr marL="1543050" indent="-171450">
              <a:buFontTx/>
              <a:buBlip>
                <a:blip r:embed="rId2"/>
              </a:buBlip>
              <a:defRPr/>
            </a:lvl5p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US" dirty="0"/>
          </a:p>
        </p:txBody>
      </p:sp>
      <p:sp>
        <p:nvSpPr>
          <p:cNvPr id="7" name="Slide Number Placeholder 6"/>
          <p:cNvSpPr>
            <a:spLocks noGrp="1"/>
          </p:cNvSpPr>
          <p:nvPr>
            <p:ph type="sldNum" sz="quarter" idx="12"/>
          </p:nvPr>
        </p:nvSpPr>
        <p:spPr/>
        <p:txBody>
          <a:bodyPr/>
          <a:lstStyle/>
          <a:p>
            <a:fld id="{C2E482B0-A764-7649-BFD8-7624B53F13A9}" type="slidenum">
              <a:rPr lang="en-GB" smtClean="0"/>
            </a:fld>
            <a:endParaRPr lang="en-GB" dirty="0"/>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userDrawn="1"/>
        </p:nvSpPr>
        <p:spPr>
          <a:xfrm>
            <a:off x="193431" y="1268017"/>
            <a:ext cx="8778476" cy="355257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11" name="Rectangle 10"/>
          <p:cNvSpPr/>
          <p:nvPr userDrawn="1"/>
        </p:nvSpPr>
        <p:spPr>
          <a:xfrm>
            <a:off x="193432" y="1275161"/>
            <a:ext cx="4369777" cy="3552578"/>
          </a:xfrm>
          <a:prstGeom prst="rect">
            <a:avLst/>
          </a:prstGeom>
          <a:solidFill>
            <a:srgbClr val="3368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2" name="Title 1"/>
          <p:cNvSpPr>
            <a:spLocks noGrp="1"/>
          </p:cNvSpPr>
          <p:nvPr>
            <p:ph type="title"/>
          </p:nvPr>
        </p:nvSpPr>
        <p:spPr>
          <a:xfrm>
            <a:off x="629841" y="273844"/>
            <a:ext cx="7886700" cy="994172"/>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smtClean="0"/>
              <a:t>Click to edit Master text styles</a:t>
            </a:r>
            <a:endParaRPr lang="en-US" dirty="0" smtClean="0"/>
          </a:p>
        </p:txBody>
      </p:sp>
      <p:sp>
        <p:nvSpPr>
          <p:cNvPr id="4" name="Content Placeholder 3"/>
          <p:cNvSpPr>
            <a:spLocks noGrp="1"/>
          </p:cNvSpPr>
          <p:nvPr>
            <p:ph sz="half" idx="2"/>
          </p:nvPr>
        </p:nvSpPr>
        <p:spPr>
          <a:xfrm>
            <a:off x="629842" y="1878806"/>
            <a:ext cx="3868340" cy="2763441"/>
          </a:xfrm>
        </p:spPr>
        <p:txBody>
          <a:bodyPr/>
          <a:lstStyle>
            <a:lvl1pPr marL="171450" indent="-171450">
              <a:buFontTx/>
              <a:buBlip>
                <a:blip r:embed="rId2"/>
              </a:buBlip>
              <a:defRPr>
                <a:solidFill>
                  <a:schemeClr val="bg1"/>
                </a:solidFill>
              </a:defRPr>
            </a:lvl1pPr>
            <a:lvl2pPr marL="514350" indent="-171450">
              <a:buFontTx/>
              <a:buBlip>
                <a:blip r:embed="rId2"/>
              </a:buBlip>
              <a:defRPr>
                <a:solidFill>
                  <a:schemeClr val="bg1"/>
                </a:solidFill>
              </a:defRPr>
            </a:lvl2pPr>
            <a:lvl3pPr marL="857250" indent="-171450">
              <a:buFontTx/>
              <a:buBlip>
                <a:blip r:embed="rId2"/>
              </a:buBlip>
              <a:defRPr>
                <a:solidFill>
                  <a:schemeClr val="bg1"/>
                </a:solidFill>
              </a:defRPr>
            </a:lvl3pPr>
            <a:lvl4pPr marL="1200150" indent="-171450">
              <a:buFontTx/>
              <a:buBlip>
                <a:blip r:embed="rId2"/>
              </a:buBlip>
              <a:defRPr>
                <a:solidFill>
                  <a:schemeClr val="bg1"/>
                </a:solidFill>
              </a:defRPr>
            </a:lvl4pPr>
            <a:lvl5pPr marL="1543050" indent="-171450">
              <a:buFontTx/>
              <a:buBlip>
                <a:blip r:embed="rId2"/>
              </a:buBlip>
              <a:defRPr>
                <a:solidFill>
                  <a:schemeClr val="bg1"/>
                </a:solidFill>
              </a:defRPr>
            </a:lvl5p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29150" y="1878806"/>
            <a:ext cx="3887391" cy="2763441"/>
          </a:xfrm>
        </p:spPr>
        <p:txBody>
          <a:bodyPr/>
          <a:lstStyle>
            <a:lvl1pPr marL="171450" indent="-171450">
              <a:buFontTx/>
              <a:buBlip>
                <a:blip r:embed="rId2"/>
              </a:buBlip>
              <a:defRPr/>
            </a:lvl1pPr>
            <a:lvl2pPr marL="514350" indent="-171450">
              <a:buFontTx/>
              <a:buBlip>
                <a:blip r:embed="rId2"/>
              </a:buBlip>
              <a:defRPr/>
            </a:lvl2pPr>
            <a:lvl3pPr marL="857250" indent="-171450">
              <a:buFontTx/>
              <a:buBlip>
                <a:blip r:embed="rId2"/>
              </a:buBlip>
              <a:defRPr/>
            </a:lvl3pPr>
            <a:lvl4pPr marL="1200150" indent="-171450">
              <a:buFontTx/>
              <a:buBlip>
                <a:blip r:embed="rId2"/>
              </a:buBlip>
              <a:defRPr/>
            </a:lvl4pPr>
            <a:lvl5pPr marL="1543050" indent="-171450">
              <a:buFontTx/>
              <a:buBlip>
                <a:blip r:embed="rId2"/>
              </a:buBlip>
              <a:defRPr/>
            </a:lvl5p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US" dirty="0"/>
          </a:p>
        </p:txBody>
      </p:sp>
      <p:sp>
        <p:nvSpPr>
          <p:cNvPr id="9" name="Slide Number Placeholder 8"/>
          <p:cNvSpPr>
            <a:spLocks noGrp="1"/>
          </p:cNvSpPr>
          <p:nvPr>
            <p:ph type="sldNum" sz="quarter" idx="12"/>
          </p:nvPr>
        </p:nvSpPr>
        <p:spPr/>
        <p:txBody>
          <a:bodyPr/>
          <a:lstStyle/>
          <a:p>
            <a:fld id="{C2E482B0-A764-7649-BFD8-7624B53F13A9}" type="slidenum">
              <a:rPr lang="en-GB" smtClean="0"/>
            </a:fld>
            <a:endParaRPr lang="en-GB" dirty="0"/>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5" name="Slide Number Placeholder 4"/>
          <p:cNvSpPr>
            <a:spLocks noGrp="1"/>
          </p:cNvSpPr>
          <p:nvPr>
            <p:ph type="sldNum" sz="quarter" idx="12"/>
          </p:nvPr>
        </p:nvSpPr>
        <p:spPr/>
        <p:txBody>
          <a:bodyPr/>
          <a:lstStyle/>
          <a:p>
            <a:fld id="{C2E482B0-A764-7649-BFD8-7624B53F13A9}" type="slidenum">
              <a:rPr lang="en-GB" smtClean="0"/>
            </a:fld>
            <a:endParaRPr lang="en-GB" dirty="0"/>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C2E482B0-A764-7649-BFD8-7624B53F13A9}" type="slidenum">
              <a:rPr lang="en-GB" smtClean="0"/>
            </a:fld>
            <a:endParaRPr lang="en-GB"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5" name="Slide Number Placeholder 4"/>
          <p:cNvSpPr>
            <a:spLocks noGrp="1"/>
          </p:cNvSpPr>
          <p:nvPr>
            <p:ph type="sldNum" sz="quarter" idx="12"/>
          </p:nvPr>
        </p:nvSpPr>
        <p:spPr/>
        <p:txBody>
          <a:bodyPr/>
          <a:lstStyle/>
          <a:p>
            <a:fld id="{C2E482B0-A764-7649-BFD8-7624B53F13A9}" type="slidenum">
              <a:rPr lang="en-GB" smtClean="0"/>
            </a:fld>
            <a:endParaRPr lang="en-GB" dirty="0"/>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userDrawn="1"/>
        </p:nvSpPr>
        <p:spPr>
          <a:xfrm>
            <a:off x="3763108" y="164857"/>
            <a:ext cx="5208799" cy="46557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9" name="Rectangle 8"/>
          <p:cNvSpPr/>
          <p:nvPr userDrawn="1"/>
        </p:nvSpPr>
        <p:spPr>
          <a:xfrm>
            <a:off x="193432" y="164856"/>
            <a:ext cx="3569677" cy="4662883"/>
          </a:xfrm>
          <a:prstGeom prst="rect">
            <a:avLst/>
          </a:prstGeom>
          <a:solidFill>
            <a:srgbClr val="3368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2" name="Title 1"/>
          <p:cNvSpPr>
            <a:spLocks noGrp="1"/>
          </p:cNvSpPr>
          <p:nvPr>
            <p:ph type="title"/>
          </p:nvPr>
        </p:nvSpPr>
        <p:spPr>
          <a:xfrm>
            <a:off x="629841" y="342900"/>
            <a:ext cx="2949178" cy="1200150"/>
          </a:xfrm>
        </p:spPr>
        <p:txBody>
          <a:bodyPr anchor="b"/>
          <a:lstStyle>
            <a:lvl1pPr>
              <a:defRPr sz="2400">
                <a:solidFill>
                  <a:schemeClr val="bg1"/>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3887391" y="740569"/>
            <a:ext cx="4629150" cy="3655219"/>
          </a:xfrm>
        </p:spPr>
        <p:txBody>
          <a:bodyPr/>
          <a:lstStyle>
            <a:lvl1pPr marL="171450" indent="-171450">
              <a:buFontTx/>
              <a:buBlip>
                <a:blip r:embed="rId2"/>
              </a:buBlip>
              <a:defRPr sz="2400"/>
            </a:lvl1pPr>
            <a:lvl2pPr marL="514350" indent="-171450">
              <a:buFontTx/>
              <a:buBlip>
                <a:blip r:embed="rId2"/>
              </a:buBlip>
              <a:defRPr sz="2100"/>
            </a:lvl2pPr>
            <a:lvl3pPr marL="857250" indent="-171450">
              <a:buFontTx/>
              <a:buBlip>
                <a:blip r:embed="rId2"/>
              </a:buBlip>
              <a:defRPr sz="1800"/>
            </a:lvl3pPr>
            <a:lvl4pPr marL="1200150" indent="-171450">
              <a:buFontTx/>
              <a:buBlip>
                <a:blip r:embed="rId2"/>
              </a:buBlip>
              <a:defRPr sz="1500"/>
            </a:lvl4pPr>
            <a:lvl5pPr marL="1543050" indent="-171450">
              <a:buFontTx/>
              <a:buBlip>
                <a:blip r:embed="rId2"/>
              </a:buBlip>
              <a:defRPr sz="1500"/>
            </a:lvl5pPr>
            <a:lvl6pPr>
              <a:defRPr sz="1500"/>
            </a:lvl6pPr>
            <a:lvl7pPr>
              <a:defRPr sz="1500"/>
            </a:lvl7pPr>
            <a:lvl8pPr>
              <a:defRPr sz="1500"/>
            </a:lvl8pPr>
            <a:lvl9pPr>
              <a:defRPr sz="1500"/>
            </a:lvl9p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solidFill>
                  <a:schemeClr val="bg1"/>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7" name="Slide Number Placeholder 6"/>
          <p:cNvSpPr>
            <a:spLocks noGrp="1"/>
          </p:cNvSpPr>
          <p:nvPr>
            <p:ph type="sldNum" sz="quarter" idx="12"/>
          </p:nvPr>
        </p:nvSpPr>
        <p:spPr/>
        <p:txBody>
          <a:bodyPr/>
          <a:lstStyle/>
          <a:p>
            <a:fld id="{C2E482B0-A764-7649-BFD8-7624B53F13A9}" type="slidenum">
              <a:rPr lang="en-GB" smtClean="0"/>
            </a:fld>
            <a:endParaRPr lang="en-GB" dirty="0"/>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userDrawn="1"/>
        </p:nvSpPr>
        <p:spPr>
          <a:xfrm>
            <a:off x="3763108" y="164857"/>
            <a:ext cx="5208799" cy="46557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9" name="Rectangle 8"/>
          <p:cNvSpPr/>
          <p:nvPr userDrawn="1"/>
        </p:nvSpPr>
        <p:spPr>
          <a:xfrm>
            <a:off x="193432" y="164856"/>
            <a:ext cx="3569677" cy="4662883"/>
          </a:xfrm>
          <a:prstGeom prst="rect">
            <a:avLst/>
          </a:prstGeom>
          <a:solidFill>
            <a:srgbClr val="3368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2" name="Title 1"/>
          <p:cNvSpPr>
            <a:spLocks noGrp="1"/>
          </p:cNvSpPr>
          <p:nvPr>
            <p:ph type="title"/>
          </p:nvPr>
        </p:nvSpPr>
        <p:spPr>
          <a:xfrm>
            <a:off x="629841" y="342900"/>
            <a:ext cx="2949178" cy="1200150"/>
          </a:xfrm>
        </p:spPr>
        <p:txBody>
          <a:bodyPr anchor="b"/>
          <a:lstStyle>
            <a:lvl1pPr>
              <a:defRPr sz="2400">
                <a:solidFill>
                  <a:schemeClr val="bg1"/>
                </a:solidFill>
              </a:defRPr>
            </a:lvl1pPr>
          </a:lstStyle>
          <a:p>
            <a:r>
              <a:rPr lang="en-US" smtClean="0"/>
              <a:t>Click to edit Master title style</a:t>
            </a:r>
            <a:endParaRPr lang="en-US" dirty="0"/>
          </a:p>
        </p:txBody>
      </p:sp>
      <p:sp>
        <p:nvSpPr>
          <p:cNvPr id="3" name="Picture Placeholder 2"/>
          <p:cNvSpPr>
            <a:spLocks noGrp="1" noChangeAspect="1"/>
          </p:cNvSpPr>
          <p:nvPr>
            <p:ph type="pic" idx="1" hasCustomPrompt="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solidFill>
                  <a:schemeClr val="bg1"/>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7" name="Slide Number Placeholder 6"/>
          <p:cNvSpPr>
            <a:spLocks noGrp="1"/>
          </p:cNvSpPr>
          <p:nvPr>
            <p:ph type="sldNum" sz="quarter" idx="12"/>
          </p:nvPr>
        </p:nvSpPr>
        <p:spPr/>
        <p:txBody>
          <a:bodyPr/>
          <a:lstStyle/>
          <a:p>
            <a:fld id="{C2E482B0-A764-7649-BFD8-7624B53F13A9}" type="slidenum">
              <a:rPr lang="en-GB" smtClean="0"/>
            </a:fld>
            <a:endParaRPr lang="en-GB" dirty="0"/>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lvl1pPr marL="171450" indent="-171450">
              <a:buFontTx/>
              <a:buBlip>
                <a:blip r:embed="rId2"/>
              </a:buBlip>
              <a:defRPr/>
            </a:lvl1pPr>
            <a:lvl2pPr marL="514350" indent="-171450">
              <a:buFontTx/>
              <a:buBlip>
                <a:blip r:embed="rId2"/>
              </a:buBlip>
              <a:defRPr/>
            </a:lvl2pPr>
            <a:lvl3pPr marL="857250" indent="-171450">
              <a:buFontTx/>
              <a:buBlip>
                <a:blip r:embed="rId2"/>
              </a:buBlip>
              <a:defRPr/>
            </a:lvl3pPr>
            <a:lvl4pPr marL="1200150" indent="-171450">
              <a:buFontTx/>
              <a:buBlip>
                <a:blip r:embed="rId2"/>
              </a:buBlip>
              <a:defRPr/>
            </a:lvl4pPr>
            <a:lvl5pPr marL="1543050" indent="-171450">
              <a:buFontTx/>
              <a:buBlip>
                <a:blip r:embed="rId2"/>
              </a:buBlip>
              <a:defRPr/>
            </a:lvl5p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US" dirty="0"/>
          </a:p>
        </p:txBody>
      </p:sp>
      <p:sp>
        <p:nvSpPr>
          <p:cNvPr id="6" name="Slide Number Placeholder 5"/>
          <p:cNvSpPr>
            <a:spLocks noGrp="1"/>
          </p:cNvSpPr>
          <p:nvPr>
            <p:ph type="sldNum" sz="quarter" idx="12"/>
          </p:nvPr>
        </p:nvSpPr>
        <p:spPr/>
        <p:txBody>
          <a:bodyPr/>
          <a:lstStyle/>
          <a:p>
            <a:fld id="{C2E482B0-A764-7649-BFD8-7624B53F13A9}" type="slidenum">
              <a:rPr lang="en-GB" smtClean="0"/>
            </a:fld>
            <a:endParaRPr lang="en-GB" dirty="0"/>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6" name="Slide Number Placeholder 5"/>
          <p:cNvSpPr>
            <a:spLocks noGrp="1"/>
          </p:cNvSpPr>
          <p:nvPr>
            <p:ph type="sldNum" sz="quarter" idx="12"/>
          </p:nvPr>
        </p:nvSpPr>
        <p:spPr/>
        <p:txBody>
          <a:bodyPr/>
          <a:lstStyle/>
          <a:p>
            <a:fld id="{C2E482B0-A764-7649-BFD8-7624B53F13A9}" type="slidenum">
              <a:rPr lang="en-GB" smtClean="0"/>
            </a:fld>
            <a:endParaRPr lang="en-GB" dirty="0"/>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5" name="Rectangle 4"/>
          <p:cNvSpPr/>
          <p:nvPr userDrawn="1"/>
        </p:nvSpPr>
        <p:spPr>
          <a:xfrm>
            <a:off x="193431" y="1268017"/>
            <a:ext cx="8778476" cy="355257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6" name="Rectangle 5"/>
          <p:cNvSpPr/>
          <p:nvPr userDrawn="1"/>
        </p:nvSpPr>
        <p:spPr>
          <a:xfrm>
            <a:off x="0" y="0"/>
            <a:ext cx="9214338" cy="1268017"/>
          </a:xfrm>
          <a:prstGeom prst="rect">
            <a:avLst/>
          </a:prstGeom>
          <a:solidFill>
            <a:srgbClr val="3368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2" name="Title 1"/>
          <p:cNvSpPr>
            <a:spLocks noGrp="1"/>
          </p:cNvSpPr>
          <p:nvPr>
            <p:ph type="title"/>
          </p:nvPr>
        </p:nvSpPr>
        <p:spPr/>
        <p:txBody>
          <a:bodyPr>
            <a:normAutofit/>
          </a:bodyPr>
          <a:lstStyle>
            <a:lvl1pPr>
              <a:defRPr sz="3000" b="1">
                <a:solidFill>
                  <a:schemeClr val="bg1"/>
                </a:solidFill>
              </a:defRPr>
            </a:lvl1pPr>
          </a:lstStyle>
          <a:p>
            <a:r>
              <a:rPr lang="en-US" dirty="0" smtClean="0"/>
              <a:t>Click to edit Master title style</a:t>
            </a:r>
            <a:endParaRPr lang="en-US" dirty="0"/>
          </a:p>
        </p:txBody>
      </p:sp>
      <p:sp>
        <p:nvSpPr>
          <p:cNvPr id="8" name="Slide Number Placeholder 5"/>
          <p:cNvSpPr>
            <a:spLocks noGrp="1"/>
          </p:cNvSpPr>
          <p:nvPr>
            <p:ph type="sldNum" sz="quarter" idx="10"/>
          </p:nvPr>
        </p:nvSpPr>
        <p:spPr>
          <a:xfrm>
            <a:off x="6914507" y="4820594"/>
            <a:ext cx="2057400" cy="273844"/>
          </a:xfrm>
          <a:prstGeom prst="rect">
            <a:avLst/>
          </a:prstGeom>
        </p:spPr>
        <p:txBody>
          <a:bodyPr/>
          <a:lstStyle>
            <a:lvl1pPr algn="r">
              <a:defRPr sz="900">
                <a:solidFill>
                  <a:schemeClr val="bg1">
                    <a:lumMod val="50000"/>
                  </a:schemeClr>
                </a:solidFill>
              </a:defRPr>
            </a:lvl1pPr>
          </a:lstStyle>
          <a:p>
            <a:fld id="{C2E482B0-A764-7649-BFD8-7624B53F13A9}" type="slidenum">
              <a:rPr lang="en-GB" smtClean="0"/>
            </a:fld>
            <a:endParaRPr lang="en-GB" dirty="0"/>
          </a:p>
        </p:txBody>
      </p:sp>
      <p:sp>
        <p:nvSpPr>
          <p:cNvPr id="4" name="Content Placeholder 2"/>
          <p:cNvSpPr>
            <a:spLocks noGrp="1"/>
          </p:cNvSpPr>
          <p:nvPr>
            <p:ph idx="1"/>
          </p:nvPr>
        </p:nvSpPr>
        <p:spPr>
          <a:xfrm>
            <a:off x="628650" y="1369219"/>
            <a:ext cx="7886700" cy="2976380"/>
          </a:xfrm>
        </p:spPr>
        <p:txBody>
          <a:bodyPr/>
          <a:lstStyle>
            <a:lvl1pPr marL="171450" indent="-171450">
              <a:buFontTx/>
              <a:buBlip>
                <a:blip r:embed="rId2"/>
              </a:buBlip>
              <a:defRPr/>
            </a:lvl1pPr>
            <a:lvl2pPr marL="514350" indent="-171450">
              <a:buFontTx/>
              <a:buBlip>
                <a:blip r:embed="rId2"/>
              </a:buBlip>
              <a:defRPr/>
            </a:lvl2pPr>
            <a:lvl3pPr marL="857250" indent="-171450">
              <a:buFontTx/>
              <a:buBlip>
                <a:blip r:embed="rId2"/>
              </a:buBlip>
              <a:defRPr/>
            </a:lvl3pPr>
            <a:lvl4pPr marL="1200150" indent="-171450">
              <a:buFontTx/>
              <a:buBlip>
                <a:blip r:embed="rId2"/>
              </a:buBlip>
              <a:defRPr/>
            </a:lvl4pPr>
            <a:lvl5pPr marL="1543050" indent="-171450">
              <a:buFontTx/>
              <a:buBlip>
                <a:blip r:embed="rId2"/>
              </a:buBlip>
              <a:defRPr/>
            </a:lvl5p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US" dirty="0"/>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000" b="1">
                <a:solidFill>
                  <a:srgbClr val="004282"/>
                </a:solidFill>
              </a:defRPr>
            </a:lvl1pPr>
          </a:lstStyle>
          <a:p>
            <a:r>
              <a:rPr lang="en-US" dirty="0" smtClean="0"/>
              <a:t>Click to edit Master title style</a:t>
            </a:r>
            <a:endParaRPr lang="en-US" dirty="0"/>
          </a:p>
        </p:txBody>
      </p:sp>
      <p:sp>
        <p:nvSpPr>
          <p:cNvPr id="9" name="Slide Number Placeholder 5"/>
          <p:cNvSpPr>
            <a:spLocks noGrp="1"/>
          </p:cNvSpPr>
          <p:nvPr>
            <p:ph type="sldNum" sz="quarter" idx="4"/>
          </p:nvPr>
        </p:nvSpPr>
        <p:spPr>
          <a:xfrm>
            <a:off x="6914507" y="4820594"/>
            <a:ext cx="2057400" cy="273844"/>
          </a:xfrm>
          <a:prstGeom prst="rect">
            <a:avLst/>
          </a:prstGeom>
        </p:spPr>
        <p:txBody>
          <a:bodyPr/>
          <a:lstStyle>
            <a:lvl1pPr algn="r">
              <a:defRPr sz="900">
                <a:solidFill>
                  <a:schemeClr val="bg1">
                    <a:lumMod val="50000"/>
                  </a:schemeClr>
                </a:solidFill>
              </a:defRPr>
            </a:lvl1pPr>
          </a:lstStyle>
          <a:p>
            <a:fld id="{C2E482B0-A764-7649-BFD8-7624B53F13A9}" type="slidenum">
              <a:rPr lang="en-GB" smtClean="0"/>
            </a:fld>
            <a:endParaRPr lang="en-GB" dirty="0"/>
          </a:p>
        </p:txBody>
      </p:sp>
      <p:sp>
        <p:nvSpPr>
          <p:cNvPr id="7" name="Content Placeholder 2"/>
          <p:cNvSpPr>
            <a:spLocks noGrp="1"/>
          </p:cNvSpPr>
          <p:nvPr>
            <p:ph idx="1"/>
          </p:nvPr>
        </p:nvSpPr>
        <p:spPr>
          <a:xfrm>
            <a:off x="628650" y="1369219"/>
            <a:ext cx="7886700" cy="2976380"/>
          </a:xfrm>
        </p:spPr>
        <p:txBody>
          <a:bodyPr/>
          <a:lstStyle>
            <a:lvl1pPr marL="171450" indent="-171450">
              <a:buFontTx/>
              <a:buBlip>
                <a:blip r:embed="rId2"/>
              </a:buBlip>
              <a:defRPr/>
            </a:lvl1pPr>
            <a:lvl2pPr marL="514350" indent="-171450">
              <a:buFontTx/>
              <a:buBlip>
                <a:blip r:embed="rId2"/>
              </a:buBlip>
              <a:defRPr/>
            </a:lvl2pPr>
            <a:lvl3pPr marL="857250" indent="-171450">
              <a:buFontTx/>
              <a:buBlip>
                <a:blip r:embed="rId2"/>
              </a:buBlip>
              <a:defRPr/>
            </a:lvl3pPr>
            <a:lvl4pPr marL="1200150" indent="-171450">
              <a:buFontTx/>
              <a:buBlip>
                <a:blip r:embed="rId2"/>
              </a:buBlip>
              <a:defRPr/>
            </a:lvl4pPr>
            <a:lvl5pPr marL="1543050" indent="-171450">
              <a:buFontTx/>
              <a:buBlip>
                <a:blip r:embed="rId2"/>
              </a:buBlip>
              <a:defRPr/>
            </a:lvl5p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US" dirty="0"/>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3788" y="-32870"/>
            <a:ext cx="9307943" cy="5235718"/>
          </a:xfrm>
          <a:prstGeom prst="rect">
            <a:avLst/>
          </a:prstGeom>
        </p:spPr>
      </p:pic>
      <p:sp>
        <p:nvSpPr>
          <p:cNvPr id="8" name="Trapezoid 15"/>
          <p:cNvSpPr/>
          <p:nvPr userDrawn="1"/>
        </p:nvSpPr>
        <p:spPr>
          <a:xfrm>
            <a:off x="-53789" y="1311970"/>
            <a:ext cx="5514846" cy="2641003"/>
          </a:xfrm>
          <a:custGeom>
            <a:avLst/>
            <a:gdLst>
              <a:gd name="connsiteX0" fmla="*/ 0 w 5424854"/>
              <a:gd name="connsiteY0" fmla="*/ 1018237 h 1018237"/>
              <a:gd name="connsiteX1" fmla="*/ 79127 w 5424854"/>
              <a:gd name="connsiteY1" fmla="*/ 0 h 1018237"/>
              <a:gd name="connsiteX2" fmla="*/ 5345727 w 5424854"/>
              <a:gd name="connsiteY2" fmla="*/ 0 h 1018237"/>
              <a:gd name="connsiteX3" fmla="*/ 5424854 w 5424854"/>
              <a:gd name="connsiteY3" fmla="*/ 1018237 h 1018237"/>
              <a:gd name="connsiteX4" fmla="*/ 0 w 5424854"/>
              <a:gd name="connsiteY4" fmla="*/ 1018237 h 1018237"/>
              <a:gd name="connsiteX0-1" fmla="*/ 4 w 5424858"/>
              <a:gd name="connsiteY0-2" fmla="*/ 1018237 h 1018237"/>
              <a:gd name="connsiteX1-3" fmla="*/ 0 w 5424858"/>
              <a:gd name="connsiteY1-4" fmla="*/ 8793 h 1018237"/>
              <a:gd name="connsiteX2-5" fmla="*/ 5345731 w 5424858"/>
              <a:gd name="connsiteY2-6" fmla="*/ 0 h 1018237"/>
              <a:gd name="connsiteX3-7" fmla="*/ 5424858 w 5424858"/>
              <a:gd name="connsiteY3-8" fmla="*/ 1018237 h 1018237"/>
              <a:gd name="connsiteX4-9" fmla="*/ 4 w 5424858"/>
              <a:gd name="connsiteY4-10" fmla="*/ 1018237 h 1018237"/>
              <a:gd name="connsiteX0-11" fmla="*/ 4 w 5433654"/>
              <a:gd name="connsiteY0-12" fmla="*/ 1009444 h 1009444"/>
              <a:gd name="connsiteX1-13" fmla="*/ 0 w 5433654"/>
              <a:gd name="connsiteY1-14" fmla="*/ 0 h 1009444"/>
              <a:gd name="connsiteX2-15" fmla="*/ 5433654 w 5433654"/>
              <a:gd name="connsiteY2-16" fmla="*/ 0 h 1009444"/>
              <a:gd name="connsiteX3-17" fmla="*/ 5424858 w 5433654"/>
              <a:gd name="connsiteY3-18" fmla="*/ 1009444 h 1009444"/>
              <a:gd name="connsiteX4-19" fmla="*/ 4 w 5433654"/>
              <a:gd name="connsiteY4-20" fmla="*/ 1009444 h 1009444"/>
              <a:gd name="connsiteX0-21" fmla="*/ 4 w 5433654"/>
              <a:gd name="connsiteY0-22" fmla="*/ 1009444 h 1018237"/>
              <a:gd name="connsiteX1-23" fmla="*/ 0 w 5433654"/>
              <a:gd name="connsiteY1-24" fmla="*/ 0 h 1018237"/>
              <a:gd name="connsiteX2-25" fmla="*/ 5433654 w 5433654"/>
              <a:gd name="connsiteY2-26" fmla="*/ 0 h 1018237"/>
              <a:gd name="connsiteX3-27" fmla="*/ 5363312 w 5433654"/>
              <a:gd name="connsiteY3-28" fmla="*/ 1018237 h 1018237"/>
              <a:gd name="connsiteX4-29" fmla="*/ 4 w 5433654"/>
              <a:gd name="connsiteY4-30" fmla="*/ 1009444 h 1018237"/>
              <a:gd name="connsiteX0-31" fmla="*/ 4 w 5540546"/>
              <a:gd name="connsiteY0-32" fmla="*/ 1009444 h 1018237"/>
              <a:gd name="connsiteX1-33" fmla="*/ 0 w 5540546"/>
              <a:gd name="connsiteY1-34" fmla="*/ 0 h 1018237"/>
              <a:gd name="connsiteX2-35" fmla="*/ 5540546 w 5540546"/>
              <a:gd name="connsiteY2-36" fmla="*/ 0 h 1018237"/>
              <a:gd name="connsiteX3-37" fmla="*/ 5363312 w 5540546"/>
              <a:gd name="connsiteY3-38" fmla="*/ 1018237 h 1018237"/>
              <a:gd name="connsiteX4-39" fmla="*/ 4 w 5540546"/>
              <a:gd name="connsiteY4-40" fmla="*/ 1009444 h 1018237"/>
              <a:gd name="connsiteX0-41" fmla="*/ 4 w 5540546"/>
              <a:gd name="connsiteY0-42" fmla="*/ 1009444 h 1269783"/>
              <a:gd name="connsiteX1-43" fmla="*/ 0 w 5540546"/>
              <a:gd name="connsiteY1-44" fmla="*/ 0 h 1269783"/>
              <a:gd name="connsiteX2-45" fmla="*/ 5540546 w 5540546"/>
              <a:gd name="connsiteY2-46" fmla="*/ 0 h 1269783"/>
              <a:gd name="connsiteX3-47" fmla="*/ 5318774 w 5540546"/>
              <a:gd name="connsiteY3-48" fmla="*/ 1269783 h 1269783"/>
              <a:gd name="connsiteX4-49" fmla="*/ 4 w 5540546"/>
              <a:gd name="connsiteY4-50" fmla="*/ 1009444 h 1269783"/>
              <a:gd name="connsiteX0-51" fmla="*/ 4 w 5540546"/>
              <a:gd name="connsiteY0-52" fmla="*/ 1260990 h 1269783"/>
              <a:gd name="connsiteX1-53" fmla="*/ 0 w 5540546"/>
              <a:gd name="connsiteY1-54" fmla="*/ 0 h 1269783"/>
              <a:gd name="connsiteX2-55" fmla="*/ 5540546 w 5540546"/>
              <a:gd name="connsiteY2-56" fmla="*/ 0 h 1269783"/>
              <a:gd name="connsiteX3-57" fmla="*/ 5318774 w 5540546"/>
              <a:gd name="connsiteY3-58" fmla="*/ 1269783 h 1269783"/>
              <a:gd name="connsiteX4-59" fmla="*/ 4 w 5540546"/>
              <a:gd name="connsiteY4-60" fmla="*/ 1260990 h 1269783"/>
              <a:gd name="connsiteX0-61" fmla="*/ 4 w 5540546"/>
              <a:gd name="connsiteY0-62" fmla="*/ 1260990 h 1269783"/>
              <a:gd name="connsiteX1-63" fmla="*/ 0 w 5540546"/>
              <a:gd name="connsiteY1-64" fmla="*/ 0 h 1269783"/>
              <a:gd name="connsiteX2-65" fmla="*/ 5540546 w 5540546"/>
              <a:gd name="connsiteY2-66" fmla="*/ 0 h 1269783"/>
              <a:gd name="connsiteX3-67" fmla="*/ 5380167 w 5540546"/>
              <a:gd name="connsiteY3-68" fmla="*/ 1269783 h 1269783"/>
              <a:gd name="connsiteX4-69" fmla="*/ 4 w 5540546"/>
              <a:gd name="connsiteY4-70" fmla="*/ 1260990 h 1269783"/>
              <a:gd name="connsiteX0-71" fmla="*/ 0 w 5595114"/>
              <a:gd name="connsiteY0-72" fmla="*/ 1260990 h 1269783"/>
              <a:gd name="connsiteX1-73" fmla="*/ 54568 w 5595114"/>
              <a:gd name="connsiteY1-74" fmla="*/ 0 h 1269783"/>
              <a:gd name="connsiteX2-75" fmla="*/ 5595114 w 5595114"/>
              <a:gd name="connsiteY2-76" fmla="*/ 0 h 1269783"/>
              <a:gd name="connsiteX3-77" fmla="*/ 5434735 w 5595114"/>
              <a:gd name="connsiteY3-78" fmla="*/ 1269783 h 1269783"/>
              <a:gd name="connsiteX4-79" fmla="*/ 0 w 5595114"/>
              <a:gd name="connsiteY4-80" fmla="*/ 1260990 h 1269783"/>
              <a:gd name="connsiteX0-81" fmla="*/ 3 w 5595117"/>
              <a:gd name="connsiteY0-82" fmla="*/ 1260990 h 1269783"/>
              <a:gd name="connsiteX1-83" fmla="*/ 0 w 5595117"/>
              <a:gd name="connsiteY1-84" fmla="*/ 3233 h 1269783"/>
              <a:gd name="connsiteX2-85" fmla="*/ 5595117 w 5595117"/>
              <a:gd name="connsiteY2-86" fmla="*/ 0 h 1269783"/>
              <a:gd name="connsiteX3-87" fmla="*/ 5434738 w 5595117"/>
              <a:gd name="connsiteY3-88" fmla="*/ 1269783 h 1269783"/>
              <a:gd name="connsiteX4-89" fmla="*/ 3 w 5595117"/>
              <a:gd name="connsiteY4-90" fmla="*/ 1260990 h 126978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5595117" h="1269783">
                <a:moveTo>
                  <a:pt x="3" y="1260990"/>
                </a:moveTo>
                <a:cubicBezTo>
                  <a:pt x="2" y="924509"/>
                  <a:pt x="1" y="339714"/>
                  <a:pt x="0" y="3233"/>
                </a:cubicBezTo>
                <a:lnTo>
                  <a:pt x="5595117" y="0"/>
                </a:lnTo>
                <a:lnTo>
                  <a:pt x="5434738" y="1269783"/>
                </a:lnTo>
                <a:lnTo>
                  <a:pt x="3" y="1260990"/>
                </a:lnTo>
                <a:close/>
              </a:path>
            </a:pathLst>
          </a:custGeom>
          <a:solidFill>
            <a:schemeClr val="bg2">
              <a:lumMod val="10000"/>
              <a:alpha val="4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2" name="Title 1"/>
          <p:cNvSpPr>
            <a:spLocks noGrp="1"/>
          </p:cNvSpPr>
          <p:nvPr>
            <p:ph type="ctrTitle"/>
          </p:nvPr>
        </p:nvSpPr>
        <p:spPr>
          <a:xfrm>
            <a:off x="628650" y="1627852"/>
            <a:ext cx="4832407" cy="1286772"/>
          </a:xfrm>
          <a:effectLst>
            <a:outerShdw blurRad="50800" dist="76200" dir="2700000" algn="tl" rotWithShape="0">
              <a:prstClr val="black">
                <a:alpha val="40000"/>
              </a:prstClr>
            </a:outerShdw>
          </a:effectLst>
        </p:spPr>
        <p:txBody>
          <a:bodyPr anchor="t">
            <a:normAutofit/>
          </a:bodyPr>
          <a:lstStyle>
            <a:lvl1pPr algn="l">
              <a:defRPr sz="4000">
                <a:solidFill>
                  <a:schemeClr val="bg1">
                    <a:lumMod val="95000"/>
                  </a:schemeClr>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628650" y="2914624"/>
            <a:ext cx="4622426" cy="897617"/>
          </a:xfrm>
        </p:spPr>
        <p:txBody>
          <a:bodyPr/>
          <a:lstStyle>
            <a:lvl1pPr marL="0" indent="0" algn="l">
              <a:buNone/>
              <a:defRPr sz="1800">
                <a:solidFill>
                  <a:schemeClr val="bg1">
                    <a:lumMod val="95000"/>
                  </a:schemeClr>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dirty="0"/>
          </a:p>
        </p:txBody>
      </p:sp>
      <p:sp>
        <p:nvSpPr>
          <p:cNvPr id="6" name="Slide Number Placeholder 5"/>
          <p:cNvSpPr>
            <a:spLocks noGrp="1"/>
          </p:cNvSpPr>
          <p:nvPr>
            <p:ph type="sldNum" sz="quarter" idx="12"/>
          </p:nvPr>
        </p:nvSpPr>
        <p:spPr>
          <a:xfrm>
            <a:off x="6968938" y="4767263"/>
            <a:ext cx="2057400" cy="273844"/>
          </a:xfrm>
        </p:spPr>
        <p:txBody>
          <a:bodyPr/>
          <a:lstStyle/>
          <a:p>
            <a:fld id="{C2E482B0-A764-7649-BFD8-7624B53F13A9}" type="slidenum">
              <a:rPr lang="en-GB" smtClean="0"/>
            </a:fld>
            <a:endParaRPr lang="en-GB" dirty="0"/>
          </a:p>
        </p:txBody>
      </p:sp>
      <p:sp>
        <p:nvSpPr>
          <p:cNvPr id="9" name="Text Box 20"/>
          <p:cNvSpPr txBox="1">
            <a:spLocks noChangeArrowheads="1"/>
          </p:cNvSpPr>
          <p:nvPr userDrawn="1"/>
        </p:nvSpPr>
        <p:spPr bwMode="auto">
          <a:xfrm>
            <a:off x="212772" y="4939290"/>
            <a:ext cx="2175596" cy="173124"/>
          </a:xfrm>
          <a:prstGeom prst="rect">
            <a:avLst/>
          </a:prstGeom>
          <a:noFill/>
          <a:ln w="9525">
            <a:noFill/>
            <a:miter lim="800000"/>
          </a:ln>
          <a:effectLst/>
        </p:spPr>
        <p:txBody>
          <a:bodyPr wrap="none">
            <a:spAutoFit/>
          </a:bodyPr>
          <a:lstStyle>
            <a:lvl1pPr eaLnBrk="0" hangingPunct="0">
              <a:defRPr sz="2400">
                <a:solidFill>
                  <a:schemeClr val="tx1"/>
                </a:solidFill>
                <a:latin typeface="Century Gothic" panose="020B0502020202020204" pitchFamily="34" charset="0"/>
                <a:ea typeface="MS PGothic" panose="020B0600070205080204" pitchFamily="34" charset="-128"/>
              </a:defRPr>
            </a:lvl1pPr>
            <a:lvl2pPr marL="742950" indent="-285750" eaLnBrk="0" hangingPunct="0">
              <a:defRPr sz="2400">
                <a:solidFill>
                  <a:schemeClr val="tx1"/>
                </a:solidFill>
                <a:latin typeface="Century Gothic" panose="020B0502020202020204" pitchFamily="34" charset="0"/>
                <a:ea typeface="MS PGothic" panose="020B0600070205080204" pitchFamily="34" charset="-128"/>
              </a:defRPr>
            </a:lvl2pPr>
            <a:lvl3pPr marL="1143000" indent="-228600" eaLnBrk="0" hangingPunct="0">
              <a:defRPr sz="2400">
                <a:solidFill>
                  <a:schemeClr val="tx1"/>
                </a:solidFill>
                <a:latin typeface="Century Gothic" panose="020B0502020202020204" pitchFamily="34" charset="0"/>
                <a:ea typeface="MS PGothic" panose="020B0600070205080204" pitchFamily="34" charset="-128"/>
              </a:defRPr>
            </a:lvl3pPr>
            <a:lvl4pPr marL="1600200" indent="-228600" eaLnBrk="0" hangingPunct="0">
              <a:defRPr sz="2400">
                <a:solidFill>
                  <a:schemeClr val="tx1"/>
                </a:solidFill>
                <a:latin typeface="Century Gothic" panose="020B0502020202020204" pitchFamily="34" charset="0"/>
                <a:ea typeface="MS PGothic" panose="020B0600070205080204" pitchFamily="34" charset="-128"/>
              </a:defRPr>
            </a:lvl4pPr>
            <a:lvl5pPr marL="2057400" indent="-228600" eaLnBrk="0" hangingPunct="0">
              <a:defRPr sz="2400">
                <a:solidFill>
                  <a:schemeClr val="tx1"/>
                </a:solidFill>
                <a:latin typeface="Century Gothic" panose="020B0502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entury Gothic" panose="020B0502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entury Gothic" panose="020B0502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entury Gothic" panose="020B0502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entury Gothic" panose="020B0502020202020204" pitchFamily="34" charset="0"/>
                <a:ea typeface="MS PGothic" panose="020B0600070205080204" pitchFamily="34" charset="-128"/>
              </a:defRPr>
            </a:lvl9pPr>
          </a:lstStyle>
          <a:p>
            <a:pPr>
              <a:defRPr/>
            </a:pPr>
            <a:r>
              <a:rPr lang="en-US" altLang="en-US" sz="525" dirty="0" smtClean="0">
                <a:solidFill>
                  <a:schemeClr val="tx1">
                    <a:lumMod val="85000"/>
                    <a:lumOff val="15000"/>
                  </a:schemeClr>
                </a:solidFill>
                <a:latin typeface="Arial" panose="02080604020202020204" pitchFamily="34" charset="0"/>
                <a:cs typeface="Arial" panose="02080604020202020204" pitchFamily="34" charset="0"/>
              </a:rPr>
              <a:t>© Copyright National University of Singapore. All Rights Reserved. </a:t>
            </a:r>
            <a:endParaRPr lang="en-US" altLang="en-US" sz="525" dirty="0" smtClean="0">
              <a:solidFill>
                <a:schemeClr val="tx1">
                  <a:lumMod val="85000"/>
                  <a:lumOff val="15000"/>
                </a:schemeClr>
              </a:solidFill>
              <a:latin typeface="Arial" panose="02080604020202020204" pitchFamily="34" charset="0"/>
              <a:cs typeface="Arial" panose="02080604020202020204" pitchFamily="34" charset="0"/>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1pPr marL="171450" indent="-171450">
              <a:buFontTx/>
              <a:buBlip>
                <a:blip r:embed="rId2"/>
              </a:buBlip>
              <a:defRPr/>
            </a:lvl1pPr>
            <a:lvl2pPr marL="514350" indent="-171450">
              <a:buFontTx/>
              <a:buBlip>
                <a:blip r:embed="rId2"/>
              </a:buBlip>
              <a:defRPr/>
            </a:lvl2pPr>
            <a:lvl3pPr marL="857250" indent="-171450">
              <a:buFontTx/>
              <a:buBlip>
                <a:blip r:embed="rId2"/>
              </a:buBlip>
              <a:defRPr/>
            </a:lvl3pPr>
            <a:lvl4pPr marL="1200150" indent="-171450">
              <a:buFontTx/>
              <a:buBlip>
                <a:blip r:embed="rId2"/>
              </a:buBlip>
              <a:defRPr/>
            </a:lvl4pPr>
            <a:lvl5pPr marL="1543050" indent="-171450">
              <a:buFontTx/>
              <a:buBlip>
                <a:blip r:embed="rId2"/>
              </a:buBlip>
              <a:defRPr/>
            </a:lvl5p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US" dirty="0"/>
          </a:p>
        </p:txBody>
      </p:sp>
      <p:sp>
        <p:nvSpPr>
          <p:cNvPr id="6" name="Slide Number Placeholder 5"/>
          <p:cNvSpPr>
            <a:spLocks noGrp="1"/>
          </p:cNvSpPr>
          <p:nvPr>
            <p:ph type="sldNum" sz="quarter" idx="12"/>
          </p:nvPr>
        </p:nvSpPr>
        <p:spPr/>
        <p:txBody>
          <a:bodyPr/>
          <a:lstStyle/>
          <a:p>
            <a:fld id="{C2E482B0-A764-7649-BFD8-7624B53F13A9}" type="slidenum">
              <a:rPr lang="en-GB" smtClean="0"/>
            </a:fld>
            <a:endParaRPr lang="en-GB" dirty="0"/>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userDrawn="1"/>
        </p:nvSpPr>
        <p:spPr>
          <a:xfrm>
            <a:off x="193431" y="138479"/>
            <a:ext cx="8778476" cy="468211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2" name="Title 1"/>
          <p:cNvSpPr>
            <a:spLocks noGrp="1"/>
          </p:cNvSpPr>
          <p:nvPr>
            <p:ph type="title"/>
          </p:nvPr>
        </p:nvSpPr>
        <p:spPr>
          <a:xfrm>
            <a:off x="623888" y="1282304"/>
            <a:ext cx="7886700" cy="2139553"/>
          </a:xfrm>
        </p:spPr>
        <p:txBody>
          <a:bodyPr anchor="b"/>
          <a:lstStyle>
            <a:lvl1pPr>
              <a:defRPr sz="4500"/>
            </a:lvl1pPr>
          </a:lstStyle>
          <a:p>
            <a:r>
              <a:rPr lang="en-US" dirty="0" smtClean="0"/>
              <a:t>Click to edit Master title style</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endParaRPr lang="en-US" smtClean="0"/>
          </a:p>
        </p:txBody>
      </p:sp>
      <p:sp>
        <p:nvSpPr>
          <p:cNvPr id="6" name="Slide Number Placeholder 5"/>
          <p:cNvSpPr>
            <a:spLocks noGrp="1"/>
          </p:cNvSpPr>
          <p:nvPr>
            <p:ph type="sldNum" sz="quarter" idx="12"/>
          </p:nvPr>
        </p:nvSpPr>
        <p:spPr/>
        <p:txBody>
          <a:bodyPr/>
          <a:lstStyle/>
          <a:p>
            <a:fld id="{C2E482B0-A764-7649-BFD8-7624B53F13A9}" type="slidenum">
              <a:rPr lang="en-GB" smtClean="0"/>
            </a:fld>
            <a:endParaRPr lang="en-GB" dirty="0"/>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userDrawn="1"/>
        </p:nvSpPr>
        <p:spPr>
          <a:xfrm>
            <a:off x="193431" y="1268017"/>
            <a:ext cx="8778476" cy="355257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369219"/>
            <a:ext cx="3886200" cy="3263504"/>
          </a:xfrm>
        </p:spPr>
        <p:txBody>
          <a:bodyPr/>
          <a:lstStyle>
            <a:lvl1pPr marL="171450" indent="-171450">
              <a:buFontTx/>
              <a:buBlip>
                <a:blip r:embed="rId2"/>
              </a:buBlip>
              <a:defRPr/>
            </a:lvl1pPr>
            <a:lvl2pPr marL="514350" indent="-171450">
              <a:buFontTx/>
              <a:buBlip>
                <a:blip r:embed="rId2"/>
              </a:buBlip>
              <a:defRPr/>
            </a:lvl2pPr>
            <a:lvl3pPr marL="857250" indent="-171450">
              <a:buFontTx/>
              <a:buBlip>
                <a:blip r:embed="rId2"/>
              </a:buBlip>
              <a:defRPr/>
            </a:lvl3pPr>
            <a:lvl4pPr marL="1200150" indent="-171450">
              <a:buFontTx/>
              <a:buBlip>
                <a:blip r:embed="rId2"/>
              </a:buBlip>
              <a:defRPr/>
            </a:lvl4pPr>
            <a:lvl5pPr marL="1543050" indent="-171450">
              <a:buFontTx/>
              <a:buBlip>
                <a:blip r:embed="rId2"/>
              </a:buBlip>
              <a:defRPr/>
            </a:lvl5p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US" dirty="0"/>
          </a:p>
        </p:txBody>
      </p:sp>
      <p:sp>
        <p:nvSpPr>
          <p:cNvPr id="4" name="Content Placeholder 3"/>
          <p:cNvSpPr>
            <a:spLocks noGrp="1"/>
          </p:cNvSpPr>
          <p:nvPr>
            <p:ph sz="half" idx="2"/>
          </p:nvPr>
        </p:nvSpPr>
        <p:spPr>
          <a:xfrm>
            <a:off x="4629150" y="1369219"/>
            <a:ext cx="3886200" cy="3263504"/>
          </a:xfrm>
        </p:spPr>
        <p:txBody>
          <a:bodyPr/>
          <a:lstStyle>
            <a:lvl1pPr marL="171450" indent="-171450">
              <a:buFontTx/>
              <a:buBlip>
                <a:blip r:embed="rId2"/>
              </a:buBlip>
              <a:defRPr/>
            </a:lvl1pPr>
            <a:lvl2pPr marL="514350" indent="-171450">
              <a:buFontTx/>
              <a:buBlip>
                <a:blip r:embed="rId2"/>
              </a:buBlip>
              <a:defRPr/>
            </a:lvl2pPr>
            <a:lvl3pPr marL="857250" indent="-171450">
              <a:buFontTx/>
              <a:buBlip>
                <a:blip r:embed="rId2"/>
              </a:buBlip>
              <a:defRPr/>
            </a:lvl3pPr>
            <a:lvl4pPr marL="1200150" indent="-171450">
              <a:buFontTx/>
              <a:buBlip>
                <a:blip r:embed="rId2"/>
              </a:buBlip>
              <a:defRPr/>
            </a:lvl4pPr>
            <a:lvl5pPr marL="1543050" indent="-171450">
              <a:buFontTx/>
              <a:buBlip>
                <a:blip r:embed="rId2"/>
              </a:buBlip>
              <a:defRPr/>
            </a:lvl5p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US" dirty="0"/>
          </a:p>
        </p:txBody>
      </p:sp>
      <p:sp>
        <p:nvSpPr>
          <p:cNvPr id="7" name="Slide Number Placeholder 6"/>
          <p:cNvSpPr>
            <a:spLocks noGrp="1"/>
          </p:cNvSpPr>
          <p:nvPr>
            <p:ph type="sldNum" sz="quarter" idx="12"/>
          </p:nvPr>
        </p:nvSpPr>
        <p:spPr/>
        <p:txBody>
          <a:bodyPr/>
          <a:lstStyle/>
          <a:p>
            <a:fld id="{C2E482B0-A764-7649-BFD8-7624B53F13A9}" type="slidenum">
              <a:rPr lang="en-GB" smtClean="0"/>
            </a:fld>
            <a:endParaRPr lang="en-GB"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C2E482B0-A764-7649-BFD8-7624B53F13A9}" type="slidenum">
              <a:rPr lang="en-GB" smtClean="0"/>
            </a:fld>
            <a:endParaRPr lang="en-GB" dirty="0"/>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userDrawn="1"/>
        </p:nvSpPr>
        <p:spPr>
          <a:xfrm>
            <a:off x="193431" y="1268017"/>
            <a:ext cx="8778476" cy="355257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11" name="Rectangle 10"/>
          <p:cNvSpPr/>
          <p:nvPr userDrawn="1"/>
        </p:nvSpPr>
        <p:spPr>
          <a:xfrm>
            <a:off x="193432" y="1275161"/>
            <a:ext cx="4369777" cy="3552578"/>
          </a:xfrm>
          <a:prstGeom prst="rect">
            <a:avLst/>
          </a:prstGeom>
          <a:solidFill>
            <a:srgbClr val="3368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2" name="Title 1"/>
          <p:cNvSpPr>
            <a:spLocks noGrp="1"/>
          </p:cNvSpPr>
          <p:nvPr>
            <p:ph type="title"/>
          </p:nvPr>
        </p:nvSpPr>
        <p:spPr>
          <a:xfrm>
            <a:off x="629841" y="273844"/>
            <a:ext cx="7886700" cy="994172"/>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smtClean="0"/>
              <a:t>Click to edit Master text styles</a:t>
            </a:r>
            <a:endParaRPr lang="en-US" dirty="0" smtClean="0"/>
          </a:p>
        </p:txBody>
      </p:sp>
      <p:sp>
        <p:nvSpPr>
          <p:cNvPr id="4" name="Content Placeholder 3"/>
          <p:cNvSpPr>
            <a:spLocks noGrp="1"/>
          </p:cNvSpPr>
          <p:nvPr>
            <p:ph sz="half" idx="2"/>
          </p:nvPr>
        </p:nvSpPr>
        <p:spPr>
          <a:xfrm>
            <a:off x="629842" y="1878806"/>
            <a:ext cx="3868340" cy="2763441"/>
          </a:xfrm>
        </p:spPr>
        <p:txBody>
          <a:bodyPr/>
          <a:lstStyle>
            <a:lvl1pPr marL="171450" indent="-171450">
              <a:buFontTx/>
              <a:buBlip>
                <a:blip r:embed="rId2"/>
              </a:buBlip>
              <a:defRPr>
                <a:solidFill>
                  <a:schemeClr val="bg1"/>
                </a:solidFill>
              </a:defRPr>
            </a:lvl1pPr>
            <a:lvl2pPr marL="514350" indent="-171450">
              <a:buFontTx/>
              <a:buBlip>
                <a:blip r:embed="rId2"/>
              </a:buBlip>
              <a:defRPr>
                <a:solidFill>
                  <a:schemeClr val="bg1"/>
                </a:solidFill>
              </a:defRPr>
            </a:lvl2pPr>
            <a:lvl3pPr marL="857250" indent="-171450">
              <a:buFontTx/>
              <a:buBlip>
                <a:blip r:embed="rId2"/>
              </a:buBlip>
              <a:defRPr>
                <a:solidFill>
                  <a:schemeClr val="bg1"/>
                </a:solidFill>
              </a:defRPr>
            </a:lvl3pPr>
            <a:lvl4pPr marL="1200150" indent="-171450">
              <a:buFontTx/>
              <a:buBlip>
                <a:blip r:embed="rId2"/>
              </a:buBlip>
              <a:defRPr>
                <a:solidFill>
                  <a:schemeClr val="bg1"/>
                </a:solidFill>
              </a:defRPr>
            </a:lvl4pPr>
            <a:lvl5pPr marL="1543050" indent="-171450">
              <a:buFontTx/>
              <a:buBlip>
                <a:blip r:embed="rId2"/>
              </a:buBlip>
              <a:defRPr>
                <a:solidFill>
                  <a:schemeClr val="bg1"/>
                </a:solidFill>
              </a:defRPr>
            </a:lvl5p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29150" y="1878806"/>
            <a:ext cx="3887391" cy="2763441"/>
          </a:xfrm>
        </p:spPr>
        <p:txBody>
          <a:bodyPr/>
          <a:lstStyle>
            <a:lvl1pPr marL="171450" indent="-171450">
              <a:buFontTx/>
              <a:buBlip>
                <a:blip r:embed="rId2"/>
              </a:buBlip>
              <a:defRPr/>
            </a:lvl1pPr>
            <a:lvl2pPr marL="514350" indent="-171450">
              <a:buFontTx/>
              <a:buBlip>
                <a:blip r:embed="rId2"/>
              </a:buBlip>
              <a:defRPr/>
            </a:lvl2pPr>
            <a:lvl3pPr marL="857250" indent="-171450">
              <a:buFontTx/>
              <a:buBlip>
                <a:blip r:embed="rId2"/>
              </a:buBlip>
              <a:defRPr/>
            </a:lvl3pPr>
            <a:lvl4pPr marL="1200150" indent="-171450">
              <a:buFontTx/>
              <a:buBlip>
                <a:blip r:embed="rId2"/>
              </a:buBlip>
              <a:defRPr/>
            </a:lvl4pPr>
            <a:lvl5pPr marL="1543050" indent="-171450">
              <a:buFontTx/>
              <a:buBlip>
                <a:blip r:embed="rId2"/>
              </a:buBlip>
              <a:defRPr/>
            </a:lvl5p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US" dirty="0"/>
          </a:p>
        </p:txBody>
      </p:sp>
      <p:sp>
        <p:nvSpPr>
          <p:cNvPr id="9" name="Slide Number Placeholder 8"/>
          <p:cNvSpPr>
            <a:spLocks noGrp="1"/>
          </p:cNvSpPr>
          <p:nvPr>
            <p:ph type="sldNum" sz="quarter" idx="12"/>
          </p:nvPr>
        </p:nvSpPr>
        <p:spPr/>
        <p:txBody>
          <a:bodyPr/>
          <a:lstStyle/>
          <a:p>
            <a:fld id="{C2E482B0-A764-7649-BFD8-7624B53F13A9}" type="slidenum">
              <a:rPr lang="en-GB" smtClean="0"/>
            </a:fld>
            <a:endParaRPr lang="en-GB" dirty="0"/>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5" name="Slide Number Placeholder 4"/>
          <p:cNvSpPr>
            <a:spLocks noGrp="1"/>
          </p:cNvSpPr>
          <p:nvPr>
            <p:ph type="sldNum" sz="quarter" idx="12"/>
          </p:nvPr>
        </p:nvSpPr>
        <p:spPr/>
        <p:txBody>
          <a:bodyPr/>
          <a:lstStyle/>
          <a:p>
            <a:fld id="{C2E482B0-A764-7649-BFD8-7624B53F13A9}" type="slidenum">
              <a:rPr lang="en-GB" smtClean="0"/>
            </a:fld>
            <a:endParaRPr lang="en-GB" dirty="0"/>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C2E482B0-A764-7649-BFD8-7624B53F13A9}" type="slidenum">
              <a:rPr lang="en-GB" smtClean="0"/>
            </a:fld>
            <a:endParaRPr lang="en-GB" dirty="0"/>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userDrawn="1"/>
        </p:nvSpPr>
        <p:spPr>
          <a:xfrm>
            <a:off x="3763108" y="164857"/>
            <a:ext cx="5208799" cy="46557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9" name="Rectangle 8"/>
          <p:cNvSpPr/>
          <p:nvPr userDrawn="1"/>
        </p:nvSpPr>
        <p:spPr>
          <a:xfrm>
            <a:off x="193432" y="164856"/>
            <a:ext cx="3569677" cy="4662883"/>
          </a:xfrm>
          <a:prstGeom prst="rect">
            <a:avLst/>
          </a:prstGeom>
          <a:solidFill>
            <a:srgbClr val="3368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2" name="Title 1"/>
          <p:cNvSpPr>
            <a:spLocks noGrp="1"/>
          </p:cNvSpPr>
          <p:nvPr>
            <p:ph type="title"/>
          </p:nvPr>
        </p:nvSpPr>
        <p:spPr>
          <a:xfrm>
            <a:off x="629841" y="342900"/>
            <a:ext cx="2949178" cy="1200150"/>
          </a:xfrm>
        </p:spPr>
        <p:txBody>
          <a:bodyPr anchor="b"/>
          <a:lstStyle>
            <a:lvl1pPr>
              <a:defRPr sz="2400">
                <a:solidFill>
                  <a:schemeClr val="bg1"/>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3887391" y="740569"/>
            <a:ext cx="4629150" cy="3655219"/>
          </a:xfrm>
        </p:spPr>
        <p:txBody>
          <a:bodyPr/>
          <a:lstStyle>
            <a:lvl1pPr marL="171450" indent="-171450">
              <a:buFontTx/>
              <a:buBlip>
                <a:blip r:embed="rId2"/>
              </a:buBlip>
              <a:defRPr sz="2400"/>
            </a:lvl1pPr>
            <a:lvl2pPr marL="514350" indent="-171450">
              <a:buFontTx/>
              <a:buBlip>
                <a:blip r:embed="rId2"/>
              </a:buBlip>
              <a:defRPr sz="2100"/>
            </a:lvl2pPr>
            <a:lvl3pPr marL="857250" indent="-171450">
              <a:buFontTx/>
              <a:buBlip>
                <a:blip r:embed="rId2"/>
              </a:buBlip>
              <a:defRPr sz="1800"/>
            </a:lvl3pPr>
            <a:lvl4pPr marL="1200150" indent="-171450">
              <a:buFontTx/>
              <a:buBlip>
                <a:blip r:embed="rId2"/>
              </a:buBlip>
              <a:defRPr sz="1500"/>
            </a:lvl4pPr>
            <a:lvl5pPr marL="1543050" indent="-171450">
              <a:buFontTx/>
              <a:buBlip>
                <a:blip r:embed="rId2"/>
              </a:buBlip>
              <a:defRPr sz="1500"/>
            </a:lvl5pPr>
            <a:lvl6pPr>
              <a:defRPr sz="1500"/>
            </a:lvl6pPr>
            <a:lvl7pPr>
              <a:defRPr sz="1500"/>
            </a:lvl7pPr>
            <a:lvl8pPr>
              <a:defRPr sz="1500"/>
            </a:lvl8pPr>
            <a:lvl9pPr>
              <a:defRPr sz="1500"/>
            </a:lvl9p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solidFill>
                  <a:schemeClr val="bg1"/>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7" name="Slide Number Placeholder 6"/>
          <p:cNvSpPr>
            <a:spLocks noGrp="1"/>
          </p:cNvSpPr>
          <p:nvPr>
            <p:ph type="sldNum" sz="quarter" idx="12"/>
          </p:nvPr>
        </p:nvSpPr>
        <p:spPr/>
        <p:txBody>
          <a:bodyPr/>
          <a:lstStyle/>
          <a:p>
            <a:fld id="{C2E482B0-A764-7649-BFD8-7624B53F13A9}" type="slidenum">
              <a:rPr lang="en-GB" smtClean="0"/>
            </a:fld>
            <a:endParaRPr lang="en-GB" dirty="0"/>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userDrawn="1"/>
        </p:nvSpPr>
        <p:spPr>
          <a:xfrm>
            <a:off x="3763108" y="164857"/>
            <a:ext cx="5208799" cy="46557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9" name="Rectangle 8"/>
          <p:cNvSpPr/>
          <p:nvPr userDrawn="1"/>
        </p:nvSpPr>
        <p:spPr>
          <a:xfrm>
            <a:off x="193432" y="164856"/>
            <a:ext cx="3569677" cy="4662883"/>
          </a:xfrm>
          <a:prstGeom prst="rect">
            <a:avLst/>
          </a:prstGeom>
          <a:solidFill>
            <a:srgbClr val="3368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2" name="Title 1"/>
          <p:cNvSpPr>
            <a:spLocks noGrp="1"/>
          </p:cNvSpPr>
          <p:nvPr>
            <p:ph type="title"/>
          </p:nvPr>
        </p:nvSpPr>
        <p:spPr>
          <a:xfrm>
            <a:off x="629841" y="342900"/>
            <a:ext cx="2949178" cy="1200150"/>
          </a:xfrm>
        </p:spPr>
        <p:txBody>
          <a:bodyPr anchor="b"/>
          <a:lstStyle>
            <a:lvl1pPr>
              <a:defRPr sz="2400">
                <a:solidFill>
                  <a:schemeClr val="bg1"/>
                </a:solidFill>
              </a:defRPr>
            </a:lvl1pPr>
          </a:lstStyle>
          <a:p>
            <a:r>
              <a:rPr lang="en-US" smtClean="0"/>
              <a:t>Click to edit Master title style</a:t>
            </a:r>
            <a:endParaRPr lang="en-US" dirty="0"/>
          </a:p>
        </p:txBody>
      </p:sp>
      <p:sp>
        <p:nvSpPr>
          <p:cNvPr id="3" name="Picture Placeholder 2"/>
          <p:cNvSpPr>
            <a:spLocks noGrp="1" noChangeAspect="1"/>
          </p:cNvSpPr>
          <p:nvPr>
            <p:ph type="pic" idx="1" hasCustomPrompt="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solidFill>
                  <a:schemeClr val="bg1"/>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7" name="Slide Number Placeholder 6"/>
          <p:cNvSpPr>
            <a:spLocks noGrp="1"/>
          </p:cNvSpPr>
          <p:nvPr>
            <p:ph type="sldNum" sz="quarter" idx="12"/>
          </p:nvPr>
        </p:nvSpPr>
        <p:spPr/>
        <p:txBody>
          <a:bodyPr/>
          <a:lstStyle/>
          <a:p>
            <a:fld id="{C2E482B0-A764-7649-BFD8-7624B53F13A9}" type="slidenum">
              <a:rPr lang="en-GB" smtClean="0"/>
            </a:fld>
            <a:endParaRPr lang="en-GB" dirty="0"/>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lvl1pPr marL="171450" indent="-171450">
              <a:buFontTx/>
              <a:buBlip>
                <a:blip r:embed="rId2"/>
              </a:buBlip>
              <a:defRPr/>
            </a:lvl1pPr>
            <a:lvl2pPr marL="514350" indent="-171450">
              <a:buFontTx/>
              <a:buBlip>
                <a:blip r:embed="rId2"/>
              </a:buBlip>
              <a:defRPr/>
            </a:lvl2pPr>
            <a:lvl3pPr marL="857250" indent="-171450">
              <a:buFontTx/>
              <a:buBlip>
                <a:blip r:embed="rId2"/>
              </a:buBlip>
              <a:defRPr/>
            </a:lvl3pPr>
            <a:lvl4pPr marL="1200150" indent="-171450">
              <a:buFontTx/>
              <a:buBlip>
                <a:blip r:embed="rId2"/>
              </a:buBlip>
              <a:defRPr/>
            </a:lvl4pPr>
            <a:lvl5pPr marL="1543050" indent="-171450">
              <a:buFontTx/>
              <a:buBlip>
                <a:blip r:embed="rId2"/>
              </a:buBlip>
              <a:defRPr/>
            </a:lvl5p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US" dirty="0"/>
          </a:p>
        </p:txBody>
      </p:sp>
      <p:sp>
        <p:nvSpPr>
          <p:cNvPr id="6" name="Slide Number Placeholder 5"/>
          <p:cNvSpPr>
            <a:spLocks noGrp="1"/>
          </p:cNvSpPr>
          <p:nvPr>
            <p:ph type="sldNum" sz="quarter" idx="12"/>
          </p:nvPr>
        </p:nvSpPr>
        <p:spPr/>
        <p:txBody>
          <a:bodyPr/>
          <a:lstStyle/>
          <a:p>
            <a:fld id="{C2E482B0-A764-7649-BFD8-7624B53F13A9}" type="slidenum">
              <a:rPr lang="en-GB" smtClean="0"/>
            </a:fld>
            <a:endParaRPr lang="en-GB" dirty="0"/>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6" name="Slide Number Placeholder 5"/>
          <p:cNvSpPr>
            <a:spLocks noGrp="1"/>
          </p:cNvSpPr>
          <p:nvPr>
            <p:ph type="sldNum" sz="quarter" idx="12"/>
          </p:nvPr>
        </p:nvSpPr>
        <p:spPr/>
        <p:txBody>
          <a:bodyPr/>
          <a:lstStyle/>
          <a:p>
            <a:fld id="{C2E482B0-A764-7649-BFD8-7624B53F13A9}" type="slidenum">
              <a:rPr lang="en-GB" smtClean="0"/>
            </a:fld>
            <a:endParaRPr lang="en-GB" dirty="0"/>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5" name="Rectangle 4"/>
          <p:cNvSpPr/>
          <p:nvPr userDrawn="1"/>
        </p:nvSpPr>
        <p:spPr>
          <a:xfrm>
            <a:off x="193431" y="1268017"/>
            <a:ext cx="8778476" cy="355257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6" name="Rectangle 5"/>
          <p:cNvSpPr/>
          <p:nvPr userDrawn="1"/>
        </p:nvSpPr>
        <p:spPr>
          <a:xfrm>
            <a:off x="0" y="0"/>
            <a:ext cx="9214338" cy="1268017"/>
          </a:xfrm>
          <a:prstGeom prst="rect">
            <a:avLst/>
          </a:prstGeom>
          <a:solidFill>
            <a:srgbClr val="3368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2" name="Title 1"/>
          <p:cNvSpPr>
            <a:spLocks noGrp="1"/>
          </p:cNvSpPr>
          <p:nvPr>
            <p:ph type="title"/>
          </p:nvPr>
        </p:nvSpPr>
        <p:spPr/>
        <p:txBody>
          <a:bodyPr>
            <a:normAutofit/>
          </a:bodyPr>
          <a:lstStyle>
            <a:lvl1pPr>
              <a:defRPr sz="3000" b="1">
                <a:solidFill>
                  <a:schemeClr val="bg1"/>
                </a:solidFill>
              </a:defRPr>
            </a:lvl1pPr>
          </a:lstStyle>
          <a:p>
            <a:r>
              <a:rPr lang="en-US" dirty="0" smtClean="0"/>
              <a:t>Click to edit Master title style</a:t>
            </a:r>
            <a:endParaRPr lang="en-US" dirty="0"/>
          </a:p>
        </p:txBody>
      </p:sp>
      <p:sp>
        <p:nvSpPr>
          <p:cNvPr id="8" name="Slide Number Placeholder 5"/>
          <p:cNvSpPr>
            <a:spLocks noGrp="1"/>
          </p:cNvSpPr>
          <p:nvPr>
            <p:ph type="sldNum" sz="quarter" idx="10"/>
          </p:nvPr>
        </p:nvSpPr>
        <p:spPr>
          <a:xfrm>
            <a:off x="6914507" y="4820594"/>
            <a:ext cx="2057400" cy="273844"/>
          </a:xfrm>
          <a:prstGeom prst="rect">
            <a:avLst/>
          </a:prstGeom>
        </p:spPr>
        <p:txBody>
          <a:bodyPr/>
          <a:lstStyle>
            <a:lvl1pPr algn="r">
              <a:defRPr sz="900">
                <a:solidFill>
                  <a:schemeClr val="bg1">
                    <a:lumMod val="50000"/>
                  </a:schemeClr>
                </a:solidFill>
              </a:defRPr>
            </a:lvl1pPr>
          </a:lstStyle>
          <a:p>
            <a:fld id="{C2E482B0-A764-7649-BFD8-7624B53F13A9}" type="slidenum">
              <a:rPr lang="en-GB" smtClean="0"/>
            </a:fld>
            <a:endParaRPr lang="en-GB" dirty="0"/>
          </a:p>
        </p:txBody>
      </p:sp>
      <p:sp>
        <p:nvSpPr>
          <p:cNvPr id="4" name="Content Placeholder 2"/>
          <p:cNvSpPr>
            <a:spLocks noGrp="1"/>
          </p:cNvSpPr>
          <p:nvPr>
            <p:ph idx="1"/>
          </p:nvPr>
        </p:nvSpPr>
        <p:spPr>
          <a:xfrm>
            <a:off x="628650" y="1369219"/>
            <a:ext cx="7886700" cy="2976380"/>
          </a:xfrm>
        </p:spPr>
        <p:txBody>
          <a:bodyPr/>
          <a:lstStyle>
            <a:lvl1pPr marL="171450" indent="-171450">
              <a:buFontTx/>
              <a:buBlip>
                <a:blip r:embed="rId2"/>
              </a:buBlip>
              <a:defRPr/>
            </a:lvl1pPr>
            <a:lvl2pPr marL="514350" indent="-171450">
              <a:buFontTx/>
              <a:buBlip>
                <a:blip r:embed="rId2"/>
              </a:buBlip>
              <a:defRPr/>
            </a:lvl2pPr>
            <a:lvl3pPr marL="857250" indent="-171450">
              <a:buFontTx/>
              <a:buBlip>
                <a:blip r:embed="rId2"/>
              </a:buBlip>
              <a:defRPr/>
            </a:lvl3pPr>
            <a:lvl4pPr marL="1200150" indent="-171450">
              <a:buFontTx/>
              <a:buBlip>
                <a:blip r:embed="rId2"/>
              </a:buBlip>
              <a:defRPr/>
            </a:lvl4pPr>
            <a:lvl5pPr marL="1543050" indent="-171450">
              <a:buFontTx/>
              <a:buBlip>
                <a:blip r:embed="rId2"/>
              </a:buBlip>
              <a:defRPr/>
            </a:lvl5p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US" dirty="0"/>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000" b="1">
                <a:solidFill>
                  <a:srgbClr val="004282"/>
                </a:solidFill>
              </a:defRPr>
            </a:lvl1pPr>
          </a:lstStyle>
          <a:p>
            <a:r>
              <a:rPr lang="en-US" dirty="0" smtClean="0"/>
              <a:t>Click to edit Master title style</a:t>
            </a:r>
            <a:endParaRPr lang="en-US" dirty="0"/>
          </a:p>
        </p:txBody>
      </p:sp>
      <p:sp>
        <p:nvSpPr>
          <p:cNvPr id="9" name="Slide Number Placeholder 5"/>
          <p:cNvSpPr>
            <a:spLocks noGrp="1"/>
          </p:cNvSpPr>
          <p:nvPr>
            <p:ph type="sldNum" sz="quarter" idx="4"/>
          </p:nvPr>
        </p:nvSpPr>
        <p:spPr>
          <a:xfrm>
            <a:off x="6914507" y="4820594"/>
            <a:ext cx="2057400" cy="273844"/>
          </a:xfrm>
          <a:prstGeom prst="rect">
            <a:avLst/>
          </a:prstGeom>
        </p:spPr>
        <p:txBody>
          <a:bodyPr/>
          <a:lstStyle>
            <a:lvl1pPr algn="r">
              <a:defRPr sz="900">
                <a:solidFill>
                  <a:schemeClr val="bg1">
                    <a:lumMod val="50000"/>
                  </a:schemeClr>
                </a:solidFill>
              </a:defRPr>
            </a:lvl1pPr>
          </a:lstStyle>
          <a:p>
            <a:fld id="{C2E482B0-A764-7649-BFD8-7624B53F13A9}" type="slidenum">
              <a:rPr lang="en-GB" smtClean="0"/>
            </a:fld>
            <a:endParaRPr lang="en-GB" dirty="0"/>
          </a:p>
        </p:txBody>
      </p:sp>
      <p:sp>
        <p:nvSpPr>
          <p:cNvPr id="7" name="Content Placeholder 2"/>
          <p:cNvSpPr>
            <a:spLocks noGrp="1"/>
          </p:cNvSpPr>
          <p:nvPr>
            <p:ph idx="1"/>
          </p:nvPr>
        </p:nvSpPr>
        <p:spPr>
          <a:xfrm>
            <a:off x="628650" y="1369219"/>
            <a:ext cx="7886700" cy="2976380"/>
          </a:xfrm>
        </p:spPr>
        <p:txBody>
          <a:bodyPr/>
          <a:lstStyle>
            <a:lvl1pPr marL="171450" indent="-171450">
              <a:buFontTx/>
              <a:buBlip>
                <a:blip r:embed="rId2"/>
              </a:buBlip>
              <a:defRPr/>
            </a:lvl1pPr>
            <a:lvl2pPr marL="514350" indent="-171450">
              <a:buFontTx/>
              <a:buBlip>
                <a:blip r:embed="rId2"/>
              </a:buBlip>
              <a:defRPr/>
            </a:lvl2pPr>
            <a:lvl3pPr marL="857250" indent="-171450">
              <a:buFontTx/>
              <a:buBlip>
                <a:blip r:embed="rId2"/>
              </a:buBlip>
              <a:defRPr/>
            </a:lvl3pPr>
            <a:lvl4pPr marL="1200150" indent="-171450">
              <a:buFontTx/>
              <a:buBlip>
                <a:blip r:embed="rId2"/>
              </a:buBlip>
              <a:defRPr/>
            </a:lvl4pPr>
            <a:lvl5pPr marL="1543050" indent="-171450">
              <a:buFontTx/>
              <a:buBlip>
                <a:blip r:embed="rId2"/>
              </a:buBlip>
              <a:defRPr/>
            </a:lvl5p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US" dirty="0"/>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3788" y="-32870"/>
            <a:ext cx="9307943" cy="5235718"/>
          </a:xfrm>
          <a:prstGeom prst="rect">
            <a:avLst/>
          </a:prstGeom>
        </p:spPr>
      </p:pic>
      <p:sp>
        <p:nvSpPr>
          <p:cNvPr id="8" name="Trapezoid 15"/>
          <p:cNvSpPr/>
          <p:nvPr userDrawn="1"/>
        </p:nvSpPr>
        <p:spPr>
          <a:xfrm>
            <a:off x="-53789" y="1311970"/>
            <a:ext cx="5514846" cy="2641003"/>
          </a:xfrm>
          <a:custGeom>
            <a:avLst/>
            <a:gdLst>
              <a:gd name="connsiteX0" fmla="*/ 0 w 5424854"/>
              <a:gd name="connsiteY0" fmla="*/ 1018237 h 1018237"/>
              <a:gd name="connsiteX1" fmla="*/ 79127 w 5424854"/>
              <a:gd name="connsiteY1" fmla="*/ 0 h 1018237"/>
              <a:gd name="connsiteX2" fmla="*/ 5345727 w 5424854"/>
              <a:gd name="connsiteY2" fmla="*/ 0 h 1018237"/>
              <a:gd name="connsiteX3" fmla="*/ 5424854 w 5424854"/>
              <a:gd name="connsiteY3" fmla="*/ 1018237 h 1018237"/>
              <a:gd name="connsiteX4" fmla="*/ 0 w 5424854"/>
              <a:gd name="connsiteY4" fmla="*/ 1018237 h 1018237"/>
              <a:gd name="connsiteX0-1" fmla="*/ 4 w 5424858"/>
              <a:gd name="connsiteY0-2" fmla="*/ 1018237 h 1018237"/>
              <a:gd name="connsiteX1-3" fmla="*/ 0 w 5424858"/>
              <a:gd name="connsiteY1-4" fmla="*/ 8793 h 1018237"/>
              <a:gd name="connsiteX2-5" fmla="*/ 5345731 w 5424858"/>
              <a:gd name="connsiteY2-6" fmla="*/ 0 h 1018237"/>
              <a:gd name="connsiteX3-7" fmla="*/ 5424858 w 5424858"/>
              <a:gd name="connsiteY3-8" fmla="*/ 1018237 h 1018237"/>
              <a:gd name="connsiteX4-9" fmla="*/ 4 w 5424858"/>
              <a:gd name="connsiteY4-10" fmla="*/ 1018237 h 1018237"/>
              <a:gd name="connsiteX0-11" fmla="*/ 4 w 5433654"/>
              <a:gd name="connsiteY0-12" fmla="*/ 1009444 h 1009444"/>
              <a:gd name="connsiteX1-13" fmla="*/ 0 w 5433654"/>
              <a:gd name="connsiteY1-14" fmla="*/ 0 h 1009444"/>
              <a:gd name="connsiteX2-15" fmla="*/ 5433654 w 5433654"/>
              <a:gd name="connsiteY2-16" fmla="*/ 0 h 1009444"/>
              <a:gd name="connsiteX3-17" fmla="*/ 5424858 w 5433654"/>
              <a:gd name="connsiteY3-18" fmla="*/ 1009444 h 1009444"/>
              <a:gd name="connsiteX4-19" fmla="*/ 4 w 5433654"/>
              <a:gd name="connsiteY4-20" fmla="*/ 1009444 h 1009444"/>
              <a:gd name="connsiteX0-21" fmla="*/ 4 w 5433654"/>
              <a:gd name="connsiteY0-22" fmla="*/ 1009444 h 1018237"/>
              <a:gd name="connsiteX1-23" fmla="*/ 0 w 5433654"/>
              <a:gd name="connsiteY1-24" fmla="*/ 0 h 1018237"/>
              <a:gd name="connsiteX2-25" fmla="*/ 5433654 w 5433654"/>
              <a:gd name="connsiteY2-26" fmla="*/ 0 h 1018237"/>
              <a:gd name="connsiteX3-27" fmla="*/ 5363312 w 5433654"/>
              <a:gd name="connsiteY3-28" fmla="*/ 1018237 h 1018237"/>
              <a:gd name="connsiteX4-29" fmla="*/ 4 w 5433654"/>
              <a:gd name="connsiteY4-30" fmla="*/ 1009444 h 1018237"/>
              <a:gd name="connsiteX0-31" fmla="*/ 4 w 5540546"/>
              <a:gd name="connsiteY0-32" fmla="*/ 1009444 h 1018237"/>
              <a:gd name="connsiteX1-33" fmla="*/ 0 w 5540546"/>
              <a:gd name="connsiteY1-34" fmla="*/ 0 h 1018237"/>
              <a:gd name="connsiteX2-35" fmla="*/ 5540546 w 5540546"/>
              <a:gd name="connsiteY2-36" fmla="*/ 0 h 1018237"/>
              <a:gd name="connsiteX3-37" fmla="*/ 5363312 w 5540546"/>
              <a:gd name="connsiteY3-38" fmla="*/ 1018237 h 1018237"/>
              <a:gd name="connsiteX4-39" fmla="*/ 4 w 5540546"/>
              <a:gd name="connsiteY4-40" fmla="*/ 1009444 h 1018237"/>
              <a:gd name="connsiteX0-41" fmla="*/ 4 w 5540546"/>
              <a:gd name="connsiteY0-42" fmla="*/ 1009444 h 1269783"/>
              <a:gd name="connsiteX1-43" fmla="*/ 0 w 5540546"/>
              <a:gd name="connsiteY1-44" fmla="*/ 0 h 1269783"/>
              <a:gd name="connsiteX2-45" fmla="*/ 5540546 w 5540546"/>
              <a:gd name="connsiteY2-46" fmla="*/ 0 h 1269783"/>
              <a:gd name="connsiteX3-47" fmla="*/ 5318774 w 5540546"/>
              <a:gd name="connsiteY3-48" fmla="*/ 1269783 h 1269783"/>
              <a:gd name="connsiteX4-49" fmla="*/ 4 w 5540546"/>
              <a:gd name="connsiteY4-50" fmla="*/ 1009444 h 1269783"/>
              <a:gd name="connsiteX0-51" fmla="*/ 4 w 5540546"/>
              <a:gd name="connsiteY0-52" fmla="*/ 1260990 h 1269783"/>
              <a:gd name="connsiteX1-53" fmla="*/ 0 w 5540546"/>
              <a:gd name="connsiteY1-54" fmla="*/ 0 h 1269783"/>
              <a:gd name="connsiteX2-55" fmla="*/ 5540546 w 5540546"/>
              <a:gd name="connsiteY2-56" fmla="*/ 0 h 1269783"/>
              <a:gd name="connsiteX3-57" fmla="*/ 5318774 w 5540546"/>
              <a:gd name="connsiteY3-58" fmla="*/ 1269783 h 1269783"/>
              <a:gd name="connsiteX4-59" fmla="*/ 4 w 5540546"/>
              <a:gd name="connsiteY4-60" fmla="*/ 1260990 h 1269783"/>
              <a:gd name="connsiteX0-61" fmla="*/ 4 w 5540546"/>
              <a:gd name="connsiteY0-62" fmla="*/ 1260990 h 1269783"/>
              <a:gd name="connsiteX1-63" fmla="*/ 0 w 5540546"/>
              <a:gd name="connsiteY1-64" fmla="*/ 0 h 1269783"/>
              <a:gd name="connsiteX2-65" fmla="*/ 5540546 w 5540546"/>
              <a:gd name="connsiteY2-66" fmla="*/ 0 h 1269783"/>
              <a:gd name="connsiteX3-67" fmla="*/ 5380167 w 5540546"/>
              <a:gd name="connsiteY3-68" fmla="*/ 1269783 h 1269783"/>
              <a:gd name="connsiteX4-69" fmla="*/ 4 w 5540546"/>
              <a:gd name="connsiteY4-70" fmla="*/ 1260990 h 1269783"/>
              <a:gd name="connsiteX0-71" fmla="*/ 0 w 5595114"/>
              <a:gd name="connsiteY0-72" fmla="*/ 1260990 h 1269783"/>
              <a:gd name="connsiteX1-73" fmla="*/ 54568 w 5595114"/>
              <a:gd name="connsiteY1-74" fmla="*/ 0 h 1269783"/>
              <a:gd name="connsiteX2-75" fmla="*/ 5595114 w 5595114"/>
              <a:gd name="connsiteY2-76" fmla="*/ 0 h 1269783"/>
              <a:gd name="connsiteX3-77" fmla="*/ 5434735 w 5595114"/>
              <a:gd name="connsiteY3-78" fmla="*/ 1269783 h 1269783"/>
              <a:gd name="connsiteX4-79" fmla="*/ 0 w 5595114"/>
              <a:gd name="connsiteY4-80" fmla="*/ 1260990 h 1269783"/>
              <a:gd name="connsiteX0-81" fmla="*/ 3 w 5595117"/>
              <a:gd name="connsiteY0-82" fmla="*/ 1260990 h 1269783"/>
              <a:gd name="connsiteX1-83" fmla="*/ 0 w 5595117"/>
              <a:gd name="connsiteY1-84" fmla="*/ 3233 h 1269783"/>
              <a:gd name="connsiteX2-85" fmla="*/ 5595117 w 5595117"/>
              <a:gd name="connsiteY2-86" fmla="*/ 0 h 1269783"/>
              <a:gd name="connsiteX3-87" fmla="*/ 5434738 w 5595117"/>
              <a:gd name="connsiteY3-88" fmla="*/ 1269783 h 1269783"/>
              <a:gd name="connsiteX4-89" fmla="*/ 3 w 5595117"/>
              <a:gd name="connsiteY4-90" fmla="*/ 1260990 h 126978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5595117" h="1269783">
                <a:moveTo>
                  <a:pt x="3" y="1260990"/>
                </a:moveTo>
                <a:cubicBezTo>
                  <a:pt x="2" y="924509"/>
                  <a:pt x="1" y="339714"/>
                  <a:pt x="0" y="3233"/>
                </a:cubicBezTo>
                <a:lnTo>
                  <a:pt x="5595117" y="0"/>
                </a:lnTo>
                <a:lnTo>
                  <a:pt x="5434738" y="1269783"/>
                </a:lnTo>
                <a:lnTo>
                  <a:pt x="3" y="1260990"/>
                </a:lnTo>
                <a:close/>
              </a:path>
            </a:pathLst>
          </a:custGeom>
          <a:solidFill>
            <a:schemeClr val="bg2">
              <a:lumMod val="10000"/>
              <a:alpha val="4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2" name="Title 1"/>
          <p:cNvSpPr>
            <a:spLocks noGrp="1"/>
          </p:cNvSpPr>
          <p:nvPr>
            <p:ph type="ctrTitle"/>
          </p:nvPr>
        </p:nvSpPr>
        <p:spPr>
          <a:xfrm>
            <a:off x="628650" y="1627852"/>
            <a:ext cx="4832407" cy="1286772"/>
          </a:xfrm>
          <a:effectLst>
            <a:outerShdw blurRad="50800" dist="76200" dir="2700000" algn="tl" rotWithShape="0">
              <a:prstClr val="black">
                <a:alpha val="40000"/>
              </a:prstClr>
            </a:outerShdw>
          </a:effectLst>
        </p:spPr>
        <p:txBody>
          <a:bodyPr anchor="t">
            <a:normAutofit/>
          </a:bodyPr>
          <a:lstStyle>
            <a:lvl1pPr algn="l">
              <a:defRPr sz="4000">
                <a:solidFill>
                  <a:schemeClr val="bg1">
                    <a:lumMod val="95000"/>
                  </a:schemeClr>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628650" y="2914624"/>
            <a:ext cx="4622426" cy="897617"/>
          </a:xfrm>
        </p:spPr>
        <p:txBody>
          <a:bodyPr/>
          <a:lstStyle>
            <a:lvl1pPr marL="0" indent="0" algn="l">
              <a:buNone/>
              <a:defRPr sz="1800">
                <a:solidFill>
                  <a:schemeClr val="bg1">
                    <a:lumMod val="95000"/>
                  </a:schemeClr>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dirty="0"/>
          </a:p>
        </p:txBody>
      </p:sp>
      <p:sp>
        <p:nvSpPr>
          <p:cNvPr id="6" name="Slide Number Placeholder 5"/>
          <p:cNvSpPr>
            <a:spLocks noGrp="1"/>
          </p:cNvSpPr>
          <p:nvPr>
            <p:ph type="sldNum" sz="quarter" idx="12"/>
          </p:nvPr>
        </p:nvSpPr>
        <p:spPr>
          <a:xfrm>
            <a:off x="6968938" y="4767263"/>
            <a:ext cx="2057400" cy="273844"/>
          </a:xfrm>
        </p:spPr>
        <p:txBody>
          <a:bodyPr/>
          <a:lstStyle/>
          <a:p>
            <a:fld id="{C2E482B0-A764-7649-BFD8-7624B53F13A9}" type="slidenum">
              <a:rPr lang="en-GB" smtClean="0"/>
            </a:fld>
            <a:endParaRPr lang="en-GB" dirty="0"/>
          </a:p>
        </p:txBody>
      </p:sp>
      <p:sp>
        <p:nvSpPr>
          <p:cNvPr id="9" name="Text Box 20"/>
          <p:cNvSpPr txBox="1">
            <a:spLocks noChangeArrowheads="1"/>
          </p:cNvSpPr>
          <p:nvPr userDrawn="1"/>
        </p:nvSpPr>
        <p:spPr bwMode="auto">
          <a:xfrm>
            <a:off x="212772" y="4939290"/>
            <a:ext cx="2175596" cy="173124"/>
          </a:xfrm>
          <a:prstGeom prst="rect">
            <a:avLst/>
          </a:prstGeom>
          <a:noFill/>
          <a:ln w="9525">
            <a:noFill/>
            <a:miter lim="800000"/>
          </a:ln>
          <a:effectLst/>
        </p:spPr>
        <p:txBody>
          <a:bodyPr wrap="none">
            <a:spAutoFit/>
          </a:bodyPr>
          <a:lstStyle>
            <a:lvl1pPr eaLnBrk="0" hangingPunct="0">
              <a:defRPr sz="2400">
                <a:solidFill>
                  <a:schemeClr val="tx1"/>
                </a:solidFill>
                <a:latin typeface="Century Gothic" panose="020B0502020202020204" pitchFamily="34" charset="0"/>
                <a:ea typeface="MS PGothic" panose="020B0600070205080204" pitchFamily="34" charset="-128"/>
              </a:defRPr>
            </a:lvl1pPr>
            <a:lvl2pPr marL="742950" indent="-285750" eaLnBrk="0" hangingPunct="0">
              <a:defRPr sz="2400">
                <a:solidFill>
                  <a:schemeClr val="tx1"/>
                </a:solidFill>
                <a:latin typeface="Century Gothic" panose="020B0502020202020204" pitchFamily="34" charset="0"/>
                <a:ea typeface="MS PGothic" panose="020B0600070205080204" pitchFamily="34" charset="-128"/>
              </a:defRPr>
            </a:lvl2pPr>
            <a:lvl3pPr marL="1143000" indent="-228600" eaLnBrk="0" hangingPunct="0">
              <a:defRPr sz="2400">
                <a:solidFill>
                  <a:schemeClr val="tx1"/>
                </a:solidFill>
                <a:latin typeface="Century Gothic" panose="020B0502020202020204" pitchFamily="34" charset="0"/>
                <a:ea typeface="MS PGothic" panose="020B0600070205080204" pitchFamily="34" charset="-128"/>
              </a:defRPr>
            </a:lvl3pPr>
            <a:lvl4pPr marL="1600200" indent="-228600" eaLnBrk="0" hangingPunct="0">
              <a:defRPr sz="2400">
                <a:solidFill>
                  <a:schemeClr val="tx1"/>
                </a:solidFill>
                <a:latin typeface="Century Gothic" panose="020B0502020202020204" pitchFamily="34" charset="0"/>
                <a:ea typeface="MS PGothic" panose="020B0600070205080204" pitchFamily="34" charset="-128"/>
              </a:defRPr>
            </a:lvl4pPr>
            <a:lvl5pPr marL="2057400" indent="-228600" eaLnBrk="0" hangingPunct="0">
              <a:defRPr sz="2400">
                <a:solidFill>
                  <a:schemeClr val="tx1"/>
                </a:solidFill>
                <a:latin typeface="Century Gothic" panose="020B0502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entury Gothic" panose="020B0502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entury Gothic" panose="020B0502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entury Gothic" panose="020B0502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entury Gothic" panose="020B0502020202020204" pitchFamily="34" charset="0"/>
                <a:ea typeface="MS PGothic" panose="020B0600070205080204" pitchFamily="34" charset="-128"/>
              </a:defRPr>
            </a:lvl9pPr>
          </a:lstStyle>
          <a:p>
            <a:pPr>
              <a:defRPr/>
            </a:pPr>
            <a:r>
              <a:rPr lang="en-US" altLang="en-US" sz="525" dirty="0" smtClean="0">
                <a:solidFill>
                  <a:schemeClr val="tx1">
                    <a:lumMod val="85000"/>
                    <a:lumOff val="15000"/>
                  </a:schemeClr>
                </a:solidFill>
                <a:latin typeface="Arial" panose="02080604020202020204" pitchFamily="34" charset="0"/>
                <a:cs typeface="Arial" panose="02080604020202020204" pitchFamily="34" charset="0"/>
              </a:rPr>
              <a:t>© Copyright National University of Singapore. All Rights Reserved. </a:t>
            </a:r>
            <a:endParaRPr lang="en-US" altLang="en-US" sz="525" dirty="0" smtClean="0">
              <a:solidFill>
                <a:schemeClr val="tx1">
                  <a:lumMod val="85000"/>
                  <a:lumOff val="15000"/>
                </a:schemeClr>
              </a:solidFill>
              <a:latin typeface="Arial" panose="02080604020202020204" pitchFamily="34" charset="0"/>
              <a:cs typeface="Arial" panose="02080604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userDrawn="1"/>
        </p:nvSpPr>
        <p:spPr>
          <a:xfrm>
            <a:off x="3763108" y="164857"/>
            <a:ext cx="5208799" cy="46557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9" name="Rectangle 8"/>
          <p:cNvSpPr/>
          <p:nvPr userDrawn="1"/>
        </p:nvSpPr>
        <p:spPr>
          <a:xfrm>
            <a:off x="193432" y="164856"/>
            <a:ext cx="3569677" cy="4662883"/>
          </a:xfrm>
          <a:prstGeom prst="rect">
            <a:avLst/>
          </a:prstGeom>
          <a:solidFill>
            <a:srgbClr val="3368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2" name="Title 1"/>
          <p:cNvSpPr>
            <a:spLocks noGrp="1"/>
          </p:cNvSpPr>
          <p:nvPr>
            <p:ph type="title"/>
          </p:nvPr>
        </p:nvSpPr>
        <p:spPr>
          <a:xfrm>
            <a:off x="629841" y="342900"/>
            <a:ext cx="2949178" cy="1200150"/>
          </a:xfrm>
        </p:spPr>
        <p:txBody>
          <a:bodyPr anchor="b"/>
          <a:lstStyle>
            <a:lvl1pPr>
              <a:defRPr sz="2400">
                <a:solidFill>
                  <a:schemeClr val="bg1"/>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3887391" y="740569"/>
            <a:ext cx="4629150" cy="3655219"/>
          </a:xfrm>
        </p:spPr>
        <p:txBody>
          <a:bodyPr/>
          <a:lstStyle>
            <a:lvl1pPr marL="171450" indent="-171450">
              <a:buFontTx/>
              <a:buBlip>
                <a:blip r:embed="rId2"/>
              </a:buBlip>
              <a:defRPr sz="2400"/>
            </a:lvl1pPr>
            <a:lvl2pPr marL="514350" indent="-171450">
              <a:buFontTx/>
              <a:buBlip>
                <a:blip r:embed="rId2"/>
              </a:buBlip>
              <a:defRPr sz="2100"/>
            </a:lvl2pPr>
            <a:lvl3pPr marL="857250" indent="-171450">
              <a:buFontTx/>
              <a:buBlip>
                <a:blip r:embed="rId2"/>
              </a:buBlip>
              <a:defRPr sz="1800"/>
            </a:lvl3pPr>
            <a:lvl4pPr marL="1200150" indent="-171450">
              <a:buFontTx/>
              <a:buBlip>
                <a:blip r:embed="rId2"/>
              </a:buBlip>
              <a:defRPr sz="1500"/>
            </a:lvl4pPr>
            <a:lvl5pPr marL="1543050" indent="-171450">
              <a:buFontTx/>
              <a:buBlip>
                <a:blip r:embed="rId2"/>
              </a:buBlip>
              <a:defRPr sz="1500"/>
            </a:lvl5pPr>
            <a:lvl6pPr>
              <a:defRPr sz="1500"/>
            </a:lvl6pPr>
            <a:lvl7pPr>
              <a:defRPr sz="1500"/>
            </a:lvl7pPr>
            <a:lvl8pPr>
              <a:defRPr sz="1500"/>
            </a:lvl8pPr>
            <a:lvl9pPr>
              <a:defRPr sz="1500"/>
            </a:lvl9p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solidFill>
                  <a:schemeClr val="bg1"/>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7" name="Slide Number Placeholder 6"/>
          <p:cNvSpPr>
            <a:spLocks noGrp="1"/>
          </p:cNvSpPr>
          <p:nvPr>
            <p:ph type="sldNum" sz="quarter" idx="12"/>
          </p:nvPr>
        </p:nvSpPr>
        <p:spPr/>
        <p:txBody>
          <a:bodyPr/>
          <a:lstStyle/>
          <a:p>
            <a:fld id="{C2E482B0-A764-7649-BFD8-7624B53F13A9}" type="slidenum">
              <a:rPr lang="en-GB" smtClean="0"/>
            </a:fld>
            <a:endParaRPr lang="en-GB" dirty="0"/>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1pPr marL="171450" indent="-171450">
              <a:buFontTx/>
              <a:buBlip>
                <a:blip r:embed="rId2"/>
              </a:buBlip>
              <a:defRPr/>
            </a:lvl1pPr>
            <a:lvl2pPr marL="514350" indent="-171450">
              <a:buFontTx/>
              <a:buBlip>
                <a:blip r:embed="rId2"/>
              </a:buBlip>
              <a:defRPr/>
            </a:lvl2pPr>
            <a:lvl3pPr marL="857250" indent="-171450">
              <a:buFontTx/>
              <a:buBlip>
                <a:blip r:embed="rId2"/>
              </a:buBlip>
              <a:defRPr/>
            </a:lvl3pPr>
            <a:lvl4pPr marL="1200150" indent="-171450">
              <a:buFontTx/>
              <a:buBlip>
                <a:blip r:embed="rId2"/>
              </a:buBlip>
              <a:defRPr/>
            </a:lvl4pPr>
            <a:lvl5pPr marL="1543050" indent="-171450">
              <a:buFontTx/>
              <a:buBlip>
                <a:blip r:embed="rId2"/>
              </a:buBlip>
              <a:defRPr/>
            </a:lvl5p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US" dirty="0"/>
          </a:p>
        </p:txBody>
      </p:sp>
      <p:sp>
        <p:nvSpPr>
          <p:cNvPr id="6" name="Slide Number Placeholder 5"/>
          <p:cNvSpPr>
            <a:spLocks noGrp="1"/>
          </p:cNvSpPr>
          <p:nvPr>
            <p:ph type="sldNum" sz="quarter" idx="12"/>
          </p:nvPr>
        </p:nvSpPr>
        <p:spPr/>
        <p:txBody>
          <a:bodyPr/>
          <a:lstStyle/>
          <a:p>
            <a:fld id="{C2E482B0-A764-7649-BFD8-7624B53F13A9}" type="slidenum">
              <a:rPr lang="en-GB" smtClean="0"/>
            </a:fld>
            <a:endParaRPr lang="en-GB" dirty="0"/>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userDrawn="1"/>
        </p:nvSpPr>
        <p:spPr>
          <a:xfrm>
            <a:off x="193431" y="138479"/>
            <a:ext cx="8778476" cy="468211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2" name="Title 1"/>
          <p:cNvSpPr>
            <a:spLocks noGrp="1"/>
          </p:cNvSpPr>
          <p:nvPr>
            <p:ph type="title"/>
          </p:nvPr>
        </p:nvSpPr>
        <p:spPr>
          <a:xfrm>
            <a:off x="623888" y="1282304"/>
            <a:ext cx="7886700" cy="2139553"/>
          </a:xfrm>
        </p:spPr>
        <p:txBody>
          <a:bodyPr anchor="b"/>
          <a:lstStyle>
            <a:lvl1pPr>
              <a:defRPr sz="4500"/>
            </a:lvl1pPr>
          </a:lstStyle>
          <a:p>
            <a:r>
              <a:rPr lang="en-US" dirty="0" smtClean="0"/>
              <a:t>Click to edit Master title style</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endParaRPr lang="en-US" smtClean="0"/>
          </a:p>
        </p:txBody>
      </p:sp>
      <p:sp>
        <p:nvSpPr>
          <p:cNvPr id="6" name="Slide Number Placeholder 5"/>
          <p:cNvSpPr>
            <a:spLocks noGrp="1"/>
          </p:cNvSpPr>
          <p:nvPr>
            <p:ph type="sldNum" sz="quarter" idx="12"/>
          </p:nvPr>
        </p:nvSpPr>
        <p:spPr/>
        <p:txBody>
          <a:bodyPr/>
          <a:lstStyle/>
          <a:p>
            <a:fld id="{C2E482B0-A764-7649-BFD8-7624B53F13A9}" type="slidenum">
              <a:rPr lang="en-GB" smtClean="0"/>
            </a:fld>
            <a:endParaRPr lang="en-GB" dirty="0"/>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userDrawn="1"/>
        </p:nvSpPr>
        <p:spPr>
          <a:xfrm>
            <a:off x="193431" y="1268017"/>
            <a:ext cx="8778476" cy="355257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369219"/>
            <a:ext cx="3886200" cy="3263504"/>
          </a:xfrm>
        </p:spPr>
        <p:txBody>
          <a:bodyPr/>
          <a:lstStyle>
            <a:lvl1pPr marL="171450" indent="-171450">
              <a:buFontTx/>
              <a:buBlip>
                <a:blip r:embed="rId2"/>
              </a:buBlip>
              <a:defRPr/>
            </a:lvl1pPr>
            <a:lvl2pPr marL="514350" indent="-171450">
              <a:buFontTx/>
              <a:buBlip>
                <a:blip r:embed="rId2"/>
              </a:buBlip>
              <a:defRPr/>
            </a:lvl2pPr>
            <a:lvl3pPr marL="857250" indent="-171450">
              <a:buFontTx/>
              <a:buBlip>
                <a:blip r:embed="rId2"/>
              </a:buBlip>
              <a:defRPr/>
            </a:lvl3pPr>
            <a:lvl4pPr marL="1200150" indent="-171450">
              <a:buFontTx/>
              <a:buBlip>
                <a:blip r:embed="rId2"/>
              </a:buBlip>
              <a:defRPr/>
            </a:lvl4pPr>
            <a:lvl5pPr marL="1543050" indent="-171450">
              <a:buFontTx/>
              <a:buBlip>
                <a:blip r:embed="rId2"/>
              </a:buBlip>
              <a:defRPr/>
            </a:lvl5p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US" dirty="0"/>
          </a:p>
        </p:txBody>
      </p:sp>
      <p:sp>
        <p:nvSpPr>
          <p:cNvPr id="4" name="Content Placeholder 3"/>
          <p:cNvSpPr>
            <a:spLocks noGrp="1"/>
          </p:cNvSpPr>
          <p:nvPr>
            <p:ph sz="half" idx="2"/>
          </p:nvPr>
        </p:nvSpPr>
        <p:spPr>
          <a:xfrm>
            <a:off x="4629150" y="1369219"/>
            <a:ext cx="3886200" cy="3263504"/>
          </a:xfrm>
        </p:spPr>
        <p:txBody>
          <a:bodyPr/>
          <a:lstStyle>
            <a:lvl1pPr marL="171450" indent="-171450">
              <a:buFontTx/>
              <a:buBlip>
                <a:blip r:embed="rId2"/>
              </a:buBlip>
              <a:defRPr/>
            </a:lvl1pPr>
            <a:lvl2pPr marL="514350" indent="-171450">
              <a:buFontTx/>
              <a:buBlip>
                <a:blip r:embed="rId2"/>
              </a:buBlip>
              <a:defRPr/>
            </a:lvl2pPr>
            <a:lvl3pPr marL="857250" indent="-171450">
              <a:buFontTx/>
              <a:buBlip>
                <a:blip r:embed="rId2"/>
              </a:buBlip>
              <a:defRPr/>
            </a:lvl3pPr>
            <a:lvl4pPr marL="1200150" indent="-171450">
              <a:buFontTx/>
              <a:buBlip>
                <a:blip r:embed="rId2"/>
              </a:buBlip>
              <a:defRPr/>
            </a:lvl4pPr>
            <a:lvl5pPr marL="1543050" indent="-171450">
              <a:buFontTx/>
              <a:buBlip>
                <a:blip r:embed="rId2"/>
              </a:buBlip>
              <a:defRPr/>
            </a:lvl5p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US" dirty="0"/>
          </a:p>
        </p:txBody>
      </p:sp>
      <p:sp>
        <p:nvSpPr>
          <p:cNvPr id="7" name="Slide Number Placeholder 6"/>
          <p:cNvSpPr>
            <a:spLocks noGrp="1"/>
          </p:cNvSpPr>
          <p:nvPr>
            <p:ph type="sldNum" sz="quarter" idx="12"/>
          </p:nvPr>
        </p:nvSpPr>
        <p:spPr/>
        <p:txBody>
          <a:bodyPr/>
          <a:lstStyle/>
          <a:p>
            <a:fld id="{C2E482B0-A764-7649-BFD8-7624B53F13A9}" type="slidenum">
              <a:rPr lang="en-GB" smtClean="0"/>
            </a:fld>
            <a:endParaRPr lang="en-GB" dirty="0"/>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userDrawn="1"/>
        </p:nvSpPr>
        <p:spPr>
          <a:xfrm>
            <a:off x="193431" y="1268017"/>
            <a:ext cx="8778476" cy="355257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11" name="Rectangle 10"/>
          <p:cNvSpPr/>
          <p:nvPr userDrawn="1"/>
        </p:nvSpPr>
        <p:spPr>
          <a:xfrm>
            <a:off x="193432" y="1275161"/>
            <a:ext cx="4369777" cy="3552578"/>
          </a:xfrm>
          <a:prstGeom prst="rect">
            <a:avLst/>
          </a:prstGeom>
          <a:solidFill>
            <a:srgbClr val="3368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2" name="Title 1"/>
          <p:cNvSpPr>
            <a:spLocks noGrp="1"/>
          </p:cNvSpPr>
          <p:nvPr>
            <p:ph type="title"/>
          </p:nvPr>
        </p:nvSpPr>
        <p:spPr>
          <a:xfrm>
            <a:off x="629841" y="273844"/>
            <a:ext cx="7886700" cy="994172"/>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smtClean="0"/>
              <a:t>Click to edit Master text styles</a:t>
            </a:r>
            <a:endParaRPr lang="en-US" dirty="0" smtClean="0"/>
          </a:p>
        </p:txBody>
      </p:sp>
      <p:sp>
        <p:nvSpPr>
          <p:cNvPr id="4" name="Content Placeholder 3"/>
          <p:cNvSpPr>
            <a:spLocks noGrp="1"/>
          </p:cNvSpPr>
          <p:nvPr>
            <p:ph sz="half" idx="2"/>
          </p:nvPr>
        </p:nvSpPr>
        <p:spPr>
          <a:xfrm>
            <a:off x="629842" y="1878806"/>
            <a:ext cx="3868340" cy="2763441"/>
          </a:xfrm>
        </p:spPr>
        <p:txBody>
          <a:bodyPr/>
          <a:lstStyle>
            <a:lvl1pPr marL="171450" indent="-171450">
              <a:buFontTx/>
              <a:buBlip>
                <a:blip r:embed="rId2"/>
              </a:buBlip>
              <a:defRPr>
                <a:solidFill>
                  <a:schemeClr val="bg1"/>
                </a:solidFill>
              </a:defRPr>
            </a:lvl1pPr>
            <a:lvl2pPr marL="514350" indent="-171450">
              <a:buFontTx/>
              <a:buBlip>
                <a:blip r:embed="rId2"/>
              </a:buBlip>
              <a:defRPr>
                <a:solidFill>
                  <a:schemeClr val="bg1"/>
                </a:solidFill>
              </a:defRPr>
            </a:lvl2pPr>
            <a:lvl3pPr marL="857250" indent="-171450">
              <a:buFontTx/>
              <a:buBlip>
                <a:blip r:embed="rId2"/>
              </a:buBlip>
              <a:defRPr>
                <a:solidFill>
                  <a:schemeClr val="bg1"/>
                </a:solidFill>
              </a:defRPr>
            </a:lvl3pPr>
            <a:lvl4pPr marL="1200150" indent="-171450">
              <a:buFontTx/>
              <a:buBlip>
                <a:blip r:embed="rId2"/>
              </a:buBlip>
              <a:defRPr>
                <a:solidFill>
                  <a:schemeClr val="bg1"/>
                </a:solidFill>
              </a:defRPr>
            </a:lvl4pPr>
            <a:lvl5pPr marL="1543050" indent="-171450">
              <a:buFontTx/>
              <a:buBlip>
                <a:blip r:embed="rId2"/>
              </a:buBlip>
              <a:defRPr>
                <a:solidFill>
                  <a:schemeClr val="bg1"/>
                </a:solidFill>
              </a:defRPr>
            </a:lvl5p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29150" y="1878806"/>
            <a:ext cx="3887391" cy="2763441"/>
          </a:xfrm>
        </p:spPr>
        <p:txBody>
          <a:bodyPr/>
          <a:lstStyle>
            <a:lvl1pPr marL="171450" indent="-171450">
              <a:buFontTx/>
              <a:buBlip>
                <a:blip r:embed="rId2"/>
              </a:buBlip>
              <a:defRPr/>
            </a:lvl1pPr>
            <a:lvl2pPr marL="514350" indent="-171450">
              <a:buFontTx/>
              <a:buBlip>
                <a:blip r:embed="rId2"/>
              </a:buBlip>
              <a:defRPr/>
            </a:lvl2pPr>
            <a:lvl3pPr marL="857250" indent="-171450">
              <a:buFontTx/>
              <a:buBlip>
                <a:blip r:embed="rId2"/>
              </a:buBlip>
              <a:defRPr/>
            </a:lvl3pPr>
            <a:lvl4pPr marL="1200150" indent="-171450">
              <a:buFontTx/>
              <a:buBlip>
                <a:blip r:embed="rId2"/>
              </a:buBlip>
              <a:defRPr/>
            </a:lvl4pPr>
            <a:lvl5pPr marL="1543050" indent="-171450">
              <a:buFontTx/>
              <a:buBlip>
                <a:blip r:embed="rId2"/>
              </a:buBlip>
              <a:defRPr/>
            </a:lvl5p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US" dirty="0"/>
          </a:p>
        </p:txBody>
      </p:sp>
      <p:sp>
        <p:nvSpPr>
          <p:cNvPr id="9" name="Slide Number Placeholder 8"/>
          <p:cNvSpPr>
            <a:spLocks noGrp="1"/>
          </p:cNvSpPr>
          <p:nvPr>
            <p:ph type="sldNum" sz="quarter" idx="12"/>
          </p:nvPr>
        </p:nvSpPr>
        <p:spPr/>
        <p:txBody>
          <a:bodyPr/>
          <a:lstStyle/>
          <a:p>
            <a:fld id="{C2E482B0-A764-7649-BFD8-7624B53F13A9}" type="slidenum">
              <a:rPr lang="en-GB" smtClean="0"/>
            </a:fld>
            <a:endParaRPr lang="en-GB" dirty="0"/>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5" name="Slide Number Placeholder 4"/>
          <p:cNvSpPr>
            <a:spLocks noGrp="1"/>
          </p:cNvSpPr>
          <p:nvPr>
            <p:ph type="sldNum" sz="quarter" idx="12"/>
          </p:nvPr>
        </p:nvSpPr>
        <p:spPr/>
        <p:txBody>
          <a:bodyPr/>
          <a:lstStyle/>
          <a:p>
            <a:fld id="{C2E482B0-A764-7649-BFD8-7624B53F13A9}" type="slidenum">
              <a:rPr lang="en-GB" smtClean="0"/>
            </a:fld>
            <a:endParaRPr lang="en-GB" dirty="0"/>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C2E482B0-A764-7649-BFD8-7624B53F13A9}" type="slidenum">
              <a:rPr lang="en-GB" smtClean="0"/>
            </a:fld>
            <a:endParaRPr lang="en-GB" dirty="0"/>
          </a:p>
        </p:txBody>
      </p:sp>
    </p:spTree>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userDrawn="1"/>
        </p:nvSpPr>
        <p:spPr>
          <a:xfrm>
            <a:off x="3763108" y="164857"/>
            <a:ext cx="5208799" cy="46557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9" name="Rectangle 8"/>
          <p:cNvSpPr/>
          <p:nvPr userDrawn="1"/>
        </p:nvSpPr>
        <p:spPr>
          <a:xfrm>
            <a:off x="193432" y="164856"/>
            <a:ext cx="3569677" cy="4662883"/>
          </a:xfrm>
          <a:prstGeom prst="rect">
            <a:avLst/>
          </a:prstGeom>
          <a:solidFill>
            <a:srgbClr val="3368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2" name="Title 1"/>
          <p:cNvSpPr>
            <a:spLocks noGrp="1"/>
          </p:cNvSpPr>
          <p:nvPr>
            <p:ph type="title"/>
          </p:nvPr>
        </p:nvSpPr>
        <p:spPr>
          <a:xfrm>
            <a:off x="629841" y="342900"/>
            <a:ext cx="2949178" cy="1200150"/>
          </a:xfrm>
        </p:spPr>
        <p:txBody>
          <a:bodyPr anchor="b"/>
          <a:lstStyle>
            <a:lvl1pPr>
              <a:defRPr sz="2400">
                <a:solidFill>
                  <a:schemeClr val="bg1"/>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3887391" y="740569"/>
            <a:ext cx="4629150" cy="3655219"/>
          </a:xfrm>
        </p:spPr>
        <p:txBody>
          <a:bodyPr/>
          <a:lstStyle>
            <a:lvl1pPr marL="171450" indent="-171450">
              <a:buFontTx/>
              <a:buBlip>
                <a:blip r:embed="rId2"/>
              </a:buBlip>
              <a:defRPr sz="2400"/>
            </a:lvl1pPr>
            <a:lvl2pPr marL="514350" indent="-171450">
              <a:buFontTx/>
              <a:buBlip>
                <a:blip r:embed="rId2"/>
              </a:buBlip>
              <a:defRPr sz="2100"/>
            </a:lvl2pPr>
            <a:lvl3pPr marL="857250" indent="-171450">
              <a:buFontTx/>
              <a:buBlip>
                <a:blip r:embed="rId2"/>
              </a:buBlip>
              <a:defRPr sz="1800"/>
            </a:lvl3pPr>
            <a:lvl4pPr marL="1200150" indent="-171450">
              <a:buFontTx/>
              <a:buBlip>
                <a:blip r:embed="rId2"/>
              </a:buBlip>
              <a:defRPr sz="1500"/>
            </a:lvl4pPr>
            <a:lvl5pPr marL="1543050" indent="-171450">
              <a:buFontTx/>
              <a:buBlip>
                <a:blip r:embed="rId2"/>
              </a:buBlip>
              <a:defRPr sz="1500"/>
            </a:lvl5pPr>
            <a:lvl6pPr>
              <a:defRPr sz="1500"/>
            </a:lvl6pPr>
            <a:lvl7pPr>
              <a:defRPr sz="1500"/>
            </a:lvl7pPr>
            <a:lvl8pPr>
              <a:defRPr sz="1500"/>
            </a:lvl8pPr>
            <a:lvl9pPr>
              <a:defRPr sz="1500"/>
            </a:lvl9p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solidFill>
                  <a:schemeClr val="bg1"/>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7" name="Slide Number Placeholder 6"/>
          <p:cNvSpPr>
            <a:spLocks noGrp="1"/>
          </p:cNvSpPr>
          <p:nvPr>
            <p:ph type="sldNum" sz="quarter" idx="12"/>
          </p:nvPr>
        </p:nvSpPr>
        <p:spPr/>
        <p:txBody>
          <a:bodyPr/>
          <a:lstStyle/>
          <a:p>
            <a:fld id="{C2E482B0-A764-7649-BFD8-7624B53F13A9}" type="slidenum">
              <a:rPr lang="en-GB" smtClean="0"/>
            </a:fld>
            <a:endParaRPr lang="en-GB" dirty="0"/>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userDrawn="1"/>
        </p:nvSpPr>
        <p:spPr>
          <a:xfrm>
            <a:off x="3763108" y="164857"/>
            <a:ext cx="5208799" cy="46557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9" name="Rectangle 8"/>
          <p:cNvSpPr/>
          <p:nvPr userDrawn="1"/>
        </p:nvSpPr>
        <p:spPr>
          <a:xfrm>
            <a:off x="193432" y="164856"/>
            <a:ext cx="3569677" cy="4662883"/>
          </a:xfrm>
          <a:prstGeom prst="rect">
            <a:avLst/>
          </a:prstGeom>
          <a:solidFill>
            <a:srgbClr val="3368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2" name="Title 1"/>
          <p:cNvSpPr>
            <a:spLocks noGrp="1"/>
          </p:cNvSpPr>
          <p:nvPr>
            <p:ph type="title"/>
          </p:nvPr>
        </p:nvSpPr>
        <p:spPr>
          <a:xfrm>
            <a:off x="629841" y="342900"/>
            <a:ext cx="2949178" cy="1200150"/>
          </a:xfrm>
        </p:spPr>
        <p:txBody>
          <a:bodyPr anchor="b"/>
          <a:lstStyle>
            <a:lvl1pPr>
              <a:defRPr sz="2400">
                <a:solidFill>
                  <a:schemeClr val="bg1"/>
                </a:solidFill>
              </a:defRPr>
            </a:lvl1pPr>
          </a:lstStyle>
          <a:p>
            <a:r>
              <a:rPr lang="en-US" smtClean="0"/>
              <a:t>Click to edit Master title style</a:t>
            </a:r>
            <a:endParaRPr lang="en-US" dirty="0"/>
          </a:p>
        </p:txBody>
      </p:sp>
      <p:sp>
        <p:nvSpPr>
          <p:cNvPr id="3" name="Picture Placeholder 2"/>
          <p:cNvSpPr>
            <a:spLocks noGrp="1" noChangeAspect="1"/>
          </p:cNvSpPr>
          <p:nvPr>
            <p:ph type="pic" idx="1" hasCustomPrompt="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solidFill>
                  <a:schemeClr val="bg1"/>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7" name="Slide Number Placeholder 6"/>
          <p:cNvSpPr>
            <a:spLocks noGrp="1"/>
          </p:cNvSpPr>
          <p:nvPr>
            <p:ph type="sldNum" sz="quarter" idx="12"/>
          </p:nvPr>
        </p:nvSpPr>
        <p:spPr/>
        <p:txBody>
          <a:bodyPr/>
          <a:lstStyle/>
          <a:p>
            <a:fld id="{C2E482B0-A764-7649-BFD8-7624B53F13A9}" type="slidenum">
              <a:rPr lang="en-GB" smtClean="0"/>
            </a:fld>
            <a:endParaRPr lang="en-GB" dirty="0"/>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lvl1pPr marL="171450" indent="-171450">
              <a:buFontTx/>
              <a:buBlip>
                <a:blip r:embed="rId2"/>
              </a:buBlip>
              <a:defRPr/>
            </a:lvl1pPr>
            <a:lvl2pPr marL="514350" indent="-171450">
              <a:buFontTx/>
              <a:buBlip>
                <a:blip r:embed="rId2"/>
              </a:buBlip>
              <a:defRPr/>
            </a:lvl2pPr>
            <a:lvl3pPr marL="857250" indent="-171450">
              <a:buFontTx/>
              <a:buBlip>
                <a:blip r:embed="rId2"/>
              </a:buBlip>
              <a:defRPr/>
            </a:lvl3pPr>
            <a:lvl4pPr marL="1200150" indent="-171450">
              <a:buFontTx/>
              <a:buBlip>
                <a:blip r:embed="rId2"/>
              </a:buBlip>
              <a:defRPr/>
            </a:lvl4pPr>
            <a:lvl5pPr marL="1543050" indent="-171450">
              <a:buFontTx/>
              <a:buBlip>
                <a:blip r:embed="rId2"/>
              </a:buBlip>
              <a:defRPr/>
            </a:lvl5p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US" dirty="0"/>
          </a:p>
        </p:txBody>
      </p:sp>
      <p:sp>
        <p:nvSpPr>
          <p:cNvPr id="6" name="Slide Number Placeholder 5"/>
          <p:cNvSpPr>
            <a:spLocks noGrp="1"/>
          </p:cNvSpPr>
          <p:nvPr>
            <p:ph type="sldNum" sz="quarter" idx="12"/>
          </p:nvPr>
        </p:nvSpPr>
        <p:spPr/>
        <p:txBody>
          <a:bodyPr/>
          <a:lstStyle/>
          <a:p>
            <a:fld id="{C2E482B0-A764-7649-BFD8-7624B53F13A9}" type="slidenum">
              <a:rPr lang="en-GB" smtClean="0"/>
            </a:fld>
            <a:endParaRPr lang="en-GB" dirty="0"/>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6" name="Slide Number Placeholder 5"/>
          <p:cNvSpPr>
            <a:spLocks noGrp="1"/>
          </p:cNvSpPr>
          <p:nvPr>
            <p:ph type="sldNum" sz="quarter" idx="12"/>
          </p:nvPr>
        </p:nvSpPr>
        <p:spPr/>
        <p:txBody>
          <a:bodyPr/>
          <a:lstStyle/>
          <a:p>
            <a:fld id="{C2E482B0-A764-7649-BFD8-7624B53F13A9}" type="slidenum">
              <a:rPr lang="en-GB" smtClean="0"/>
            </a:fld>
            <a:endParaRPr lang="en-GB"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userDrawn="1"/>
        </p:nvSpPr>
        <p:spPr>
          <a:xfrm>
            <a:off x="3763108" y="164857"/>
            <a:ext cx="5208799" cy="46557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9" name="Rectangle 8"/>
          <p:cNvSpPr/>
          <p:nvPr userDrawn="1"/>
        </p:nvSpPr>
        <p:spPr>
          <a:xfrm>
            <a:off x="193432" y="164856"/>
            <a:ext cx="3569677" cy="4662883"/>
          </a:xfrm>
          <a:prstGeom prst="rect">
            <a:avLst/>
          </a:prstGeom>
          <a:solidFill>
            <a:srgbClr val="3368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2" name="Title 1"/>
          <p:cNvSpPr>
            <a:spLocks noGrp="1"/>
          </p:cNvSpPr>
          <p:nvPr>
            <p:ph type="title"/>
          </p:nvPr>
        </p:nvSpPr>
        <p:spPr>
          <a:xfrm>
            <a:off x="629841" y="342900"/>
            <a:ext cx="2949178" cy="1200150"/>
          </a:xfrm>
        </p:spPr>
        <p:txBody>
          <a:bodyPr anchor="b"/>
          <a:lstStyle>
            <a:lvl1pPr>
              <a:defRPr sz="2400">
                <a:solidFill>
                  <a:schemeClr val="bg1"/>
                </a:solidFill>
              </a:defRPr>
            </a:lvl1pPr>
          </a:lstStyle>
          <a:p>
            <a:r>
              <a:rPr lang="en-US" smtClean="0"/>
              <a:t>Click to edit Master title style</a:t>
            </a:r>
            <a:endParaRPr lang="en-US" dirty="0"/>
          </a:p>
        </p:txBody>
      </p:sp>
      <p:sp>
        <p:nvSpPr>
          <p:cNvPr id="3" name="Picture Placeholder 2"/>
          <p:cNvSpPr>
            <a:spLocks noGrp="1" noChangeAspect="1"/>
          </p:cNvSpPr>
          <p:nvPr>
            <p:ph type="pic" idx="1" hasCustomPrompt="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solidFill>
                  <a:schemeClr val="bg1"/>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7" name="Slide Number Placeholder 6"/>
          <p:cNvSpPr>
            <a:spLocks noGrp="1"/>
          </p:cNvSpPr>
          <p:nvPr>
            <p:ph type="sldNum" sz="quarter" idx="12"/>
          </p:nvPr>
        </p:nvSpPr>
        <p:spPr/>
        <p:txBody>
          <a:bodyPr/>
          <a:lstStyle/>
          <a:p>
            <a:fld id="{C2E482B0-A764-7649-BFD8-7624B53F13A9}" type="slidenum">
              <a:rPr lang="en-GB" smtClean="0"/>
            </a:fld>
            <a:endParaRPr lang="en-GB" dirty="0"/>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5" name="Rectangle 4"/>
          <p:cNvSpPr/>
          <p:nvPr userDrawn="1"/>
        </p:nvSpPr>
        <p:spPr>
          <a:xfrm>
            <a:off x="193431" y="1268017"/>
            <a:ext cx="8778476" cy="355257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6" name="Rectangle 5"/>
          <p:cNvSpPr/>
          <p:nvPr userDrawn="1"/>
        </p:nvSpPr>
        <p:spPr>
          <a:xfrm>
            <a:off x="0" y="0"/>
            <a:ext cx="9214338" cy="1268017"/>
          </a:xfrm>
          <a:prstGeom prst="rect">
            <a:avLst/>
          </a:prstGeom>
          <a:solidFill>
            <a:srgbClr val="3368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2" name="Title 1"/>
          <p:cNvSpPr>
            <a:spLocks noGrp="1"/>
          </p:cNvSpPr>
          <p:nvPr>
            <p:ph type="title"/>
          </p:nvPr>
        </p:nvSpPr>
        <p:spPr/>
        <p:txBody>
          <a:bodyPr>
            <a:normAutofit/>
          </a:bodyPr>
          <a:lstStyle>
            <a:lvl1pPr>
              <a:defRPr sz="3000" b="1">
                <a:solidFill>
                  <a:schemeClr val="bg1"/>
                </a:solidFill>
              </a:defRPr>
            </a:lvl1pPr>
          </a:lstStyle>
          <a:p>
            <a:r>
              <a:rPr lang="en-US" dirty="0" smtClean="0"/>
              <a:t>Click to edit Master title style</a:t>
            </a:r>
            <a:endParaRPr lang="en-US" dirty="0"/>
          </a:p>
        </p:txBody>
      </p:sp>
      <p:sp>
        <p:nvSpPr>
          <p:cNvPr id="8" name="Slide Number Placeholder 5"/>
          <p:cNvSpPr>
            <a:spLocks noGrp="1"/>
          </p:cNvSpPr>
          <p:nvPr>
            <p:ph type="sldNum" sz="quarter" idx="10"/>
          </p:nvPr>
        </p:nvSpPr>
        <p:spPr>
          <a:xfrm>
            <a:off x="6914507" y="4820594"/>
            <a:ext cx="2057400" cy="273844"/>
          </a:xfrm>
          <a:prstGeom prst="rect">
            <a:avLst/>
          </a:prstGeom>
        </p:spPr>
        <p:txBody>
          <a:bodyPr/>
          <a:lstStyle>
            <a:lvl1pPr algn="r">
              <a:defRPr sz="900">
                <a:solidFill>
                  <a:schemeClr val="bg1">
                    <a:lumMod val="50000"/>
                  </a:schemeClr>
                </a:solidFill>
              </a:defRPr>
            </a:lvl1pPr>
          </a:lstStyle>
          <a:p>
            <a:fld id="{C2E482B0-A764-7649-BFD8-7624B53F13A9}" type="slidenum">
              <a:rPr lang="en-GB" smtClean="0"/>
            </a:fld>
            <a:endParaRPr lang="en-GB" dirty="0"/>
          </a:p>
        </p:txBody>
      </p:sp>
      <p:sp>
        <p:nvSpPr>
          <p:cNvPr id="4" name="Content Placeholder 2"/>
          <p:cNvSpPr>
            <a:spLocks noGrp="1"/>
          </p:cNvSpPr>
          <p:nvPr>
            <p:ph idx="1"/>
          </p:nvPr>
        </p:nvSpPr>
        <p:spPr>
          <a:xfrm>
            <a:off x="628650" y="1369219"/>
            <a:ext cx="7886700" cy="2976380"/>
          </a:xfrm>
        </p:spPr>
        <p:txBody>
          <a:bodyPr/>
          <a:lstStyle>
            <a:lvl1pPr marL="171450" indent="-171450">
              <a:buFontTx/>
              <a:buBlip>
                <a:blip r:embed="rId2"/>
              </a:buBlip>
              <a:defRPr/>
            </a:lvl1pPr>
            <a:lvl2pPr marL="514350" indent="-171450">
              <a:buFontTx/>
              <a:buBlip>
                <a:blip r:embed="rId2"/>
              </a:buBlip>
              <a:defRPr/>
            </a:lvl2pPr>
            <a:lvl3pPr marL="857250" indent="-171450">
              <a:buFontTx/>
              <a:buBlip>
                <a:blip r:embed="rId2"/>
              </a:buBlip>
              <a:defRPr/>
            </a:lvl3pPr>
            <a:lvl4pPr marL="1200150" indent="-171450">
              <a:buFontTx/>
              <a:buBlip>
                <a:blip r:embed="rId2"/>
              </a:buBlip>
              <a:defRPr/>
            </a:lvl4pPr>
            <a:lvl5pPr marL="1543050" indent="-171450">
              <a:buFontTx/>
              <a:buBlip>
                <a:blip r:embed="rId2"/>
              </a:buBlip>
              <a:defRPr/>
            </a:lvl5p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US" dirty="0"/>
          </a:p>
        </p:txBody>
      </p:sp>
    </p:spTree>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000" b="1">
                <a:solidFill>
                  <a:srgbClr val="004282"/>
                </a:solidFill>
              </a:defRPr>
            </a:lvl1pPr>
          </a:lstStyle>
          <a:p>
            <a:r>
              <a:rPr lang="en-US" dirty="0" smtClean="0"/>
              <a:t>Click to edit Master title style</a:t>
            </a:r>
            <a:endParaRPr lang="en-US" dirty="0"/>
          </a:p>
        </p:txBody>
      </p:sp>
      <p:sp>
        <p:nvSpPr>
          <p:cNvPr id="9" name="Slide Number Placeholder 5"/>
          <p:cNvSpPr>
            <a:spLocks noGrp="1"/>
          </p:cNvSpPr>
          <p:nvPr>
            <p:ph type="sldNum" sz="quarter" idx="4"/>
          </p:nvPr>
        </p:nvSpPr>
        <p:spPr>
          <a:xfrm>
            <a:off x="6914507" y="4820594"/>
            <a:ext cx="2057400" cy="273844"/>
          </a:xfrm>
          <a:prstGeom prst="rect">
            <a:avLst/>
          </a:prstGeom>
        </p:spPr>
        <p:txBody>
          <a:bodyPr/>
          <a:lstStyle>
            <a:lvl1pPr algn="r">
              <a:defRPr sz="900">
                <a:solidFill>
                  <a:schemeClr val="bg1">
                    <a:lumMod val="50000"/>
                  </a:schemeClr>
                </a:solidFill>
              </a:defRPr>
            </a:lvl1pPr>
          </a:lstStyle>
          <a:p>
            <a:fld id="{C2E482B0-A764-7649-BFD8-7624B53F13A9}" type="slidenum">
              <a:rPr lang="en-GB" smtClean="0"/>
            </a:fld>
            <a:endParaRPr lang="en-GB" dirty="0"/>
          </a:p>
        </p:txBody>
      </p:sp>
      <p:sp>
        <p:nvSpPr>
          <p:cNvPr id="7" name="Content Placeholder 2"/>
          <p:cNvSpPr>
            <a:spLocks noGrp="1"/>
          </p:cNvSpPr>
          <p:nvPr>
            <p:ph idx="1"/>
          </p:nvPr>
        </p:nvSpPr>
        <p:spPr>
          <a:xfrm>
            <a:off x="628650" y="1369219"/>
            <a:ext cx="7886700" cy="2976380"/>
          </a:xfrm>
        </p:spPr>
        <p:txBody>
          <a:bodyPr/>
          <a:lstStyle>
            <a:lvl1pPr marL="171450" indent="-171450">
              <a:buFontTx/>
              <a:buBlip>
                <a:blip r:embed="rId2"/>
              </a:buBlip>
              <a:defRPr/>
            </a:lvl1pPr>
            <a:lvl2pPr marL="514350" indent="-171450">
              <a:buFontTx/>
              <a:buBlip>
                <a:blip r:embed="rId2"/>
              </a:buBlip>
              <a:defRPr/>
            </a:lvl2pPr>
            <a:lvl3pPr marL="857250" indent="-171450">
              <a:buFontTx/>
              <a:buBlip>
                <a:blip r:embed="rId2"/>
              </a:buBlip>
              <a:defRPr/>
            </a:lvl3pPr>
            <a:lvl4pPr marL="1200150" indent="-171450">
              <a:buFontTx/>
              <a:buBlip>
                <a:blip r:embed="rId2"/>
              </a:buBlip>
              <a:defRPr/>
            </a:lvl4pPr>
            <a:lvl5pPr marL="1543050" indent="-171450">
              <a:buFontTx/>
              <a:buBlip>
                <a:blip r:embed="rId2"/>
              </a:buBlip>
              <a:defRPr/>
            </a:lvl5p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US" dirty="0"/>
          </a:p>
        </p:txBody>
      </p:sp>
    </p:spTree>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3788" y="-32870"/>
            <a:ext cx="9307943" cy="5235718"/>
          </a:xfrm>
          <a:prstGeom prst="rect">
            <a:avLst/>
          </a:prstGeom>
        </p:spPr>
      </p:pic>
      <p:sp>
        <p:nvSpPr>
          <p:cNvPr id="8" name="Trapezoid 15"/>
          <p:cNvSpPr/>
          <p:nvPr userDrawn="1"/>
        </p:nvSpPr>
        <p:spPr>
          <a:xfrm>
            <a:off x="-53789" y="1311970"/>
            <a:ext cx="5514846" cy="2641003"/>
          </a:xfrm>
          <a:custGeom>
            <a:avLst/>
            <a:gdLst>
              <a:gd name="connsiteX0" fmla="*/ 0 w 5424854"/>
              <a:gd name="connsiteY0" fmla="*/ 1018237 h 1018237"/>
              <a:gd name="connsiteX1" fmla="*/ 79127 w 5424854"/>
              <a:gd name="connsiteY1" fmla="*/ 0 h 1018237"/>
              <a:gd name="connsiteX2" fmla="*/ 5345727 w 5424854"/>
              <a:gd name="connsiteY2" fmla="*/ 0 h 1018237"/>
              <a:gd name="connsiteX3" fmla="*/ 5424854 w 5424854"/>
              <a:gd name="connsiteY3" fmla="*/ 1018237 h 1018237"/>
              <a:gd name="connsiteX4" fmla="*/ 0 w 5424854"/>
              <a:gd name="connsiteY4" fmla="*/ 1018237 h 1018237"/>
              <a:gd name="connsiteX0-1" fmla="*/ 4 w 5424858"/>
              <a:gd name="connsiteY0-2" fmla="*/ 1018237 h 1018237"/>
              <a:gd name="connsiteX1-3" fmla="*/ 0 w 5424858"/>
              <a:gd name="connsiteY1-4" fmla="*/ 8793 h 1018237"/>
              <a:gd name="connsiteX2-5" fmla="*/ 5345731 w 5424858"/>
              <a:gd name="connsiteY2-6" fmla="*/ 0 h 1018237"/>
              <a:gd name="connsiteX3-7" fmla="*/ 5424858 w 5424858"/>
              <a:gd name="connsiteY3-8" fmla="*/ 1018237 h 1018237"/>
              <a:gd name="connsiteX4-9" fmla="*/ 4 w 5424858"/>
              <a:gd name="connsiteY4-10" fmla="*/ 1018237 h 1018237"/>
              <a:gd name="connsiteX0-11" fmla="*/ 4 w 5433654"/>
              <a:gd name="connsiteY0-12" fmla="*/ 1009444 h 1009444"/>
              <a:gd name="connsiteX1-13" fmla="*/ 0 w 5433654"/>
              <a:gd name="connsiteY1-14" fmla="*/ 0 h 1009444"/>
              <a:gd name="connsiteX2-15" fmla="*/ 5433654 w 5433654"/>
              <a:gd name="connsiteY2-16" fmla="*/ 0 h 1009444"/>
              <a:gd name="connsiteX3-17" fmla="*/ 5424858 w 5433654"/>
              <a:gd name="connsiteY3-18" fmla="*/ 1009444 h 1009444"/>
              <a:gd name="connsiteX4-19" fmla="*/ 4 w 5433654"/>
              <a:gd name="connsiteY4-20" fmla="*/ 1009444 h 1009444"/>
              <a:gd name="connsiteX0-21" fmla="*/ 4 w 5433654"/>
              <a:gd name="connsiteY0-22" fmla="*/ 1009444 h 1018237"/>
              <a:gd name="connsiteX1-23" fmla="*/ 0 w 5433654"/>
              <a:gd name="connsiteY1-24" fmla="*/ 0 h 1018237"/>
              <a:gd name="connsiteX2-25" fmla="*/ 5433654 w 5433654"/>
              <a:gd name="connsiteY2-26" fmla="*/ 0 h 1018237"/>
              <a:gd name="connsiteX3-27" fmla="*/ 5363312 w 5433654"/>
              <a:gd name="connsiteY3-28" fmla="*/ 1018237 h 1018237"/>
              <a:gd name="connsiteX4-29" fmla="*/ 4 w 5433654"/>
              <a:gd name="connsiteY4-30" fmla="*/ 1009444 h 1018237"/>
              <a:gd name="connsiteX0-31" fmla="*/ 4 w 5540546"/>
              <a:gd name="connsiteY0-32" fmla="*/ 1009444 h 1018237"/>
              <a:gd name="connsiteX1-33" fmla="*/ 0 w 5540546"/>
              <a:gd name="connsiteY1-34" fmla="*/ 0 h 1018237"/>
              <a:gd name="connsiteX2-35" fmla="*/ 5540546 w 5540546"/>
              <a:gd name="connsiteY2-36" fmla="*/ 0 h 1018237"/>
              <a:gd name="connsiteX3-37" fmla="*/ 5363312 w 5540546"/>
              <a:gd name="connsiteY3-38" fmla="*/ 1018237 h 1018237"/>
              <a:gd name="connsiteX4-39" fmla="*/ 4 w 5540546"/>
              <a:gd name="connsiteY4-40" fmla="*/ 1009444 h 1018237"/>
              <a:gd name="connsiteX0-41" fmla="*/ 4 w 5540546"/>
              <a:gd name="connsiteY0-42" fmla="*/ 1009444 h 1269783"/>
              <a:gd name="connsiteX1-43" fmla="*/ 0 w 5540546"/>
              <a:gd name="connsiteY1-44" fmla="*/ 0 h 1269783"/>
              <a:gd name="connsiteX2-45" fmla="*/ 5540546 w 5540546"/>
              <a:gd name="connsiteY2-46" fmla="*/ 0 h 1269783"/>
              <a:gd name="connsiteX3-47" fmla="*/ 5318774 w 5540546"/>
              <a:gd name="connsiteY3-48" fmla="*/ 1269783 h 1269783"/>
              <a:gd name="connsiteX4-49" fmla="*/ 4 w 5540546"/>
              <a:gd name="connsiteY4-50" fmla="*/ 1009444 h 1269783"/>
              <a:gd name="connsiteX0-51" fmla="*/ 4 w 5540546"/>
              <a:gd name="connsiteY0-52" fmla="*/ 1260990 h 1269783"/>
              <a:gd name="connsiteX1-53" fmla="*/ 0 w 5540546"/>
              <a:gd name="connsiteY1-54" fmla="*/ 0 h 1269783"/>
              <a:gd name="connsiteX2-55" fmla="*/ 5540546 w 5540546"/>
              <a:gd name="connsiteY2-56" fmla="*/ 0 h 1269783"/>
              <a:gd name="connsiteX3-57" fmla="*/ 5318774 w 5540546"/>
              <a:gd name="connsiteY3-58" fmla="*/ 1269783 h 1269783"/>
              <a:gd name="connsiteX4-59" fmla="*/ 4 w 5540546"/>
              <a:gd name="connsiteY4-60" fmla="*/ 1260990 h 1269783"/>
              <a:gd name="connsiteX0-61" fmla="*/ 4 w 5540546"/>
              <a:gd name="connsiteY0-62" fmla="*/ 1260990 h 1269783"/>
              <a:gd name="connsiteX1-63" fmla="*/ 0 w 5540546"/>
              <a:gd name="connsiteY1-64" fmla="*/ 0 h 1269783"/>
              <a:gd name="connsiteX2-65" fmla="*/ 5540546 w 5540546"/>
              <a:gd name="connsiteY2-66" fmla="*/ 0 h 1269783"/>
              <a:gd name="connsiteX3-67" fmla="*/ 5380167 w 5540546"/>
              <a:gd name="connsiteY3-68" fmla="*/ 1269783 h 1269783"/>
              <a:gd name="connsiteX4-69" fmla="*/ 4 w 5540546"/>
              <a:gd name="connsiteY4-70" fmla="*/ 1260990 h 1269783"/>
              <a:gd name="connsiteX0-71" fmla="*/ 0 w 5595114"/>
              <a:gd name="connsiteY0-72" fmla="*/ 1260990 h 1269783"/>
              <a:gd name="connsiteX1-73" fmla="*/ 54568 w 5595114"/>
              <a:gd name="connsiteY1-74" fmla="*/ 0 h 1269783"/>
              <a:gd name="connsiteX2-75" fmla="*/ 5595114 w 5595114"/>
              <a:gd name="connsiteY2-76" fmla="*/ 0 h 1269783"/>
              <a:gd name="connsiteX3-77" fmla="*/ 5434735 w 5595114"/>
              <a:gd name="connsiteY3-78" fmla="*/ 1269783 h 1269783"/>
              <a:gd name="connsiteX4-79" fmla="*/ 0 w 5595114"/>
              <a:gd name="connsiteY4-80" fmla="*/ 1260990 h 1269783"/>
              <a:gd name="connsiteX0-81" fmla="*/ 3 w 5595117"/>
              <a:gd name="connsiteY0-82" fmla="*/ 1260990 h 1269783"/>
              <a:gd name="connsiteX1-83" fmla="*/ 0 w 5595117"/>
              <a:gd name="connsiteY1-84" fmla="*/ 3233 h 1269783"/>
              <a:gd name="connsiteX2-85" fmla="*/ 5595117 w 5595117"/>
              <a:gd name="connsiteY2-86" fmla="*/ 0 h 1269783"/>
              <a:gd name="connsiteX3-87" fmla="*/ 5434738 w 5595117"/>
              <a:gd name="connsiteY3-88" fmla="*/ 1269783 h 1269783"/>
              <a:gd name="connsiteX4-89" fmla="*/ 3 w 5595117"/>
              <a:gd name="connsiteY4-90" fmla="*/ 1260990 h 126978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5595117" h="1269783">
                <a:moveTo>
                  <a:pt x="3" y="1260990"/>
                </a:moveTo>
                <a:cubicBezTo>
                  <a:pt x="2" y="924509"/>
                  <a:pt x="1" y="339714"/>
                  <a:pt x="0" y="3233"/>
                </a:cubicBezTo>
                <a:lnTo>
                  <a:pt x="5595117" y="0"/>
                </a:lnTo>
                <a:lnTo>
                  <a:pt x="5434738" y="1269783"/>
                </a:lnTo>
                <a:lnTo>
                  <a:pt x="3" y="1260990"/>
                </a:lnTo>
                <a:close/>
              </a:path>
            </a:pathLst>
          </a:custGeom>
          <a:solidFill>
            <a:schemeClr val="bg2">
              <a:lumMod val="10000"/>
              <a:alpha val="4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2" name="Title 1"/>
          <p:cNvSpPr>
            <a:spLocks noGrp="1"/>
          </p:cNvSpPr>
          <p:nvPr>
            <p:ph type="ctrTitle"/>
          </p:nvPr>
        </p:nvSpPr>
        <p:spPr>
          <a:xfrm>
            <a:off x="628650" y="1627852"/>
            <a:ext cx="4832407" cy="1286772"/>
          </a:xfrm>
          <a:effectLst>
            <a:outerShdw blurRad="50800" dist="76200" dir="2700000" algn="tl" rotWithShape="0">
              <a:prstClr val="black">
                <a:alpha val="40000"/>
              </a:prstClr>
            </a:outerShdw>
          </a:effectLst>
        </p:spPr>
        <p:txBody>
          <a:bodyPr anchor="t">
            <a:normAutofit/>
          </a:bodyPr>
          <a:lstStyle>
            <a:lvl1pPr algn="l">
              <a:defRPr sz="4000">
                <a:solidFill>
                  <a:schemeClr val="bg1">
                    <a:lumMod val="95000"/>
                  </a:schemeClr>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628650" y="2914624"/>
            <a:ext cx="4622426" cy="897617"/>
          </a:xfrm>
        </p:spPr>
        <p:txBody>
          <a:bodyPr/>
          <a:lstStyle>
            <a:lvl1pPr marL="0" indent="0" algn="l">
              <a:buNone/>
              <a:defRPr sz="1800">
                <a:solidFill>
                  <a:schemeClr val="bg1">
                    <a:lumMod val="95000"/>
                  </a:schemeClr>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dirty="0"/>
          </a:p>
        </p:txBody>
      </p:sp>
      <p:sp>
        <p:nvSpPr>
          <p:cNvPr id="6" name="Slide Number Placeholder 5"/>
          <p:cNvSpPr>
            <a:spLocks noGrp="1"/>
          </p:cNvSpPr>
          <p:nvPr>
            <p:ph type="sldNum" sz="quarter" idx="12"/>
          </p:nvPr>
        </p:nvSpPr>
        <p:spPr>
          <a:xfrm>
            <a:off x="6968938" y="4767263"/>
            <a:ext cx="2057400" cy="273844"/>
          </a:xfrm>
        </p:spPr>
        <p:txBody>
          <a:bodyPr/>
          <a:lstStyle/>
          <a:p>
            <a:fld id="{C2E482B0-A764-7649-BFD8-7624B53F13A9}" type="slidenum">
              <a:rPr lang="en-GB" smtClean="0"/>
            </a:fld>
            <a:endParaRPr lang="en-GB" dirty="0"/>
          </a:p>
        </p:txBody>
      </p:sp>
      <p:sp>
        <p:nvSpPr>
          <p:cNvPr id="9" name="Text Box 20"/>
          <p:cNvSpPr txBox="1">
            <a:spLocks noChangeArrowheads="1"/>
          </p:cNvSpPr>
          <p:nvPr userDrawn="1"/>
        </p:nvSpPr>
        <p:spPr bwMode="auto">
          <a:xfrm>
            <a:off x="212772" y="4939290"/>
            <a:ext cx="2175596" cy="173124"/>
          </a:xfrm>
          <a:prstGeom prst="rect">
            <a:avLst/>
          </a:prstGeom>
          <a:noFill/>
          <a:ln w="9525">
            <a:noFill/>
            <a:miter lim="800000"/>
          </a:ln>
          <a:effectLst/>
        </p:spPr>
        <p:txBody>
          <a:bodyPr wrap="none">
            <a:spAutoFit/>
          </a:bodyPr>
          <a:lstStyle>
            <a:lvl1pPr eaLnBrk="0" hangingPunct="0">
              <a:defRPr sz="2400">
                <a:solidFill>
                  <a:schemeClr val="tx1"/>
                </a:solidFill>
                <a:latin typeface="Century Gothic" panose="020B0502020202020204" pitchFamily="34" charset="0"/>
                <a:ea typeface="MS PGothic" panose="020B0600070205080204" pitchFamily="34" charset="-128"/>
              </a:defRPr>
            </a:lvl1pPr>
            <a:lvl2pPr marL="742950" indent="-285750" eaLnBrk="0" hangingPunct="0">
              <a:defRPr sz="2400">
                <a:solidFill>
                  <a:schemeClr val="tx1"/>
                </a:solidFill>
                <a:latin typeface="Century Gothic" panose="020B0502020202020204" pitchFamily="34" charset="0"/>
                <a:ea typeface="MS PGothic" panose="020B0600070205080204" pitchFamily="34" charset="-128"/>
              </a:defRPr>
            </a:lvl2pPr>
            <a:lvl3pPr marL="1143000" indent="-228600" eaLnBrk="0" hangingPunct="0">
              <a:defRPr sz="2400">
                <a:solidFill>
                  <a:schemeClr val="tx1"/>
                </a:solidFill>
                <a:latin typeface="Century Gothic" panose="020B0502020202020204" pitchFamily="34" charset="0"/>
                <a:ea typeface="MS PGothic" panose="020B0600070205080204" pitchFamily="34" charset="-128"/>
              </a:defRPr>
            </a:lvl3pPr>
            <a:lvl4pPr marL="1600200" indent="-228600" eaLnBrk="0" hangingPunct="0">
              <a:defRPr sz="2400">
                <a:solidFill>
                  <a:schemeClr val="tx1"/>
                </a:solidFill>
                <a:latin typeface="Century Gothic" panose="020B0502020202020204" pitchFamily="34" charset="0"/>
                <a:ea typeface="MS PGothic" panose="020B0600070205080204" pitchFamily="34" charset="-128"/>
              </a:defRPr>
            </a:lvl4pPr>
            <a:lvl5pPr marL="2057400" indent="-228600" eaLnBrk="0" hangingPunct="0">
              <a:defRPr sz="2400">
                <a:solidFill>
                  <a:schemeClr val="tx1"/>
                </a:solidFill>
                <a:latin typeface="Century Gothic" panose="020B0502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entury Gothic" panose="020B0502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entury Gothic" panose="020B0502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entury Gothic" panose="020B0502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entury Gothic" panose="020B0502020202020204" pitchFamily="34" charset="0"/>
                <a:ea typeface="MS PGothic" panose="020B0600070205080204" pitchFamily="34" charset="-128"/>
              </a:defRPr>
            </a:lvl9pPr>
          </a:lstStyle>
          <a:p>
            <a:pPr>
              <a:defRPr/>
            </a:pPr>
            <a:r>
              <a:rPr lang="en-US" altLang="en-US" sz="525" dirty="0" smtClean="0">
                <a:solidFill>
                  <a:schemeClr val="tx1">
                    <a:lumMod val="85000"/>
                    <a:lumOff val="15000"/>
                  </a:schemeClr>
                </a:solidFill>
                <a:latin typeface="Arial" panose="02080604020202020204" pitchFamily="34" charset="0"/>
                <a:cs typeface="Arial" panose="02080604020202020204" pitchFamily="34" charset="0"/>
              </a:rPr>
              <a:t>© Copyright National University of Singapore. All Rights Reserved. </a:t>
            </a:r>
            <a:endParaRPr lang="en-US" altLang="en-US" sz="525" dirty="0" smtClean="0">
              <a:solidFill>
                <a:schemeClr val="tx1">
                  <a:lumMod val="85000"/>
                  <a:lumOff val="15000"/>
                </a:schemeClr>
              </a:solidFill>
              <a:latin typeface="Arial" panose="02080604020202020204" pitchFamily="34" charset="0"/>
              <a:cs typeface="Arial" panose="02080604020202020204" pitchFamily="34" charset="0"/>
            </a:endParaRPr>
          </a:p>
        </p:txBody>
      </p:sp>
    </p:spTree>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1pPr marL="171450" indent="-171450">
              <a:buFontTx/>
              <a:buBlip>
                <a:blip r:embed="rId2"/>
              </a:buBlip>
              <a:defRPr/>
            </a:lvl1pPr>
            <a:lvl2pPr marL="514350" indent="-171450">
              <a:buFontTx/>
              <a:buBlip>
                <a:blip r:embed="rId2"/>
              </a:buBlip>
              <a:defRPr/>
            </a:lvl2pPr>
            <a:lvl3pPr marL="857250" indent="-171450">
              <a:buFontTx/>
              <a:buBlip>
                <a:blip r:embed="rId2"/>
              </a:buBlip>
              <a:defRPr/>
            </a:lvl3pPr>
            <a:lvl4pPr marL="1200150" indent="-171450">
              <a:buFontTx/>
              <a:buBlip>
                <a:blip r:embed="rId2"/>
              </a:buBlip>
              <a:defRPr/>
            </a:lvl4pPr>
            <a:lvl5pPr marL="1543050" indent="-171450">
              <a:buFontTx/>
              <a:buBlip>
                <a:blip r:embed="rId2"/>
              </a:buBlip>
              <a:defRPr/>
            </a:lvl5p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US" dirty="0"/>
          </a:p>
        </p:txBody>
      </p:sp>
      <p:sp>
        <p:nvSpPr>
          <p:cNvPr id="6" name="Slide Number Placeholder 5"/>
          <p:cNvSpPr>
            <a:spLocks noGrp="1"/>
          </p:cNvSpPr>
          <p:nvPr>
            <p:ph type="sldNum" sz="quarter" idx="12"/>
          </p:nvPr>
        </p:nvSpPr>
        <p:spPr/>
        <p:txBody>
          <a:bodyPr/>
          <a:lstStyle/>
          <a:p>
            <a:fld id="{C2E482B0-A764-7649-BFD8-7624B53F13A9}" type="slidenum">
              <a:rPr lang="en-GB" smtClean="0"/>
            </a:fld>
            <a:endParaRPr lang="en-GB" dirty="0"/>
          </a:p>
        </p:txBody>
      </p:sp>
    </p:spTree>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userDrawn="1"/>
        </p:nvSpPr>
        <p:spPr>
          <a:xfrm>
            <a:off x="193431" y="138479"/>
            <a:ext cx="8778476" cy="468211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2" name="Title 1"/>
          <p:cNvSpPr>
            <a:spLocks noGrp="1"/>
          </p:cNvSpPr>
          <p:nvPr>
            <p:ph type="title"/>
          </p:nvPr>
        </p:nvSpPr>
        <p:spPr>
          <a:xfrm>
            <a:off x="623888" y="1282304"/>
            <a:ext cx="7886700" cy="2139553"/>
          </a:xfrm>
        </p:spPr>
        <p:txBody>
          <a:bodyPr anchor="b"/>
          <a:lstStyle>
            <a:lvl1pPr>
              <a:defRPr sz="4500"/>
            </a:lvl1pPr>
          </a:lstStyle>
          <a:p>
            <a:r>
              <a:rPr lang="en-US" dirty="0" smtClean="0"/>
              <a:t>Click to edit Master title style</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endParaRPr lang="en-US" smtClean="0"/>
          </a:p>
        </p:txBody>
      </p:sp>
      <p:sp>
        <p:nvSpPr>
          <p:cNvPr id="6" name="Slide Number Placeholder 5"/>
          <p:cNvSpPr>
            <a:spLocks noGrp="1"/>
          </p:cNvSpPr>
          <p:nvPr>
            <p:ph type="sldNum" sz="quarter" idx="12"/>
          </p:nvPr>
        </p:nvSpPr>
        <p:spPr/>
        <p:txBody>
          <a:bodyPr/>
          <a:lstStyle/>
          <a:p>
            <a:fld id="{C2E482B0-A764-7649-BFD8-7624B53F13A9}" type="slidenum">
              <a:rPr lang="en-GB" smtClean="0"/>
            </a:fld>
            <a:endParaRPr lang="en-GB" dirty="0"/>
          </a:p>
        </p:txBody>
      </p:sp>
    </p:spTree>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userDrawn="1"/>
        </p:nvSpPr>
        <p:spPr>
          <a:xfrm>
            <a:off x="193431" y="1268017"/>
            <a:ext cx="8778476" cy="355257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369219"/>
            <a:ext cx="3886200" cy="3263504"/>
          </a:xfrm>
        </p:spPr>
        <p:txBody>
          <a:bodyPr/>
          <a:lstStyle>
            <a:lvl1pPr marL="171450" indent="-171450">
              <a:buFontTx/>
              <a:buBlip>
                <a:blip r:embed="rId2"/>
              </a:buBlip>
              <a:defRPr/>
            </a:lvl1pPr>
            <a:lvl2pPr marL="514350" indent="-171450">
              <a:buFontTx/>
              <a:buBlip>
                <a:blip r:embed="rId2"/>
              </a:buBlip>
              <a:defRPr/>
            </a:lvl2pPr>
            <a:lvl3pPr marL="857250" indent="-171450">
              <a:buFontTx/>
              <a:buBlip>
                <a:blip r:embed="rId2"/>
              </a:buBlip>
              <a:defRPr/>
            </a:lvl3pPr>
            <a:lvl4pPr marL="1200150" indent="-171450">
              <a:buFontTx/>
              <a:buBlip>
                <a:blip r:embed="rId2"/>
              </a:buBlip>
              <a:defRPr/>
            </a:lvl4pPr>
            <a:lvl5pPr marL="1543050" indent="-171450">
              <a:buFontTx/>
              <a:buBlip>
                <a:blip r:embed="rId2"/>
              </a:buBlip>
              <a:defRPr/>
            </a:lvl5p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US" dirty="0"/>
          </a:p>
        </p:txBody>
      </p:sp>
      <p:sp>
        <p:nvSpPr>
          <p:cNvPr id="4" name="Content Placeholder 3"/>
          <p:cNvSpPr>
            <a:spLocks noGrp="1"/>
          </p:cNvSpPr>
          <p:nvPr>
            <p:ph sz="half" idx="2"/>
          </p:nvPr>
        </p:nvSpPr>
        <p:spPr>
          <a:xfrm>
            <a:off x="4629150" y="1369219"/>
            <a:ext cx="3886200" cy="3263504"/>
          </a:xfrm>
        </p:spPr>
        <p:txBody>
          <a:bodyPr/>
          <a:lstStyle>
            <a:lvl1pPr marL="171450" indent="-171450">
              <a:buFontTx/>
              <a:buBlip>
                <a:blip r:embed="rId2"/>
              </a:buBlip>
              <a:defRPr/>
            </a:lvl1pPr>
            <a:lvl2pPr marL="514350" indent="-171450">
              <a:buFontTx/>
              <a:buBlip>
                <a:blip r:embed="rId2"/>
              </a:buBlip>
              <a:defRPr/>
            </a:lvl2pPr>
            <a:lvl3pPr marL="857250" indent="-171450">
              <a:buFontTx/>
              <a:buBlip>
                <a:blip r:embed="rId2"/>
              </a:buBlip>
              <a:defRPr/>
            </a:lvl3pPr>
            <a:lvl4pPr marL="1200150" indent="-171450">
              <a:buFontTx/>
              <a:buBlip>
                <a:blip r:embed="rId2"/>
              </a:buBlip>
              <a:defRPr/>
            </a:lvl4pPr>
            <a:lvl5pPr marL="1543050" indent="-171450">
              <a:buFontTx/>
              <a:buBlip>
                <a:blip r:embed="rId2"/>
              </a:buBlip>
              <a:defRPr/>
            </a:lvl5p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US" dirty="0"/>
          </a:p>
        </p:txBody>
      </p:sp>
      <p:sp>
        <p:nvSpPr>
          <p:cNvPr id="7" name="Slide Number Placeholder 6"/>
          <p:cNvSpPr>
            <a:spLocks noGrp="1"/>
          </p:cNvSpPr>
          <p:nvPr>
            <p:ph type="sldNum" sz="quarter" idx="12"/>
          </p:nvPr>
        </p:nvSpPr>
        <p:spPr/>
        <p:txBody>
          <a:bodyPr/>
          <a:lstStyle/>
          <a:p>
            <a:fld id="{C2E482B0-A764-7649-BFD8-7624B53F13A9}" type="slidenum">
              <a:rPr lang="en-GB" smtClean="0"/>
            </a:fld>
            <a:endParaRPr lang="en-GB" dirty="0"/>
          </a:p>
        </p:txBody>
      </p:sp>
    </p:spTree>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userDrawn="1"/>
        </p:nvSpPr>
        <p:spPr>
          <a:xfrm>
            <a:off x="193431" y="1268017"/>
            <a:ext cx="8778476" cy="355257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11" name="Rectangle 10"/>
          <p:cNvSpPr/>
          <p:nvPr userDrawn="1"/>
        </p:nvSpPr>
        <p:spPr>
          <a:xfrm>
            <a:off x="193432" y="1275161"/>
            <a:ext cx="4369777" cy="3552578"/>
          </a:xfrm>
          <a:prstGeom prst="rect">
            <a:avLst/>
          </a:prstGeom>
          <a:solidFill>
            <a:srgbClr val="3368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2" name="Title 1"/>
          <p:cNvSpPr>
            <a:spLocks noGrp="1"/>
          </p:cNvSpPr>
          <p:nvPr>
            <p:ph type="title"/>
          </p:nvPr>
        </p:nvSpPr>
        <p:spPr>
          <a:xfrm>
            <a:off x="629841" y="273844"/>
            <a:ext cx="7886700" cy="994172"/>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smtClean="0"/>
              <a:t>Click to edit Master text styles</a:t>
            </a:r>
            <a:endParaRPr lang="en-US" dirty="0" smtClean="0"/>
          </a:p>
        </p:txBody>
      </p:sp>
      <p:sp>
        <p:nvSpPr>
          <p:cNvPr id="4" name="Content Placeholder 3"/>
          <p:cNvSpPr>
            <a:spLocks noGrp="1"/>
          </p:cNvSpPr>
          <p:nvPr>
            <p:ph sz="half" idx="2"/>
          </p:nvPr>
        </p:nvSpPr>
        <p:spPr>
          <a:xfrm>
            <a:off x="629842" y="1878806"/>
            <a:ext cx="3868340" cy="2763441"/>
          </a:xfrm>
        </p:spPr>
        <p:txBody>
          <a:bodyPr/>
          <a:lstStyle>
            <a:lvl1pPr marL="171450" indent="-171450">
              <a:buFontTx/>
              <a:buBlip>
                <a:blip r:embed="rId2"/>
              </a:buBlip>
              <a:defRPr>
                <a:solidFill>
                  <a:schemeClr val="bg1"/>
                </a:solidFill>
              </a:defRPr>
            </a:lvl1pPr>
            <a:lvl2pPr marL="514350" indent="-171450">
              <a:buFontTx/>
              <a:buBlip>
                <a:blip r:embed="rId2"/>
              </a:buBlip>
              <a:defRPr>
                <a:solidFill>
                  <a:schemeClr val="bg1"/>
                </a:solidFill>
              </a:defRPr>
            </a:lvl2pPr>
            <a:lvl3pPr marL="857250" indent="-171450">
              <a:buFontTx/>
              <a:buBlip>
                <a:blip r:embed="rId2"/>
              </a:buBlip>
              <a:defRPr>
                <a:solidFill>
                  <a:schemeClr val="bg1"/>
                </a:solidFill>
              </a:defRPr>
            </a:lvl3pPr>
            <a:lvl4pPr marL="1200150" indent="-171450">
              <a:buFontTx/>
              <a:buBlip>
                <a:blip r:embed="rId2"/>
              </a:buBlip>
              <a:defRPr>
                <a:solidFill>
                  <a:schemeClr val="bg1"/>
                </a:solidFill>
              </a:defRPr>
            </a:lvl4pPr>
            <a:lvl5pPr marL="1543050" indent="-171450">
              <a:buFontTx/>
              <a:buBlip>
                <a:blip r:embed="rId2"/>
              </a:buBlip>
              <a:defRPr>
                <a:solidFill>
                  <a:schemeClr val="bg1"/>
                </a:solidFill>
              </a:defRPr>
            </a:lvl5p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29150" y="1878806"/>
            <a:ext cx="3887391" cy="2763441"/>
          </a:xfrm>
        </p:spPr>
        <p:txBody>
          <a:bodyPr/>
          <a:lstStyle>
            <a:lvl1pPr marL="171450" indent="-171450">
              <a:buFontTx/>
              <a:buBlip>
                <a:blip r:embed="rId2"/>
              </a:buBlip>
              <a:defRPr/>
            </a:lvl1pPr>
            <a:lvl2pPr marL="514350" indent="-171450">
              <a:buFontTx/>
              <a:buBlip>
                <a:blip r:embed="rId2"/>
              </a:buBlip>
              <a:defRPr/>
            </a:lvl2pPr>
            <a:lvl3pPr marL="857250" indent="-171450">
              <a:buFontTx/>
              <a:buBlip>
                <a:blip r:embed="rId2"/>
              </a:buBlip>
              <a:defRPr/>
            </a:lvl3pPr>
            <a:lvl4pPr marL="1200150" indent="-171450">
              <a:buFontTx/>
              <a:buBlip>
                <a:blip r:embed="rId2"/>
              </a:buBlip>
              <a:defRPr/>
            </a:lvl4pPr>
            <a:lvl5pPr marL="1543050" indent="-171450">
              <a:buFontTx/>
              <a:buBlip>
                <a:blip r:embed="rId2"/>
              </a:buBlip>
              <a:defRPr/>
            </a:lvl5p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US" dirty="0"/>
          </a:p>
        </p:txBody>
      </p:sp>
      <p:sp>
        <p:nvSpPr>
          <p:cNvPr id="9" name="Slide Number Placeholder 8"/>
          <p:cNvSpPr>
            <a:spLocks noGrp="1"/>
          </p:cNvSpPr>
          <p:nvPr>
            <p:ph type="sldNum" sz="quarter" idx="12"/>
          </p:nvPr>
        </p:nvSpPr>
        <p:spPr/>
        <p:txBody>
          <a:bodyPr/>
          <a:lstStyle/>
          <a:p>
            <a:fld id="{C2E482B0-A764-7649-BFD8-7624B53F13A9}" type="slidenum">
              <a:rPr lang="en-GB" smtClean="0"/>
            </a:fld>
            <a:endParaRPr lang="en-GB" dirty="0"/>
          </a:p>
        </p:txBody>
      </p:sp>
    </p:spTree>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5" name="Slide Number Placeholder 4"/>
          <p:cNvSpPr>
            <a:spLocks noGrp="1"/>
          </p:cNvSpPr>
          <p:nvPr>
            <p:ph type="sldNum" sz="quarter" idx="12"/>
          </p:nvPr>
        </p:nvSpPr>
        <p:spPr/>
        <p:txBody>
          <a:bodyPr/>
          <a:lstStyle/>
          <a:p>
            <a:fld id="{C2E482B0-A764-7649-BFD8-7624B53F13A9}" type="slidenum">
              <a:rPr lang="en-GB" smtClean="0"/>
            </a:fld>
            <a:endParaRPr lang="en-GB" dirty="0"/>
          </a:p>
        </p:txBody>
      </p:sp>
    </p:spTree>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C2E482B0-A764-7649-BFD8-7624B53F13A9}" type="slidenum">
              <a:rPr lang="en-GB" smtClean="0"/>
            </a:fld>
            <a:endParaRPr lang="en-GB" dirty="0"/>
          </a:p>
        </p:txBody>
      </p:sp>
    </p:spTree>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userDrawn="1"/>
        </p:nvSpPr>
        <p:spPr>
          <a:xfrm>
            <a:off x="3763108" y="164857"/>
            <a:ext cx="5208799" cy="46557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9" name="Rectangle 8"/>
          <p:cNvSpPr/>
          <p:nvPr userDrawn="1"/>
        </p:nvSpPr>
        <p:spPr>
          <a:xfrm>
            <a:off x="193432" y="164856"/>
            <a:ext cx="3569677" cy="4662883"/>
          </a:xfrm>
          <a:prstGeom prst="rect">
            <a:avLst/>
          </a:prstGeom>
          <a:solidFill>
            <a:srgbClr val="3368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2" name="Title 1"/>
          <p:cNvSpPr>
            <a:spLocks noGrp="1"/>
          </p:cNvSpPr>
          <p:nvPr>
            <p:ph type="title"/>
          </p:nvPr>
        </p:nvSpPr>
        <p:spPr>
          <a:xfrm>
            <a:off x="629841" y="342900"/>
            <a:ext cx="2949178" cy="1200150"/>
          </a:xfrm>
        </p:spPr>
        <p:txBody>
          <a:bodyPr anchor="b"/>
          <a:lstStyle>
            <a:lvl1pPr>
              <a:defRPr sz="2400">
                <a:solidFill>
                  <a:schemeClr val="bg1"/>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3887391" y="740569"/>
            <a:ext cx="4629150" cy="3655219"/>
          </a:xfrm>
        </p:spPr>
        <p:txBody>
          <a:bodyPr/>
          <a:lstStyle>
            <a:lvl1pPr marL="171450" indent="-171450">
              <a:buFontTx/>
              <a:buBlip>
                <a:blip r:embed="rId2"/>
              </a:buBlip>
              <a:defRPr sz="2400"/>
            </a:lvl1pPr>
            <a:lvl2pPr marL="514350" indent="-171450">
              <a:buFontTx/>
              <a:buBlip>
                <a:blip r:embed="rId2"/>
              </a:buBlip>
              <a:defRPr sz="2100"/>
            </a:lvl2pPr>
            <a:lvl3pPr marL="857250" indent="-171450">
              <a:buFontTx/>
              <a:buBlip>
                <a:blip r:embed="rId2"/>
              </a:buBlip>
              <a:defRPr sz="1800"/>
            </a:lvl3pPr>
            <a:lvl4pPr marL="1200150" indent="-171450">
              <a:buFontTx/>
              <a:buBlip>
                <a:blip r:embed="rId2"/>
              </a:buBlip>
              <a:defRPr sz="1500"/>
            </a:lvl4pPr>
            <a:lvl5pPr marL="1543050" indent="-171450">
              <a:buFontTx/>
              <a:buBlip>
                <a:blip r:embed="rId2"/>
              </a:buBlip>
              <a:defRPr sz="1500"/>
            </a:lvl5pPr>
            <a:lvl6pPr>
              <a:defRPr sz="1500"/>
            </a:lvl6pPr>
            <a:lvl7pPr>
              <a:defRPr sz="1500"/>
            </a:lvl7pPr>
            <a:lvl8pPr>
              <a:defRPr sz="1500"/>
            </a:lvl8pPr>
            <a:lvl9pPr>
              <a:defRPr sz="1500"/>
            </a:lvl9p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solidFill>
                  <a:schemeClr val="bg1"/>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7" name="Slide Number Placeholder 6"/>
          <p:cNvSpPr>
            <a:spLocks noGrp="1"/>
          </p:cNvSpPr>
          <p:nvPr>
            <p:ph type="sldNum" sz="quarter" idx="12"/>
          </p:nvPr>
        </p:nvSpPr>
        <p:spPr/>
        <p:txBody>
          <a:bodyPr/>
          <a:lstStyle/>
          <a:p>
            <a:fld id="{C2E482B0-A764-7649-BFD8-7624B53F13A9}" type="slidenum">
              <a:rPr lang="en-GB" smtClean="0"/>
            </a:fld>
            <a:endParaRPr lang="en-GB"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2.xml"/><Relationship Id="rId8" Type="http://schemas.openxmlformats.org/officeDocument/2006/relationships/slideLayout" Target="../slideLayouts/slideLayout21.xml"/><Relationship Id="rId7" Type="http://schemas.openxmlformats.org/officeDocument/2006/relationships/slideLayout" Target="../slideLayouts/slideLayout20.xml"/><Relationship Id="rId6" Type="http://schemas.openxmlformats.org/officeDocument/2006/relationships/slideLayout" Target="../slideLayouts/slideLayout19.xml"/><Relationship Id="rId5" Type="http://schemas.openxmlformats.org/officeDocument/2006/relationships/slideLayout" Target="../slideLayouts/slideLayout18.xml"/><Relationship Id="rId4" Type="http://schemas.openxmlformats.org/officeDocument/2006/relationships/slideLayout" Target="../slideLayouts/slideLayout17.xml"/><Relationship Id="rId3" Type="http://schemas.openxmlformats.org/officeDocument/2006/relationships/slideLayout" Target="../slideLayouts/slideLayout16.xml"/><Relationship Id="rId2" Type="http://schemas.openxmlformats.org/officeDocument/2006/relationships/slideLayout" Target="../slideLayouts/slideLayout15.xml"/><Relationship Id="rId14" Type="http://schemas.openxmlformats.org/officeDocument/2006/relationships/theme" Target="../theme/theme2.xml"/><Relationship Id="rId13" Type="http://schemas.openxmlformats.org/officeDocument/2006/relationships/slideLayout" Target="../slideLayouts/slideLayout26.xml"/><Relationship Id="rId12" Type="http://schemas.openxmlformats.org/officeDocument/2006/relationships/slideLayout" Target="../slideLayouts/slideLayout25.xml"/><Relationship Id="rId11" Type="http://schemas.openxmlformats.org/officeDocument/2006/relationships/slideLayout" Target="../slideLayouts/slideLayout24.xml"/><Relationship Id="rId10" Type="http://schemas.openxmlformats.org/officeDocument/2006/relationships/slideLayout" Target="../slideLayouts/slideLayout23.xml"/><Relationship Id="rId1" Type="http://schemas.openxmlformats.org/officeDocument/2006/relationships/slideLayout" Target="../slideLayouts/slideLayout14.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5.xml"/><Relationship Id="rId8" Type="http://schemas.openxmlformats.org/officeDocument/2006/relationships/slideLayout" Target="../slideLayouts/slideLayout34.xml"/><Relationship Id="rId7" Type="http://schemas.openxmlformats.org/officeDocument/2006/relationships/slideLayout" Target="../slideLayouts/slideLayout33.xml"/><Relationship Id="rId6" Type="http://schemas.openxmlformats.org/officeDocument/2006/relationships/slideLayout" Target="../slideLayouts/slideLayout32.xml"/><Relationship Id="rId5" Type="http://schemas.openxmlformats.org/officeDocument/2006/relationships/slideLayout" Target="../slideLayouts/slideLayout31.xml"/><Relationship Id="rId4" Type="http://schemas.openxmlformats.org/officeDocument/2006/relationships/slideLayout" Target="../slideLayouts/slideLayout30.xml"/><Relationship Id="rId3" Type="http://schemas.openxmlformats.org/officeDocument/2006/relationships/slideLayout" Target="../slideLayouts/slideLayout29.xml"/><Relationship Id="rId2" Type="http://schemas.openxmlformats.org/officeDocument/2006/relationships/slideLayout" Target="../slideLayouts/slideLayout28.xml"/><Relationship Id="rId14" Type="http://schemas.openxmlformats.org/officeDocument/2006/relationships/theme" Target="../theme/theme3.xml"/><Relationship Id="rId13" Type="http://schemas.openxmlformats.org/officeDocument/2006/relationships/slideLayout" Target="../slideLayouts/slideLayout39.xml"/><Relationship Id="rId12" Type="http://schemas.openxmlformats.org/officeDocument/2006/relationships/slideLayout" Target="../slideLayouts/slideLayout38.xml"/><Relationship Id="rId11" Type="http://schemas.openxmlformats.org/officeDocument/2006/relationships/slideLayout" Target="../slideLayouts/slideLayout37.xml"/><Relationship Id="rId10" Type="http://schemas.openxmlformats.org/officeDocument/2006/relationships/slideLayout" Target="../slideLayouts/slideLayout36.xml"/><Relationship Id="rId1" Type="http://schemas.openxmlformats.org/officeDocument/2006/relationships/slideLayout" Target="../slideLayouts/slideLayout27.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48.xml"/><Relationship Id="rId8" Type="http://schemas.openxmlformats.org/officeDocument/2006/relationships/slideLayout" Target="../slideLayouts/slideLayout47.xml"/><Relationship Id="rId7" Type="http://schemas.openxmlformats.org/officeDocument/2006/relationships/slideLayout" Target="../slideLayouts/slideLayout46.xml"/><Relationship Id="rId6" Type="http://schemas.openxmlformats.org/officeDocument/2006/relationships/slideLayout" Target="../slideLayouts/slideLayout45.xml"/><Relationship Id="rId5" Type="http://schemas.openxmlformats.org/officeDocument/2006/relationships/slideLayout" Target="../slideLayouts/slideLayout44.xml"/><Relationship Id="rId4" Type="http://schemas.openxmlformats.org/officeDocument/2006/relationships/slideLayout" Target="../slideLayouts/slideLayout43.xml"/><Relationship Id="rId3" Type="http://schemas.openxmlformats.org/officeDocument/2006/relationships/slideLayout" Target="../slideLayouts/slideLayout42.xml"/><Relationship Id="rId2" Type="http://schemas.openxmlformats.org/officeDocument/2006/relationships/slideLayout" Target="../slideLayouts/slideLayout41.xml"/><Relationship Id="rId14" Type="http://schemas.openxmlformats.org/officeDocument/2006/relationships/theme" Target="../theme/theme4.xml"/><Relationship Id="rId13" Type="http://schemas.openxmlformats.org/officeDocument/2006/relationships/slideLayout" Target="../slideLayouts/slideLayout52.xml"/><Relationship Id="rId12" Type="http://schemas.openxmlformats.org/officeDocument/2006/relationships/slideLayout" Target="../slideLayouts/slideLayout51.xml"/><Relationship Id="rId11" Type="http://schemas.openxmlformats.org/officeDocument/2006/relationships/slideLayout" Target="../slideLayouts/slideLayout50.xml"/><Relationship Id="rId10" Type="http://schemas.openxmlformats.org/officeDocument/2006/relationships/slideLayout" Target="../slideLayouts/slideLayout49.xml"/><Relationship Id="rId1" Type="http://schemas.openxmlformats.org/officeDocument/2006/relationships/slideLayout" Target="../slideLayouts/slideLayout40.xml"/></Relationships>
</file>

<file path=ppt/slideMasters/_rels/slideMaster5.xml.rels><?xml version="1.0" encoding="UTF-8" standalone="yes"?>
<Relationships xmlns="http://schemas.openxmlformats.org/package/2006/relationships"><Relationship Id="rId9" Type="http://schemas.openxmlformats.org/officeDocument/2006/relationships/slideLayout" Target="../slideLayouts/slideLayout61.xml"/><Relationship Id="rId8" Type="http://schemas.openxmlformats.org/officeDocument/2006/relationships/slideLayout" Target="../slideLayouts/slideLayout60.xml"/><Relationship Id="rId7" Type="http://schemas.openxmlformats.org/officeDocument/2006/relationships/slideLayout" Target="../slideLayouts/slideLayout59.xml"/><Relationship Id="rId6" Type="http://schemas.openxmlformats.org/officeDocument/2006/relationships/slideLayout" Target="../slideLayouts/slideLayout58.xml"/><Relationship Id="rId5" Type="http://schemas.openxmlformats.org/officeDocument/2006/relationships/slideLayout" Target="../slideLayouts/slideLayout57.xml"/><Relationship Id="rId4" Type="http://schemas.openxmlformats.org/officeDocument/2006/relationships/slideLayout" Target="../slideLayouts/slideLayout56.xml"/><Relationship Id="rId3" Type="http://schemas.openxmlformats.org/officeDocument/2006/relationships/slideLayout" Target="../slideLayouts/slideLayout55.xml"/><Relationship Id="rId2" Type="http://schemas.openxmlformats.org/officeDocument/2006/relationships/slideLayout" Target="../slideLayouts/slideLayout54.xml"/><Relationship Id="rId14" Type="http://schemas.openxmlformats.org/officeDocument/2006/relationships/theme" Target="../theme/theme5.xml"/><Relationship Id="rId13" Type="http://schemas.openxmlformats.org/officeDocument/2006/relationships/slideLayout" Target="../slideLayouts/slideLayout65.xml"/><Relationship Id="rId12" Type="http://schemas.openxmlformats.org/officeDocument/2006/relationships/slideLayout" Target="../slideLayouts/slideLayout64.xml"/><Relationship Id="rId11" Type="http://schemas.openxmlformats.org/officeDocument/2006/relationships/slideLayout" Target="../slideLayouts/slideLayout63.xml"/><Relationship Id="rId10" Type="http://schemas.openxmlformats.org/officeDocument/2006/relationships/slideLayout" Target="../slideLayouts/slideLayout62.xml"/><Relationship Id="rId1"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9" Type="http://schemas.openxmlformats.org/officeDocument/2006/relationships/slideLayout" Target="../slideLayouts/slideLayout74.xml"/><Relationship Id="rId8" Type="http://schemas.openxmlformats.org/officeDocument/2006/relationships/slideLayout" Target="../slideLayouts/slideLayout73.xml"/><Relationship Id="rId7" Type="http://schemas.openxmlformats.org/officeDocument/2006/relationships/slideLayout" Target="../slideLayouts/slideLayout72.xml"/><Relationship Id="rId6" Type="http://schemas.openxmlformats.org/officeDocument/2006/relationships/slideLayout" Target="../slideLayouts/slideLayout71.xml"/><Relationship Id="rId5" Type="http://schemas.openxmlformats.org/officeDocument/2006/relationships/slideLayout" Target="../slideLayouts/slideLayout70.xml"/><Relationship Id="rId4" Type="http://schemas.openxmlformats.org/officeDocument/2006/relationships/slideLayout" Target="../slideLayouts/slideLayout69.xml"/><Relationship Id="rId3" Type="http://schemas.openxmlformats.org/officeDocument/2006/relationships/slideLayout" Target="../slideLayouts/slideLayout68.xml"/><Relationship Id="rId2" Type="http://schemas.openxmlformats.org/officeDocument/2006/relationships/slideLayout" Target="../slideLayouts/slideLayout67.xml"/><Relationship Id="rId14" Type="http://schemas.openxmlformats.org/officeDocument/2006/relationships/theme" Target="../theme/theme6.xml"/><Relationship Id="rId13" Type="http://schemas.openxmlformats.org/officeDocument/2006/relationships/slideLayout" Target="../slideLayouts/slideLayout78.xml"/><Relationship Id="rId12" Type="http://schemas.openxmlformats.org/officeDocument/2006/relationships/slideLayout" Target="../slideLayouts/slideLayout77.xml"/><Relationship Id="rId11" Type="http://schemas.openxmlformats.org/officeDocument/2006/relationships/slideLayout" Target="../slideLayouts/slideLayout76.xml"/><Relationship Id="rId10" Type="http://schemas.openxmlformats.org/officeDocument/2006/relationships/slideLayout" Target="../slideLayouts/slideLayout75.xml"/><Relationship Id="rId1" Type="http://schemas.openxmlformats.org/officeDocument/2006/relationships/slideLayout" Target="../slideLayouts/slideLayout66.xml"/></Relationships>
</file>

<file path=ppt/slideMasters/_rels/slideMaster7.xml.rels><?xml version="1.0" encoding="UTF-8" standalone="yes"?>
<Relationships xmlns="http://schemas.openxmlformats.org/package/2006/relationships"><Relationship Id="rId9" Type="http://schemas.openxmlformats.org/officeDocument/2006/relationships/slideLayout" Target="../slideLayouts/slideLayout87.xml"/><Relationship Id="rId8" Type="http://schemas.openxmlformats.org/officeDocument/2006/relationships/slideLayout" Target="../slideLayouts/slideLayout86.xml"/><Relationship Id="rId7" Type="http://schemas.openxmlformats.org/officeDocument/2006/relationships/slideLayout" Target="../slideLayouts/slideLayout85.xml"/><Relationship Id="rId6" Type="http://schemas.openxmlformats.org/officeDocument/2006/relationships/slideLayout" Target="../slideLayouts/slideLayout84.xml"/><Relationship Id="rId5" Type="http://schemas.openxmlformats.org/officeDocument/2006/relationships/slideLayout" Target="../slideLayouts/slideLayout83.xml"/><Relationship Id="rId4" Type="http://schemas.openxmlformats.org/officeDocument/2006/relationships/slideLayout" Target="../slideLayouts/slideLayout82.xml"/><Relationship Id="rId3" Type="http://schemas.openxmlformats.org/officeDocument/2006/relationships/slideLayout" Target="../slideLayouts/slideLayout81.xml"/><Relationship Id="rId2" Type="http://schemas.openxmlformats.org/officeDocument/2006/relationships/slideLayout" Target="../slideLayouts/slideLayout80.xml"/><Relationship Id="rId14" Type="http://schemas.openxmlformats.org/officeDocument/2006/relationships/theme" Target="../theme/theme7.xml"/><Relationship Id="rId13" Type="http://schemas.openxmlformats.org/officeDocument/2006/relationships/slideLayout" Target="../slideLayouts/slideLayout91.xml"/><Relationship Id="rId12" Type="http://schemas.openxmlformats.org/officeDocument/2006/relationships/slideLayout" Target="../slideLayouts/slideLayout90.xml"/><Relationship Id="rId11" Type="http://schemas.openxmlformats.org/officeDocument/2006/relationships/slideLayout" Target="../slideLayouts/slideLayout89.xml"/><Relationship Id="rId10" Type="http://schemas.openxmlformats.org/officeDocument/2006/relationships/slideLayout" Target="../slideLayouts/slideLayout88.xml"/><Relationship Id="rId1" Type="http://schemas.openxmlformats.org/officeDocument/2006/relationships/slideLayout" Target="../slideLayouts/slideLayout79.xml"/></Relationships>
</file>

<file path=ppt/slideMasters/_rels/slideMaster8.xml.rels><?xml version="1.0" encoding="UTF-8" standalone="yes"?>
<Relationships xmlns="http://schemas.openxmlformats.org/package/2006/relationships"><Relationship Id="rId9" Type="http://schemas.openxmlformats.org/officeDocument/2006/relationships/slideLayout" Target="../slideLayouts/slideLayout100.xml"/><Relationship Id="rId8" Type="http://schemas.openxmlformats.org/officeDocument/2006/relationships/slideLayout" Target="../slideLayouts/slideLayout99.xml"/><Relationship Id="rId7" Type="http://schemas.openxmlformats.org/officeDocument/2006/relationships/slideLayout" Target="../slideLayouts/slideLayout98.xml"/><Relationship Id="rId6" Type="http://schemas.openxmlformats.org/officeDocument/2006/relationships/slideLayout" Target="../slideLayouts/slideLayout97.xml"/><Relationship Id="rId5" Type="http://schemas.openxmlformats.org/officeDocument/2006/relationships/slideLayout" Target="../slideLayouts/slideLayout96.xml"/><Relationship Id="rId4" Type="http://schemas.openxmlformats.org/officeDocument/2006/relationships/slideLayout" Target="../slideLayouts/slideLayout95.xml"/><Relationship Id="rId3" Type="http://schemas.openxmlformats.org/officeDocument/2006/relationships/slideLayout" Target="../slideLayouts/slideLayout94.xml"/><Relationship Id="rId2" Type="http://schemas.openxmlformats.org/officeDocument/2006/relationships/slideLayout" Target="../slideLayouts/slideLayout93.xml"/><Relationship Id="rId14" Type="http://schemas.openxmlformats.org/officeDocument/2006/relationships/theme" Target="../theme/theme8.xml"/><Relationship Id="rId13" Type="http://schemas.openxmlformats.org/officeDocument/2006/relationships/slideLayout" Target="../slideLayouts/slideLayout104.xml"/><Relationship Id="rId12" Type="http://schemas.openxmlformats.org/officeDocument/2006/relationships/slideLayout" Target="../slideLayouts/slideLayout103.xml"/><Relationship Id="rId11" Type="http://schemas.openxmlformats.org/officeDocument/2006/relationships/slideLayout" Target="../slideLayouts/slideLayout102.xml"/><Relationship Id="rId10" Type="http://schemas.openxmlformats.org/officeDocument/2006/relationships/slideLayout" Target="../slideLayouts/slideLayout101.xml"/><Relationship Id="rId1" Type="http://schemas.openxmlformats.org/officeDocument/2006/relationships/slideLayout" Target="../slideLayouts/slideLayout92.xml"/></Relationships>
</file>

<file path=ppt/slideMasters/_rels/slideMaster9.xml.rels><?xml version="1.0" encoding="UTF-8" standalone="yes"?>
<Relationships xmlns="http://schemas.openxmlformats.org/package/2006/relationships"><Relationship Id="rId9" Type="http://schemas.openxmlformats.org/officeDocument/2006/relationships/slideLayout" Target="../slideLayouts/slideLayout113.xml"/><Relationship Id="rId8" Type="http://schemas.openxmlformats.org/officeDocument/2006/relationships/slideLayout" Target="../slideLayouts/slideLayout112.xml"/><Relationship Id="rId7" Type="http://schemas.openxmlformats.org/officeDocument/2006/relationships/slideLayout" Target="../slideLayouts/slideLayout111.xml"/><Relationship Id="rId6" Type="http://schemas.openxmlformats.org/officeDocument/2006/relationships/slideLayout" Target="../slideLayouts/slideLayout110.xml"/><Relationship Id="rId5" Type="http://schemas.openxmlformats.org/officeDocument/2006/relationships/slideLayout" Target="../slideLayouts/slideLayout109.xml"/><Relationship Id="rId4" Type="http://schemas.openxmlformats.org/officeDocument/2006/relationships/slideLayout" Target="../slideLayouts/slideLayout108.xml"/><Relationship Id="rId3" Type="http://schemas.openxmlformats.org/officeDocument/2006/relationships/slideLayout" Target="../slideLayouts/slideLayout107.xml"/><Relationship Id="rId2" Type="http://schemas.openxmlformats.org/officeDocument/2006/relationships/slideLayout" Target="../slideLayouts/slideLayout106.xml"/><Relationship Id="rId14" Type="http://schemas.openxmlformats.org/officeDocument/2006/relationships/theme" Target="../theme/theme9.xml"/><Relationship Id="rId13" Type="http://schemas.openxmlformats.org/officeDocument/2006/relationships/slideLayout" Target="../slideLayouts/slideLayout117.xml"/><Relationship Id="rId12" Type="http://schemas.openxmlformats.org/officeDocument/2006/relationships/slideLayout" Target="../slideLayouts/slideLayout116.xml"/><Relationship Id="rId11" Type="http://schemas.openxmlformats.org/officeDocument/2006/relationships/slideLayout" Target="../slideLayouts/slideLayout115.xml"/><Relationship Id="rId10" Type="http://schemas.openxmlformats.org/officeDocument/2006/relationships/slideLayout" Target="../slideLayouts/slideLayout114.xml"/><Relationship Id="rId1" Type="http://schemas.openxmlformats.org/officeDocument/2006/relationships/slideLayout" Target="../slideLayouts/slideLayout10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latin typeface="Arial" panose="02080604020202020204" pitchFamily="34" charset="0"/>
                <a:ea typeface="Arial" panose="02080604020202020204" pitchFamily="34" charset="0"/>
                <a:cs typeface="Arial" panose="02080604020202020204" pitchFamily="34" charset="0"/>
              </a:defRPr>
            </a:lvl1pPr>
          </a:lstStyle>
          <a:p>
            <a:fld id="{C2E482B0-A764-7649-BFD8-7624B53F13A9}" type="slidenum">
              <a:rPr lang="en-GB" smtClean="0"/>
            </a:fld>
            <a:endParaRPr lang="en-GB" dirty="0"/>
          </a:p>
        </p:txBody>
      </p:sp>
      <p:sp>
        <p:nvSpPr>
          <p:cNvPr id="7" name="Text Box 20"/>
          <p:cNvSpPr txBox="1">
            <a:spLocks noChangeArrowheads="1"/>
          </p:cNvSpPr>
          <p:nvPr userDrawn="1"/>
        </p:nvSpPr>
        <p:spPr bwMode="auto">
          <a:xfrm>
            <a:off x="555672" y="4877388"/>
            <a:ext cx="2175596" cy="173124"/>
          </a:xfrm>
          <a:prstGeom prst="rect">
            <a:avLst/>
          </a:prstGeom>
          <a:noFill/>
          <a:ln w="9525">
            <a:noFill/>
            <a:miter lim="800000"/>
          </a:ln>
          <a:effectLst/>
        </p:spPr>
        <p:txBody>
          <a:bodyPr wrap="none">
            <a:spAutoFit/>
          </a:bodyPr>
          <a:lstStyle>
            <a:lvl1pPr eaLnBrk="0" hangingPunct="0">
              <a:defRPr sz="2400">
                <a:solidFill>
                  <a:schemeClr val="tx1"/>
                </a:solidFill>
                <a:latin typeface="Century Gothic" panose="020B0502020202020204" pitchFamily="34" charset="0"/>
                <a:ea typeface="MS PGothic" panose="020B0600070205080204" pitchFamily="34" charset="-128"/>
              </a:defRPr>
            </a:lvl1pPr>
            <a:lvl2pPr marL="742950" indent="-285750" eaLnBrk="0" hangingPunct="0">
              <a:defRPr sz="2400">
                <a:solidFill>
                  <a:schemeClr val="tx1"/>
                </a:solidFill>
                <a:latin typeface="Century Gothic" panose="020B0502020202020204" pitchFamily="34" charset="0"/>
                <a:ea typeface="MS PGothic" panose="020B0600070205080204" pitchFamily="34" charset="-128"/>
              </a:defRPr>
            </a:lvl2pPr>
            <a:lvl3pPr marL="1143000" indent="-228600" eaLnBrk="0" hangingPunct="0">
              <a:defRPr sz="2400">
                <a:solidFill>
                  <a:schemeClr val="tx1"/>
                </a:solidFill>
                <a:latin typeface="Century Gothic" panose="020B0502020202020204" pitchFamily="34" charset="0"/>
                <a:ea typeface="MS PGothic" panose="020B0600070205080204" pitchFamily="34" charset="-128"/>
              </a:defRPr>
            </a:lvl3pPr>
            <a:lvl4pPr marL="1600200" indent="-228600" eaLnBrk="0" hangingPunct="0">
              <a:defRPr sz="2400">
                <a:solidFill>
                  <a:schemeClr val="tx1"/>
                </a:solidFill>
                <a:latin typeface="Century Gothic" panose="020B0502020202020204" pitchFamily="34" charset="0"/>
                <a:ea typeface="MS PGothic" panose="020B0600070205080204" pitchFamily="34" charset="-128"/>
              </a:defRPr>
            </a:lvl4pPr>
            <a:lvl5pPr marL="2057400" indent="-228600" eaLnBrk="0" hangingPunct="0">
              <a:defRPr sz="2400">
                <a:solidFill>
                  <a:schemeClr val="tx1"/>
                </a:solidFill>
                <a:latin typeface="Century Gothic" panose="020B0502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entury Gothic" panose="020B0502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entury Gothic" panose="020B0502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entury Gothic" panose="020B0502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entury Gothic" panose="020B0502020202020204" pitchFamily="34" charset="0"/>
                <a:ea typeface="MS PGothic" panose="020B0600070205080204" pitchFamily="34" charset="-128"/>
              </a:defRPr>
            </a:lvl9pPr>
          </a:lstStyle>
          <a:p>
            <a:pPr>
              <a:defRPr/>
            </a:pPr>
            <a:r>
              <a:rPr lang="en-US" altLang="en-US" sz="525" dirty="0" smtClean="0">
                <a:solidFill>
                  <a:schemeClr val="tx1">
                    <a:lumMod val="85000"/>
                    <a:lumOff val="15000"/>
                  </a:schemeClr>
                </a:solidFill>
                <a:latin typeface="Arial" panose="02080604020202020204" pitchFamily="34" charset="0"/>
                <a:ea typeface="Arial" panose="02080604020202020204" pitchFamily="34" charset="0"/>
                <a:cs typeface="Arial" panose="02080604020202020204" pitchFamily="34" charset="0"/>
              </a:rPr>
              <a:t>© Copyright National University of Singapore. All Rights Reserved. </a:t>
            </a:r>
            <a:endParaRPr lang="en-US" altLang="en-US" sz="525" dirty="0" smtClean="0">
              <a:solidFill>
                <a:schemeClr val="tx1">
                  <a:lumMod val="85000"/>
                  <a:lumOff val="15000"/>
                </a:schemeClr>
              </a:solidFill>
              <a:latin typeface="Arial" panose="02080604020202020204" pitchFamily="34" charset="0"/>
              <a:ea typeface="Arial" panose="02080604020202020204" pitchFamily="34" charset="0"/>
              <a:cs typeface="Arial" panose="0208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685800" rtl="0" eaLnBrk="1" latinLnBrk="0" hangingPunct="1">
        <a:lnSpc>
          <a:spcPct val="90000"/>
        </a:lnSpc>
        <a:spcBef>
          <a:spcPct val="0"/>
        </a:spcBef>
        <a:buNone/>
        <a:defRPr sz="3300" b="1" kern="1200">
          <a:solidFill>
            <a:srgbClr val="004282"/>
          </a:solidFill>
          <a:latin typeface="Arial" panose="02080604020202020204" pitchFamily="34" charset="0"/>
          <a:ea typeface="Arial" panose="02080604020202020204" pitchFamily="34" charset="0"/>
          <a:cs typeface="Arial" panose="02080604020202020204" pitchFamily="34" charset="0"/>
        </a:defRPr>
      </a:lvl1pPr>
    </p:titleStyle>
    <p:bodyStyle>
      <a:lvl1pPr marL="171450" indent="-171450" algn="l" defTabSz="685800" rtl="0" eaLnBrk="1" latinLnBrk="0" hangingPunct="1">
        <a:lnSpc>
          <a:spcPct val="90000"/>
        </a:lnSpc>
        <a:spcBef>
          <a:spcPts val="750"/>
        </a:spcBef>
        <a:buFont typeface="Arial" panose="02080604020202020204" pitchFamily="34" charset="0"/>
        <a:buChar char="•"/>
        <a:defRPr sz="2100" kern="1200">
          <a:solidFill>
            <a:srgbClr val="004282"/>
          </a:solidFill>
          <a:latin typeface="Arial" panose="02080604020202020204" pitchFamily="34" charset="0"/>
          <a:ea typeface="Arial" panose="02080604020202020204" pitchFamily="34" charset="0"/>
          <a:cs typeface="Arial" panose="02080604020202020204" pitchFamily="34" charset="0"/>
        </a:defRPr>
      </a:lvl1pPr>
      <a:lvl2pPr marL="514350" indent="-171450" algn="l" defTabSz="685800" rtl="0" eaLnBrk="1" latinLnBrk="0" hangingPunct="1">
        <a:lnSpc>
          <a:spcPct val="90000"/>
        </a:lnSpc>
        <a:spcBef>
          <a:spcPts val="375"/>
        </a:spcBef>
        <a:buFont typeface="Arial" panose="02080604020202020204" pitchFamily="34" charset="0"/>
        <a:buChar char="•"/>
        <a:defRPr sz="1800" kern="1200">
          <a:solidFill>
            <a:srgbClr val="004282"/>
          </a:solidFill>
          <a:latin typeface="Arial" panose="02080604020202020204" pitchFamily="34" charset="0"/>
          <a:ea typeface="Arial" panose="02080604020202020204" pitchFamily="34" charset="0"/>
          <a:cs typeface="Arial" panose="02080604020202020204" pitchFamily="34" charset="0"/>
        </a:defRPr>
      </a:lvl2pPr>
      <a:lvl3pPr marL="857250" indent="-171450" algn="l" defTabSz="685800" rtl="0" eaLnBrk="1" latinLnBrk="0" hangingPunct="1">
        <a:lnSpc>
          <a:spcPct val="90000"/>
        </a:lnSpc>
        <a:spcBef>
          <a:spcPts val="375"/>
        </a:spcBef>
        <a:buFont typeface="Arial" panose="02080604020202020204" pitchFamily="34" charset="0"/>
        <a:buChar char="•"/>
        <a:defRPr sz="1500" kern="1200">
          <a:solidFill>
            <a:srgbClr val="004282"/>
          </a:solidFill>
          <a:latin typeface="Arial" panose="02080604020202020204" pitchFamily="34" charset="0"/>
          <a:ea typeface="Arial" panose="02080604020202020204" pitchFamily="34" charset="0"/>
          <a:cs typeface="Arial" panose="02080604020202020204" pitchFamily="34" charset="0"/>
        </a:defRPr>
      </a:lvl3pPr>
      <a:lvl4pPr marL="1200150" indent="-171450" algn="l" defTabSz="685800" rtl="0" eaLnBrk="1" latinLnBrk="0" hangingPunct="1">
        <a:lnSpc>
          <a:spcPct val="90000"/>
        </a:lnSpc>
        <a:spcBef>
          <a:spcPts val="375"/>
        </a:spcBef>
        <a:buFont typeface="Arial" panose="02080604020202020204" pitchFamily="34" charset="0"/>
        <a:buChar char="•"/>
        <a:defRPr sz="1350" kern="1200">
          <a:solidFill>
            <a:srgbClr val="004282"/>
          </a:solidFill>
          <a:latin typeface="Arial" panose="02080604020202020204" pitchFamily="34" charset="0"/>
          <a:ea typeface="Arial" panose="02080604020202020204" pitchFamily="34" charset="0"/>
          <a:cs typeface="Arial" panose="02080604020202020204" pitchFamily="34" charset="0"/>
        </a:defRPr>
      </a:lvl4pPr>
      <a:lvl5pPr marL="1543050" indent="-171450" algn="l" defTabSz="685800" rtl="0" eaLnBrk="1" latinLnBrk="0" hangingPunct="1">
        <a:lnSpc>
          <a:spcPct val="90000"/>
        </a:lnSpc>
        <a:spcBef>
          <a:spcPts val="375"/>
        </a:spcBef>
        <a:buFont typeface="Arial" panose="02080604020202020204" pitchFamily="34" charset="0"/>
        <a:buChar char="•"/>
        <a:defRPr sz="1350" kern="1200">
          <a:solidFill>
            <a:srgbClr val="004282"/>
          </a:solidFill>
          <a:latin typeface="Arial" panose="02080604020202020204" pitchFamily="34" charset="0"/>
          <a:ea typeface="Arial" panose="02080604020202020204" pitchFamily="34" charset="0"/>
          <a:cs typeface="Arial" panose="02080604020202020204" pitchFamily="34" charset="0"/>
        </a:defRPr>
      </a:lvl5pPr>
      <a:lvl6pPr marL="1885950" indent="-171450" algn="l" defTabSz="685800" rtl="0" eaLnBrk="1" latinLnBrk="0" hangingPunct="1">
        <a:lnSpc>
          <a:spcPct val="90000"/>
        </a:lnSpc>
        <a:spcBef>
          <a:spcPts val="375"/>
        </a:spcBef>
        <a:buFont typeface="Arial" panose="0208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8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8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8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latin typeface="Arial" panose="02080604020202020204" pitchFamily="34" charset="0"/>
                <a:ea typeface="Arial" panose="02080604020202020204" pitchFamily="34" charset="0"/>
                <a:cs typeface="Arial" panose="02080604020202020204" pitchFamily="34" charset="0"/>
              </a:defRPr>
            </a:lvl1pPr>
          </a:lstStyle>
          <a:p>
            <a:fld id="{C2E482B0-A764-7649-BFD8-7624B53F13A9}" type="slidenum">
              <a:rPr lang="en-GB" smtClean="0"/>
            </a:fld>
            <a:endParaRPr lang="en-GB" dirty="0"/>
          </a:p>
        </p:txBody>
      </p:sp>
      <p:sp>
        <p:nvSpPr>
          <p:cNvPr id="7" name="Text Box 20"/>
          <p:cNvSpPr txBox="1">
            <a:spLocks noChangeArrowheads="1"/>
          </p:cNvSpPr>
          <p:nvPr userDrawn="1"/>
        </p:nvSpPr>
        <p:spPr bwMode="auto">
          <a:xfrm>
            <a:off x="555672" y="4877388"/>
            <a:ext cx="2175596" cy="173124"/>
          </a:xfrm>
          <a:prstGeom prst="rect">
            <a:avLst/>
          </a:prstGeom>
          <a:noFill/>
          <a:ln w="9525">
            <a:noFill/>
            <a:miter lim="800000"/>
          </a:ln>
          <a:effectLst/>
        </p:spPr>
        <p:txBody>
          <a:bodyPr wrap="none">
            <a:spAutoFit/>
          </a:bodyPr>
          <a:lstStyle>
            <a:lvl1pPr eaLnBrk="0" hangingPunct="0">
              <a:defRPr sz="2400">
                <a:solidFill>
                  <a:schemeClr val="tx1"/>
                </a:solidFill>
                <a:latin typeface="Century Gothic" panose="020B0502020202020204" pitchFamily="34" charset="0"/>
                <a:ea typeface="MS PGothic" panose="020B0600070205080204" pitchFamily="34" charset="-128"/>
              </a:defRPr>
            </a:lvl1pPr>
            <a:lvl2pPr marL="742950" indent="-285750" eaLnBrk="0" hangingPunct="0">
              <a:defRPr sz="2400">
                <a:solidFill>
                  <a:schemeClr val="tx1"/>
                </a:solidFill>
                <a:latin typeface="Century Gothic" panose="020B0502020202020204" pitchFamily="34" charset="0"/>
                <a:ea typeface="MS PGothic" panose="020B0600070205080204" pitchFamily="34" charset="-128"/>
              </a:defRPr>
            </a:lvl2pPr>
            <a:lvl3pPr marL="1143000" indent="-228600" eaLnBrk="0" hangingPunct="0">
              <a:defRPr sz="2400">
                <a:solidFill>
                  <a:schemeClr val="tx1"/>
                </a:solidFill>
                <a:latin typeface="Century Gothic" panose="020B0502020202020204" pitchFamily="34" charset="0"/>
                <a:ea typeface="MS PGothic" panose="020B0600070205080204" pitchFamily="34" charset="-128"/>
              </a:defRPr>
            </a:lvl3pPr>
            <a:lvl4pPr marL="1600200" indent="-228600" eaLnBrk="0" hangingPunct="0">
              <a:defRPr sz="2400">
                <a:solidFill>
                  <a:schemeClr val="tx1"/>
                </a:solidFill>
                <a:latin typeface="Century Gothic" panose="020B0502020202020204" pitchFamily="34" charset="0"/>
                <a:ea typeface="MS PGothic" panose="020B0600070205080204" pitchFamily="34" charset="-128"/>
              </a:defRPr>
            </a:lvl4pPr>
            <a:lvl5pPr marL="2057400" indent="-228600" eaLnBrk="0" hangingPunct="0">
              <a:defRPr sz="2400">
                <a:solidFill>
                  <a:schemeClr val="tx1"/>
                </a:solidFill>
                <a:latin typeface="Century Gothic" panose="020B0502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entury Gothic" panose="020B0502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entury Gothic" panose="020B0502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entury Gothic" panose="020B0502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entury Gothic" panose="020B0502020202020204" pitchFamily="34" charset="0"/>
                <a:ea typeface="MS PGothic" panose="020B0600070205080204" pitchFamily="34" charset="-128"/>
              </a:defRPr>
            </a:lvl9pPr>
          </a:lstStyle>
          <a:p>
            <a:pPr>
              <a:defRPr/>
            </a:pPr>
            <a:r>
              <a:rPr lang="en-US" altLang="en-US" sz="525" dirty="0" smtClean="0">
                <a:solidFill>
                  <a:schemeClr val="tx1">
                    <a:lumMod val="85000"/>
                    <a:lumOff val="15000"/>
                  </a:schemeClr>
                </a:solidFill>
                <a:latin typeface="Arial" panose="02080604020202020204" pitchFamily="34" charset="0"/>
                <a:ea typeface="Arial" panose="02080604020202020204" pitchFamily="34" charset="0"/>
                <a:cs typeface="Arial" panose="02080604020202020204" pitchFamily="34" charset="0"/>
              </a:rPr>
              <a:t>© Copyright National University of Singapore. All Rights Reserved. </a:t>
            </a:r>
            <a:endParaRPr lang="en-US" altLang="en-US" sz="525" dirty="0" smtClean="0">
              <a:solidFill>
                <a:schemeClr val="tx1">
                  <a:lumMod val="85000"/>
                  <a:lumOff val="15000"/>
                </a:schemeClr>
              </a:solidFill>
              <a:latin typeface="Arial" panose="02080604020202020204" pitchFamily="34" charset="0"/>
              <a:ea typeface="Arial" panose="02080604020202020204" pitchFamily="34" charset="0"/>
              <a:cs typeface="Arial" panose="02080604020202020204" pitchFamily="34" charset="0"/>
            </a:endParaRPr>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Lst>
  <p:txStyles>
    <p:titleStyle>
      <a:lvl1pPr algn="l" defTabSz="685800" rtl="0" eaLnBrk="1" latinLnBrk="0" hangingPunct="1">
        <a:lnSpc>
          <a:spcPct val="90000"/>
        </a:lnSpc>
        <a:spcBef>
          <a:spcPct val="0"/>
        </a:spcBef>
        <a:buNone/>
        <a:defRPr sz="3300" b="1" kern="1200">
          <a:solidFill>
            <a:srgbClr val="004282"/>
          </a:solidFill>
          <a:latin typeface="Arial" panose="02080604020202020204" pitchFamily="34" charset="0"/>
          <a:ea typeface="Arial" panose="02080604020202020204" pitchFamily="34" charset="0"/>
          <a:cs typeface="Arial" panose="02080604020202020204" pitchFamily="34" charset="0"/>
        </a:defRPr>
      </a:lvl1pPr>
    </p:titleStyle>
    <p:bodyStyle>
      <a:lvl1pPr marL="171450" indent="-171450" algn="l" defTabSz="685800" rtl="0" eaLnBrk="1" latinLnBrk="0" hangingPunct="1">
        <a:lnSpc>
          <a:spcPct val="90000"/>
        </a:lnSpc>
        <a:spcBef>
          <a:spcPts val="750"/>
        </a:spcBef>
        <a:buFont typeface="Arial" panose="02080604020202020204" pitchFamily="34" charset="0"/>
        <a:buChar char="•"/>
        <a:defRPr sz="2100" kern="1200">
          <a:solidFill>
            <a:srgbClr val="004282"/>
          </a:solidFill>
          <a:latin typeface="Arial" panose="02080604020202020204" pitchFamily="34" charset="0"/>
          <a:ea typeface="Arial" panose="02080604020202020204" pitchFamily="34" charset="0"/>
          <a:cs typeface="Arial" panose="02080604020202020204" pitchFamily="34" charset="0"/>
        </a:defRPr>
      </a:lvl1pPr>
      <a:lvl2pPr marL="514350" indent="-171450" algn="l" defTabSz="685800" rtl="0" eaLnBrk="1" latinLnBrk="0" hangingPunct="1">
        <a:lnSpc>
          <a:spcPct val="90000"/>
        </a:lnSpc>
        <a:spcBef>
          <a:spcPts val="375"/>
        </a:spcBef>
        <a:buFont typeface="Arial" panose="02080604020202020204" pitchFamily="34" charset="0"/>
        <a:buChar char="•"/>
        <a:defRPr sz="1800" kern="1200">
          <a:solidFill>
            <a:srgbClr val="004282"/>
          </a:solidFill>
          <a:latin typeface="Arial" panose="02080604020202020204" pitchFamily="34" charset="0"/>
          <a:ea typeface="Arial" panose="02080604020202020204" pitchFamily="34" charset="0"/>
          <a:cs typeface="Arial" panose="02080604020202020204" pitchFamily="34" charset="0"/>
        </a:defRPr>
      </a:lvl2pPr>
      <a:lvl3pPr marL="857250" indent="-171450" algn="l" defTabSz="685800" rtl="0" eaLnBrk="1" latinLnBrk="0" hangingPunct="1">
        <a:lnSpc>
          <a:spcPct val="90000"/>
        </a:lnSpc>
        <a:spcBef>
          <a:spcPts val="375"/>
        </a:spcBef>
        <a:buFont typeface="Arial" panose="02080604020202020204" pitchFamily="34" charset="0"/>
        <a:buChar char="•"/>
        <a:defRPr sz="1500" kern="1200">
          <a:solidFill>
            <a:srgbClr val="004282"/>
          </a:solidFill>
          <a:latin typeface="Arial" panose="02080604020202020204" pitchFamily="34" charset="0"/>
          <a:ea typeface="Arial" panose="02080604020202020204" pitchFamily="34" charset="0"/>
          <a:cs typeface="Arial" panose="02080604020202020204" pitchFamily="34" charset="0"/>
        </a:defRPr>
      </a:lvl3pPr>
      <a:lvl4pPr marL="1200150" indent="-171450" algn="l" defTabSz="685800" rtl="0" eaLnBrk="1" latinLnBrk="0" hangingPunct="1">
        <a:lnSpc>
          <a:spcPct val="90000"/>
        </a:lnSpc>
        <a:spcBef>
          <a:spcPts val="375"/>
        </a:spcBef>
        <a:buFont typeface="Arial" panose="02080604020202020204" pitchFamily="34" charset="0"/>
        <a:buChar char="•"/>
        <a:defRPr sz="1350" kern="1200">
          <a:solidFill>
            <a:srgbClr val="004282"/>
          </a:solidFill>
          <a:latin typeface="Arial" panose="02080604020202020204" pitchFamily="34" charset="0"/>
          <a:ea typeface="Arial" panose="02080604020202020204" pitchFamily="34" charset="0"/>
          <a:cs typeface="Arial" panose="02080604020202020204" pitchFamily="34" charset="0"/>
        </a:defRPr>
      </a:lvl4pPr>
      <a:lvl5pPr marL="1543050" indent="-171450" algn="l" defTabSz="685800" rtl="0" eaLnBrk="1" latinLnBrk="0" hangingPunct="1">
        <a:lnSpc>
          <a:spcPct val="90000"/>
        </a:lnSpc>
        <a:spcBef>
          <a:spcPts val="375"/>
        </a:spcBef>
        <a:buFont typeface="Arial" panose="02080604020202020204" pitchFamily="34" charset="0"/>
        <a:buChar char="•"/>
        <a:defRPr sz="1350" kern="1200">
          <a:solidFill>
            <a:srgbClr val="004282"/>
          </a:solidFill>
          <a:latin typeface="Arial" panose="02080604020202020204" pitchFamily="34" charset="0"/>
          <a:ea typeface="Arial" panose="02080604020202020204" pitchFamily="34" charset="0"/>
          <a:cs typeface="Arial" panose="02080604020202020204" pitchFamily="34" charset="0"/>
        </a:defRPr>
      </a:lvl5pPr>
      <a:lvl6pPr marL="1885950" indent="-171450" algn="l" defTabSz="685800" rtl="0" eaLnBrk="1" latinLnBrk="0" hangingPunct="1">
        <a:lnSpc>
          <a:spcPct val="90000"/>
        </a:lnSpc>
        <a:spcBef>
          <a:spcPts val="375"/>
        </a:spcBef>
        <a:buFont typeface="Arial" panose="0208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8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8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8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latin typeface="Arial" panose="02080604020202020204" pitchFamily="34" charset="0"/>
                <a:ea typeface="Arial" panose="02080604020202020204" pitchFamily="34" charset="0"/>
                <a:cs typeface="Arial" panose="02080604020202020204" pitchFamily="34" charset="0"/>
              </a:defRPr>
            </a:lvl1pPr>
          </a:lstStyle>
          <a:p>
            <a:fld id="{C2E482B0-A764-7649-BFD8-7624B53F13A9}" type="slidenum">
              <a:rPr lang="en-GB" smtClean="0"/>
            </a:fld>
            <a:endParaRPr lang="en-GB" dirty="0"/>
          </a:p>
        </p:txBody>
      </p:sp>
      <p:sp>
        <p:nvSpPr>
          <p:cNvPr id="7" name="Text Box 20"/>
          <p:cNvSpPr txBox="1">
            <a:spLocks noChangeArrowheads="1"/>
          </p:cNvSpPr>
          <p:nvPr userDrawn="1"/>
        </p:nvSpPr>
        <p:spPr bwMode="auto">
          <a:xfrm>
            <a:off x="555672" y="4877388"/>
            <a:ext cx="2175596" cy="173124"/>
          </a:xfrm>
          <a:prstGeom prst="rect">
            <a:avLst/>
          </a:prstGeom>
          <a:noFill/>
          <a:ln w="9525">
            <a:noFill/>
            <a:miter lim="800000"/>
          </a:ln>
          <a:effectLst/>
        </p:spPr>
        <p:txBody>
          <a:bodyPr wrap="none">
            <a:spAutoFit/>
          </a:bodyPr>
          <a:lstStyle>
            <a:lvl1pPr eaLnBrk="0" hangingPunct="0">
              <a:defRPr sz="2400">
                <a:solidFill>
                  <a:schemeClr val="tx1"/>
                </a:solidFill>
                <a:latin typeface="Century Gothic" panose="020B0502020202020204" pitchFamily="34" charset="0"/>
                <a:ea typeface="MS PGothic" panose="020B0600070205080204" pitchFamily="34" charset="-128"/>
              </a:defRPr>
            </a:lvl1pPr>
            <a:lvl2pPr marL="742950" indent="-285750" eaLnBrk="0" hangingPunct="0">
              <a:defRPr sz="2400">
                <a:solidFill>
                  <a:schemeClr val="tx1"/>
                </a:solidFill>
                <a:latin typeface="Century Gothic" panose="020B0502020202020204" pitchFamily="34" charset="0"/>
                <a:ea typeface="MS PGothic" panose="020B0600070205080204" pitchFamily="34" charset="-128"/>
              </a:defRPr>
            </a:lvl2pPr>
            <a:lvl3pPr marL="1143000" indent="-228600" eaLnBrk="0" hangingPunct="0">
              <a:defRPr sz="2400">
                <a:solidFill>
                  <a:schemeClr val="tx1"/>
                </a:solidFill>
                <a:latin typeface="Century Gothic" panose="020B0502020202020204" pitchFamily="34" charset="0"/>
                <a:ea typeface="MS PGothic" panose="020B0600070205080204" pitchFamily="34" charset="-128"/>
              </a:defRPr>
            </a:lvl3pPr>
            <a:lvl4pPr marL="1600200" indent="-228600" eaLnBrk="0" hangingPunct="0">
              <a:defRPr sz="2400">
                <a:solidFill>
                  <a:schemeClr val="tx1"/>
                </a:solidFill>
                <a:latin typeface="Century Gothic" panose="020B0502020202020204" pitchFamily="34" charset="0"/>
                <a:ea typeface="MS PGothic" panose="020B0600070205080204" pitchFamily="34" charset="-128"/>
              </a:defRPr>
            </a:lvl4pPr>
            <a:lvl5pPr marL="2057400" indent="-228600" eaLnBrk="0" hangingPunct="0">
              <a:defRPr sz="2400">
                <a:solidFill>
                  <a:schemeClr val="tx1"/>
                </a:solidFill>
                <a:latin typeface="Century Gothic" panose="020B0502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entury Gothic" panose="020B0502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entury Gothic" panose="020B0502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entury Gothic" panose="020B0502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entury Gothic" panose="020B0502020202020204" pitchFamily="34" charset="0"/>
                <a:ea typeface="MS PGothic" panose="020B0600070205080204" pitchFamily="34" charset="-128"/>
              </a:defRPr>
            </a:lvl9pPr>
          </a:lstStyle>
          <a:p>
            <a:pPr>
              <a:defRPr/>
            </a:pPr>
            <a:r>
              <a:rPr lang="en-US" altLang="en-US" sz="525" dirty="0" smtClean="0">
                <a:solidFill>
                  <a:schemeClr val="tx1">
                    <a:lumMod val="85000"/>
                    <a:lumOff val="15000"/>
                  </a:schemeClr>
                </a:solidFill>
                <a:latin typeface="Arial" panose="02080604020202020204" pitchFamily="34" charset="0"/>
                <a:ea typeface="Arial" panose="02080604020202020204" pitchFamily="34" charset="0"/>
                <a:cs typeface="Arial" panose="02080604020202020204" pitchFamily="34" charset="0"/>
              </a:rPr>
              <a:t>© Copyright National University of Singapore. All Rights Reserved. </a:t>
            </a:r>
            <a:endParaRPr lang="en-US" altLang="en-US" sz="525" dirty="0" smtClean="0">
              <a:solidFill>
                <a:schemeClr val="tx1">
                  <a:lumMod val="85000"/>
                  <a:lumOff val="15000"/>
                </a:schemeClr>
              </a:solidFill>
              <a:latin typeface="Arial" panose="02080604020202020204" pitchFamily="34" charset="0"/>
              <a:ea typeface="Arial" panose="02080604020202020204" pitchFamily="34" charset="0"/>
              <a:cs typeface="Arial" panose="02080604020202020204" pitchFamily="34" charset="0"/>
            </a:endParaRPr>
          </a:p>
        </p:txBody>
      </p:sp>
    </p:spTree>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 id="2147483689" r:id="rId13"/>
  </p:sldLayoutIdLst>
  <p:txStyles>
    <p:titleStyle>
      <a:lvl1pPr algn="l" defTabSz="685800" rtl="0" eaLnBrk="1" latinLnBrk="0" hangingPunct="1">
        <a:lnSpc>
          <a:spcPct val="90000"/>
        </a:lnSpc>
        <a:spcBef>
          <a:spcPct val="0"/>
        </a:spcBef>
        <a:buNone/>
        <a:defRPr sz="3300" b="1" kern="1200">
          <a:solidFill>
            <a:srgbClr val="004282"/>
          </a:solidFill>
          <a:latin typeface="Arial" panose="02080604020202020204" pitchFamily="34" charset="0"/>
          <a:ea typeface="Arial" panose="02080604020202020204" pitchFamily="34" charset="0"/>
          <a:cs typeface="Arial" panose="02080604020202020204" pitchFamily="34" charset="0"/>
        </a:defRPr>
      </a:lvl1pPr>
    </p:titleStyle>
    <p:bodyStyle>
      <a:lvl1pPr marL="171450" indent="-171450" algn="l" defTabSz="685800" rtl="0" eaLnBrk="1" latinLnBrk="0" hangingPunct="1">
        <a:lnSpc>
          <a:spcPct val="90000"/>
        </a:lnSpc>
        <a:spcBef>
          <a:spcPts val="750"/>
        </a:spcBef>
        <a:buFont typeface="Arial" panose="02080604020202020204" pitchFamily="34" charset="0"/>
        <a:buChar char="•"/>
        <a:defRPr sz="2100" kern="1200">
          <a:solidFill>
            <a:srgbClr val="004282"/>
          </a:solidFill>
          <a:latin typeface="Arial" panose="02080604020202020204" pitchFamily="34" charset="0"/>
          <a:ea typeface="Arial" panose="02080604020202020204" pitchFamily="34" charset="0"/>
          <a:cs typeface="Arial" panose="02080604020202020204" pitchFamily="34" charset="0"/>
        </a:defRPr>
      </a:lvl1pPr>
      <a:lvl2pPr marL="514350" indent="-171450" algn="l" defTabSz="685800" rtl="0" eaLnBrk="1" latinLnBrk="0" hangingPunct="1">
        <a:lnSpc>
          <a:spcPct val="90000"/>
        </a:lnSpc>
        <a:spcBef>
          <a:spcPts val="375"/>
        </a:spcBef>
        <a:buFont typeface="Arial" panose="02080604020202020204" pitchFamily="34" charset="0"/>
        <a:buChar char="•"/>
        <a:defRPr sz="1800" kern="1200">
          <a:solidFill>
            <a:srgbClr val="004282"/>
          </a:solidFill>
          <a:latin typeface="Arial" panose="02080604020202020204" pitchFamily="34" charset="0"/>
          <a:ea typeface="Arial" panose="02080604020202020204" pitchFamily="34" charset="0"/>
          <a:cs typeface="Arial" panose="02080604020202020204" pitchFamily="34" charset="0"/>
        </a:defRPr>
      </a:lvl2pPr>
      <a:lvl3pPr marL="857250" indent="-171450" algn="l" defTabSz="685800" rtl="0" eaLnBrk="1" latinLnBrk="0" hangingPunct="1">
        <a:lnSpc>
          <a:spcPct val="90000"/>
        </a:lnSpc>
        <a:spcBef>
          <a:spcPts val="375"/>
        </a:spcBef>
        <a:buFont typeface="Arial" panose="02080604020202020204" pitchFamily="34" charset="0"/>
        <a:buChar char="•"/>
        <a:defRPr sz="1500" kern="1200">
          <a:solidFill>
            <a:srgbClr val="004282"/>
          </a:solidFill>
          <a:latin typeface="Arial" panose="02080604020202020204" pitchFamily="34" charset="0"/>
          <a:ea typeface="Arial" panose="02080604020202020204" pitchFamily="34" charset="0"/>
          <a:cs typeface="Arial" panose="02080604020202020204" pitchFamily="34" charset="0"/>
        </a:defRPr>
      </a:lvl3pPr>
      <a:lvl4pPr marL="1200150" indent="-171450" algn="l" defTabSz="685800" rtl="0" eaLnBrk="1" latinLnBrk="0" hangingPunct="1">
        <a:lnSpc>
          <a:spcPct val="90000"/>
        </a:lnSpc>
        <a:spcBef>
          <a:spcPts val="375"/>
        </a:spcBef>
        <a:buFont typeface="Arial" panose="02080604020202020204" pitchFamily="34" charset="0"/>
        <a:buChar char="•"/>
        <a:defRPr sz="1350" kern="1200">
          <a:solidFill>
            <a:srgbClr val="004282"/>
          </a:solidFill>
          <a:latin typeface="Arial" panose="02080604020202020204" pitchFamily="34" charset="0"/>
          <a:ea typeface="Arial" panose="02080604020202020204" pitchFamily="34" charset="0"/>
          <a:cs typeface="Arial" panose="02080604020202020204" pitchFamily="34" charset="0"/>
        </a:defRPr>
      </a:lvl4pPr>
      <a:lvl5pPr marL="1543050" indent="-171450" algn="l" defTabSz="685800" rtl="0" eaLnBrk="1" latinLnBrk="0" hangingPunct="1">
        <a:lnSpc>
          <a:spcPct val="90000"/>
        </a:lnSpc>
        <a:spcBef>
          <a:spcPts val="375"/>
        </a:spcBef>
        <a:buFont typeface="Arial" panose="02080604020202020204" pitchFamily="34" charset="0"/>
        <a:buChar char="•"/>
        <a:defRPr sz="1350" kern="1200">
          <a:solidFill>
            <a:srgbClr val="004282"/>
          </a:solidFill>
          <a:latin typeface="Arial" panose="02080604020202020204" pitchFamily="34" charset="0"/>
          <a:ea typeface="Arial" panose="02080604020202020204" pitchFamily="34" charset="0"/>
          <a:cs typeface="Arial" panose="02080604020202020204" pitchFamily="34" charset="0"/>
        </a:defRPr>
      </a:lvl5pPr>
      <a:lvl6pPr marL="1885950" indent="-171450" algn="l" defTabSz="685800" rtl="0" eaLnBrk="1" latinLnBrk="0" hangingPunct="1">
        <a:lnSpc>
          <a:spcPct val="90000"/>
        </a:lnSpc>
        <a:spcBef>
          <a:spcPts val="375"/>
        </a:spcBef>
        <a:buFont typeface="Arial" panose="0208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8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8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8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latin typeface="Arial" panose="02080604020202020204" pitchFamily="34" charset="0"/>
                <a:ea typeface="Arial" panose="02080604020202020204" pitchFamily="34" charset="0"/>
                <a:cs typeface="Arial" panose="02080604020202020204" pitchFamily="34" charset="0"/>
              </a:defRPr>
            </a:lvl1pPr>
          </a:lstStyle>
          <a:p>
            <a:fld id="{C2E482B0-A764-7649-BFD8-7624B53F13A9}" type="slidenum">
              <a:rPr lang="en-GB" smtClean="0"/>
            </a:fld>
            <a:endParaRPr lang="en-GB" dirty="0"/>
          </a:p>
        </p:txBody>
      </p:sp>
      <p:sp>
        <p:nvSpPr>
          <p:cNvPr id="7" name="Text Box 20"/>
          <p:cNvSpPr txBox="1">
            <a:spLocks noChangeArrowheads="1"/>
          </p:cNvSpPr>
          <p:nvPr userDrawn="1"/>
        </p:nvSpPr>
        <p:spPr bwMode="auto">
          <a:xfrm>
            <a:off x="555672" y="4877388"/>
            <a:ext cx="2175596" cy="173124"/>
          </a:xfrm>
          <a:prstGeom prst="rect">
            <a:avLst/>
          </a:prstGeom>
          <a:noFill/>
          <a:ln w="9525">
            <a:noFill/>
            <a:miter lim="800000"/>
          </a:ln>
          <a:effectLst/>
        </p:spPr>
        <p:txBody>
          <a:bodyPr wrap="none">
            <a:spAutoFit/>
          </a:bodyPr>
          <a:lstStyle>
            <a:lvl1pPr eaLnBrk="0" hangingPunct="0">
              <a:defRPr sz="2400">
                <a:solidFill>
                  <a:schemeClr val="tx1"/>
                </a:solidFill>
                <a:latin typeface="Century Gothic" panose="020B0502020202020204" pitchFamily="34" charset="0"/>
                <a:ea typeface="MS PGothic" panose="020B0600070205080204" pitchFamily="34" charset="-128"/>
              </a:defRPr>
            </a:lvl1pPr>
            <a:lvl2pPr marL="742950" indent="-285750" eaLnBrk="0" hangingPunct="0">
              <a:defRPr sz="2400">
                <a:solidFill>
                  <a:schemeClr val="tx1"/>
                </a:solidFill>
                <a:latin typeface="Century Gothic" panose="020B0502020202020204" pitchFamily="34" charset="0"/>
                <a:ea typeface="MS PGothic" panose="020B0600070205080204" pitchFamily="34" charset="-128"/>
              </a:defRPr>
            </a:lvl2pPr>
            <a:lvl3pPr marL="1143000" indent="-228600" eaLnBrk="0" hangingPunct="0">
              <a:defRPr sz="2400">
                <a:solidFill>
                  <a:schemeClr val="tx1"/>
                </a:solidFill>
                <a:latin typeface="Century Gothic" panose="020B0502020202020204" pitchFamily="34" charset="0"/>
                <a:ea typeface="MS PGothic" panose="020B0600070205080204" pitchFamily="34" charset="-128"/>
              </a:defRPr>
            </a:lvl3pPr>
            <a:lvl4pPr marL="1600200" indent="-228600" eaLnBrk="0" hangingPunct="0">
              <a:defRPr sz="2400">
                <a:solidFill>
                  <a:schemeClr val="tx1"/>
                </a:solidFill>
                <a:latin typeface="Century Gothic" panose="020B0502020202020204" pitchFamily="34" charset="0"/>
                <a:ea typeface="MS PGothic" panose="020B0600070205080204" pitchFamily="34" charset="-128"/>
              </a:defRPr>
            </a:lvl4pPr>
            <a:lvl5pPr marL="2057400" indent="-228600" eaLnBrk="0" hangingPunct="0">
              <a:defRPr sz="2400">
                <a:solidFill>
                  <a:schemeClr val="tx1"/>
                </a:solidFill>
                <a:latin typeface="Century Gothic" panose="020B0502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entury Gothic" panose="020B0502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entury Gothic" panose="020B0502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entury Gothic" panose="020B0502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entury Gothic" panose="020B0502020202020204" pitchFamily="34" charset="0"/>
                <a:ea typeface="MS PGothic" panose="020B0600070205080204" pitchFamily="34" charset="-128"/>
              </a:defRPr>
            </a:lvl9pPr>
          </a:lstStyle>
          <a:p>
            <a:pPr>
              <a:defRPr/>
            </a:pPr>
            <a:r>
              <a:rPr lang="en-US" altLang="en-US" sz="525" dirty="0" smtClean="0">
                <a:solidFill>
                  <a:schemeClr val="tx1">
                    <a:lumMod val="85000"/>
                    <a:lumOff val="15000"/>
                  </a:schemeClr>
                </a:solidFill>
                <a:latin typeface="Arial" panose="02080604020202020204" pitchFamily="34" charset="0"/>
                <a:ea typeface="Arial" panose="02080604020202020204" pitchFamily="34" charset="0"/>
                <a:cs typeface="Arial" panose="02080604020202020204" pitchFamily="34" charset="0"/>
              </a:rPr>
              <a:t>© Copyright National University of Singapore. All Rights Reserved. </a:t>
            </a:r>
            <a:endParaRPr lang="en-US" altLang="en-US" sz="525" dirty="0" smtClean="0">
              <a:solidFill>
                <a:schemeClr val="tx1">
                  <a:lumMod val="85000"/>
                  <a:lumOff val="15000"/>
                </a:schemeClr>
              </a:solidFill>
              <a:latin typeface="Arial" panose="02080604020202020204" pitchFamily="34" charset="0"/>
              <a:ea typeface="Arial" panose="02080604020202020204" pitchFamily="34" charset="0"/>
              <a:cs typeface="Arial" panose="02080604020202020204" pitchFamily="34" charset="0"/>
            </a:endParaRPr>
          </a:p>
        </p:txBody>
      </p:sp>
    </p:spTree>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Lst>
  <p:txStyles>
    <p:titleStyle>
      <a:lvl1pPr algn="l" defTabSz="685800" rtl="0" eaLnBrk="1" latinLnBrk="0" hangingPunct="1">
        <a:lnSpc>
          <a:spcPct val="90000"/>
        </a:lnSpc>
        <a:spcBef>
          <a:spcPct val="0"/>
        </a:spcBef>
        <a:buNone/>
        <a:defRPr sz="3300" b="1" kern="1200">
          <a:solidFill>
            <a:srgbClr val="004282"/>
          </a:solidFill>
          <a:latin typeface="Arial" panose="02080604020202020204" pitchFamily="34" charset="0"/>
          <a:ea typeface="Arial" panose="02080604020202020204" pitchFamily="34" charset="0"/>
          <a:cs typeface="Arial" panose="02080604020202020204" pitchFamily="34" charset="0"/>
        </a:defRPr>
      </a:lvl1pPr>
    </p:titleStyle>
    <p:bodyStyle>
      <a:lvl1pPr marL="171450" indent="-171450" algn="l" defTabSz="685800" rtl="0" eaLnBrk="1" latinLnBrk="0" hangingPunct="1">
        <a:lnSpc>
          <a:spcPct val="90000"/>
        </a:lnSpc>
        <a:spcBef>
          <a:spcPts val="750"/>
        </a:spcBef>
        <a:buFont typeface="Arial" panose="02080604020202020204" pitchFamily="34" charset="0"/>
        <a:buChar char="•"/>
        <a:defRPr sz="2100" kern="1200">
          <a:solidFill>
            <a:srgbClr val="004282"/>
          </a:solidFill>
          <a:latin typeface="Arial" panose="02080604020202020204" pitchFamily="34" charset="0"/>
          <a:ea typeface="Arial" panose="02080604020202020204" pitchFamily="34" charset="0"/>
          <a:cs typeface="Arial" panose="02080604020202020204" pitchFamily="34" charset="0"/>
        </a:defRPr>
      </a:lvl1pPr>
      <a:lvl2pPr marL="514350" indent="-171450" algn="l" defTabSz="685800" rtl="0" eaLnBrk="1" latinLnBrk="0" hangingPunct="1">
        <a:lnSpc>
          <a:spcPct val="90000"/>
        </a:lnSpc>
        <a:spcBef>
          <a:spcPts val="375"/>
        </a:spcBef>
        <a:buFont typeface="Arial" panose="02080604020202020204" pitchFamily="34" charset="0"/>
        <a:buChar char="•"/>
        <a:defRPr sz="1800" kern="1200">
          <a:solidFill>
            <a:srgbClr val="004282"/>
          </a:solidFill>
          <a:latin typeface="Arial" panose="02080604020202020204" pitchFamily="34" charset="0"/>
          <a:ea typeface="Arial" panose="02080604020202020204" pitchFamily="34" charset="0"/>
          <a:cs typeface="Arial" panose="02080604020202020204" pitchFamily="34" charset="0"/>
        </a:defRPr>
      </a:lvl2pPr>
      <a:lvl3pPr marL="857250" indent="-171450" algn="l" defTabSz="685800" rtl="0" eaLnBrk="1" latinLnBrk="0" hangingPunct="1">
        <a:lnSpc>
          <a:spcPct val="90000"/>
        </a:lnSpc>
        <a:spcBef>
          <a:spcPts val="375"/>
        </a:spcBef>
        <a:buFont typeface="Arial" panose="02080604020202020204" pitchFamily="34" charset="0"/>
        <a:buChar char="•"/>
        <a:defRPr sz="1500" kern="1200">
          <a:solidFill>
            <a:srgbClr val="004282"/>
          </a:solidFill>
          <a:latin typeface="Arial" panose="02080604020202020204" pitchFamily="34" charset="0"/>
          <a:ea typeface="Arial" panose="02080604020202020204" pitchFamily="34" charset="0"/>
          <a:cs typeface="Arial" panose="02080604020202020204" pitchFamily="34" charset="0"/>
        </a:defRPr>
      </a:lvl3pPr>
      <a:lvl4pPr marL="1200150" indent="-171450" algn="l" defTabSz="685800" rtl="0" eaLnBrk="1" latinLnBrk="0" hangingPunct="1">
        <a:lnSpc>
          <a:spcPct val="90000"/>
        </a:lnSpc>
        <a:spcBef>
          <a:spcPts val="375"/>
        </a:spcBef>
        <a:buFont typeface="Arial" panose="02080604020202020204" pitchFamily="34" charset="0"/>
        <a:buChar char="•"/>
        <a:defRPr sz="1350" kern="1200">
          <a:solidFill>
            <a:srgbClr val="004282"/>
          </a:solidFill>
          <a:latin typeface="Arial" panose="02080604020202020204" pitchFamily="34" charset="0"/>
          <a:ea typeface="Arial" panose="02080604020202020204" pitchFamily="34" charset="0"/>
          <a:cs typeface="Arial" panose="02080604020202020204" pitchFamily="34" charset="0"/>
        </a:defRPr>
      </a:lvl4pPr>
      <a:lvl5pPr marL="1543050" indent="-171450" algn="l" defTabSz="685800" rtl="0" eaLnBrk="1" latinLnBrk="0" hangingPunct="1">
        <a:lnSpc>
          <a:spcPct val="90000"/>
        </a:lnSpc>
        <a:spcBef>
          <a:spcPts val="375"/>
        </a:spcBef>
        <a:buFont typeface="Arial" panose="02080604020202020204" pitchFamily="34" charset="0"/>
        <a:buChar char="•"/>
        <a:defRPr sz="1350" kern="1200">
          <a:solidFill>
            <a:srgbClr val="004282"/>
          </a:solidFill>
          <a:latin typeface="Arial" panose="02080604020202020204" pitchFamily="34" charset="0"/>
          <a:ea typeface="Arial" panose="02080604020202020204" pitchFamily="34" charset="0"/>
          <a:cs typeface="Arial" panose="02080604020202020204" pitchFamily="34" charset="0"/>
        </a:defRPr>
      </a:lvl5pPr>
      <a:lvl6pPr marL="1885950" indent="-171450" algn="l" defTabSz="685800" rtl="0" eaLnBrk="1" latinLnBrk="0" hangingPunct="1">
        <a:lnSpc>
          <a:spcPct val="90000"/>
        </a:lnSpc>
        <a:spcBef>
          <a:spcPts val="375"/>
        </a:spcBef>
        <a:buFont typeface="Arial" panose="0208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8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8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8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latin typeface="Arial" panose="02080604020202020204" pitchFamily="34" charset="0"/>
                <a:ea typeface="Arial" panose="02080604020202020204" pitchFamily="34" charset="0"/>
                <a:cs typeface="Arial" panose="02080604020202020204" pitchFamily="34" charset="0"/>
              </a:defRPr>
            </a:lvl1pPr>
          </a:lstStyle>
          <a:p>
            <a:fld id="{C2E482B0-A764-7649-BFD8-7624B53F13A9}" type="slidenum">
              <a:rPr lang="en-GB" smtClean="0"/>
            </a:fld>
            <a:endParaRPr lang="en-GB" dirty="0"/>
          </a:p>
        </p:txBody>
      </p:sp>
      <p:sp>
        <p:nvSpPr>
          <p:cNvPr id="7" name="Text Box 20"/>
          <p:cNvSpPr txBox="1">
            <a:spLocks noChangeArrowheads="1"/>
          </p:cNvSpPr>
          <p:nvPr userDrawn="1"/>
        </p:nvSpPr>
        <p:spPr bwMode="auto">
          <a:xfrm>
            <a:off x="555672" y="4877388"/>
            <a:ext cx="2175596" cy="173124"/>
          </a:xfrm>
          <a:prstGeom prst="rect">
            <a:avLst/>
          </a:prstGeom>
          <a:noFill/>
          <a:ln w="9525">
            <a:noFill/>
            <a:miter lim="800000"/>
          </a:ln>
          <a:effectLst/>
        </p:spPr>
        <p:txBody>
          <a:bodyPr wrap="none">
            <a:spAutoFit/>
          </a:bodyPr>
          <a:lstStyle>
            <a:lvl1pPr eaLnBrk="0" hangingPunct="0">
              <a:defRPr sz="2400">
                <a:solidFill>
                  <a:schemeClr val="tx1"/>
                </a:solidFill>
                <a:latin typeface="Century Gothic" panose="020B0502020202020204" pitchFamily="34" charset="0"/>
                <a:ea typeface="MS PGothic" panose="020B0600070205080204" pitchFamily="34" charset="-128"/>
              </a:defRPr>
            </a:lvl1pPr>
            <a:lvl2pPr marL="742950" indent="-285750" eaLnBrk="0" hangingPunct="0">
              <a:defRPr sz="2400">
                <a:solidFill>
                  <a:schemeClr val="tx1"/>
                </a:solidFill>
                <a:latin typeface="Century Gothic" panose="020B0502020202020204" pitchFamily="34" charset="0"/>
                <a:ea typeface="MS PGothic" panose="020B0600070205080204" pitchFamily="34" charset="-128"/>
              </a:defRPr>
            </a:lvl2pPr>
            <a:lvl3pPr marL="1143000" indent="-228600" eaLnBrk="0" hangingPunct="0">
              <a:defRPr sz="2400">
                <a:solidFill>
                  <a:schemeClr val="tx1"/>
                </a:solidFill>
                <a:latin typeface="Century Gothic" panose="020B0502020202020204" pitchFamily="34" charset="0"/>
                <a:ea typeface="MS PGothic" panose="020B0600070205080204" pitchFamily="34" charset="-128"/>
              </a:defRPr>
            </a:lvl3pPr>
            <a:lvl4pPr marL="1600200" indent="-228600" eaLnBrk="0" hangingPunct="0">
              <a:defRPr sz="2400">
                <a:solidFill>
                  <a:schemeClr val="tx1"/>
                </a:solidFill>
                <a:latin typeface="Century Gothic" panose="020B0502020202020204" pitchFamily="34" charset="0"/>
                <a:ea typeface="MS PGothic" panose="020B0600070205080204" pitchFamily="34" charset="-128"/>
              </a:defRPr>
            </a:lvl4pPr>
            <a:lvl5pPr marL="2057400" indent="-228600" eaLnBrk="0" hangingPunct="0">
              <a:defRPr sz="2400">
                <a:solidFill>
                  <a:schemeClr val="tx1"/>
                </a:solidFill>
                <a:latin typeface="Century Gothic" panose="020B0502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entury Gothic" panose="020B0502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entury Gothic" panose="020B0502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entury Gothic" panose="020B0502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entury Gothic" panose="020B0502020202020204" pitchFamily="34" charset="0"/>
                <a:ea typeface="MS PGothic" panose="020B0600070205080204" pitchFamily="34" charset="-128"/>
              </a:defRPr>
            </a:lvl9pPr>
          </a:lstStyle>
          <a:p>
            <a:pPr>
              <a:defRPr/>
            </a:pPr>
            <a:r>
              <a:rPr lang="en-US" altLang="en-US" sz="525" dirty="0" smtClean="0">
                <a:solidFill>
                  <a:schemeClr val="tx1">
                    <a:lumMod val="85000"/>
                    <a:lumOff val="15000"/>
                  </a:schemeClr>
                </a:solidFill>
                <a:latin typeface="Arial" panose="02080604020202020204" pitchFamily="34" charset="0"/>
                <a:ea typeface="Arial" panose="02080604020202020204" pitchFamily="34" charset="0"/>
                <a:cs typeface="Arial" panose="02080604020202020204" pitchFamily="34" charset="0"/>
              </a:rPr>
              <a:t>© Copyright National University of Singapore. All Rights Reserved. </a:t>
            </a:r>
            <a:endParaRPr lang="en-US" altLang="en-US" sz="525" dirty="0" smtClean="0">
              <a:solidFill>
                <a:schemeClr val="tx1">
                  <a:lumMod val="85000"/>
                  <a:lumOff val="15000"/>
                </a:schemeClr>
              </a:solidFill>
              <a:latin typeface="Arial" panose="02080604020202020204" pitchFamily="34" charset="0"/>
              <a:ea typeface="Arial" panose="02080604020202020204" pitchFamily="34" charset="0"/>
              <a:cs typeface="Arial" panose="02080604020202020204" pitchFamily="34" charset="0"/>
            </a:endParaRPr>
          </a:p>
        </p:txBody>
      </p:sp>
    </p:spTree>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 id="2147483713" r:id="rId9"/>
    <p:sldLayoutId id="2147483714" r:id="rId10"/>
    <p:sldLayoutId id="2147483715" r:id="rId11"/>
    <p:sldLayoutId id="2147483716" r:id="rId12"/>
    <p:sldLayoutId id="2147483717" r:id="rId13"/>
  </p:sldLayoutIdLst>
  <p:txStyles>
    <p:titleStyle>
      <a:lvl1pPr algn="l" defTabSz="685800" rtl="0" eaLnBrk="1" latinLnBrk="0" hangingPunct="1">
        <a:lnSpc>
          <a:spcPct val="90000"/>
        </a:lnSpc>
        <a:spcBef>
          <a:spcPct val="0"/>
        </a:spcBef>
        <a:buNone/>
        <a:defRPr sz="3300" b="1" kern="1200">
          <a:solidFill>
            <a:srgbClr val="004282"/>
          </a:solidFill>
          <a:latin typeface="Arial" panose="02080604020202020204" pitchFamily="34" charset="0"/>
          <a:ea typeface="Arial" panose="02080604020202020204" pitchFamily="34" charset="0"/>
          <a:cs typeface="Arial" panose="02080604020202020204" pitchFamily="34" charset="0"/>
        </a:defRPr>
      </a:lvl1pPr>
    </p:titleStyle>
    <p:bodyStyle>
      <a:lvl1pPr marL="171450" indent="-171450" algn="l" defTabSz="685800" rtl="0" eaLnBrk="1" latinLnBrk="0" hangingPunct="1">
        <a:lnSpc>
          <a:spcPct val="90000"/>
        </a:lnSpc>
        <a:spcBef>
          <a:spcPts val="750"/>
        </a:spcBef>
        <a:buFont typeface="Arial" panose="02080604020202020204" pitchFamily="34" charset="0"/>
        <a:buChar char="•"/>
        <a:defRPr sz="2100" kern="1200">
          <a:solidFill>
            <a:srgbClr val="004282"/>
          </a:solidFill>
          <a:latin typeface="Arial" panose="02080604020202020204" pitchFamily="34" charset="0"/>
          <a:ea typeface="Arial" panose="02080604020202020204" pitchFamily="34" charset="0"/>
          <a:cs typeface="Arial" panose="02080604020202020204" pitchFamily="34" charset="0"/>
        </a:defRPr>
      </a:lvl1pPr>
      <a:lvl2pPr marL="514350" indent="-171450" algn="l" defTabSz="685800" rtl="0" eaLnBrk="1" latinLnBrk="0" hangingPunct="1">
        <a:lnSpc>
          <a:spcPct val="90000"/>
        </a:lnSpc>
        <a:spcBef>
          <a:spcPts val="375"/>
        </a:spcBef>
        <a:buFont typeface="Arial" panose="02080604020202020204" pitchFamily="34" charset="0"/>
        <a:buChar char="•"/>
        <a:defRPr sz="1800" kern="1200">
          <a:solidFill>
            <a:srgbClr val="004282"/>
          </a:solidFill>
          <a:latin typeface="Arial" panose="02080604020202020204" pitchFamily="34" charset="0"/>
          <a:ea typeface="Arial" panose="02080604020202020204" pitchFamily="34" charset="0"/>
          <a:cs typeface="Arial" panose="02080604020202020204" pitchFamily="34" charset="0"/>
        </a:defRPr>
      </a:lvl2pPr>
      <a:lvl3pPr marL="857250" indent="-171450" algn="l" defTabSz="685800" rtl="0" eaLnBrk="1" latinLnBrk="0" hangingPunct="1">
        <a:lnSpc>
          <a:spcPct val="90000"/>
        </a:lnSpc>
        <a:spcBef>
          <a:spcPts val="375"/>
        </a:spcBef>
        <a:buFont typeface="Arial" panose="02080604020202020204" pitchFamily="34" charset="0"/>
        <a:buChar char="•"/>
        <a:defRPr sz="1500" kern="1200">
          <a:solidFill>
            <a:srgbClr val="004282"/>
          </a:solidFill>
          <a:latin typeface="Arial" panose="02080604020202020204" pitchFamily="34" charset="0"/>
          <a:ea typeface="Arial" panose="02080604020202020204" pitchFamily="34" charset="0"/>
          <a:cs typeface="Arial" panose="02080604020202020204" pitchFamily="34" charset="0"/>
        </a:defRPr>
      </a:lvl3pPr>
      <a:lvl4pPr marL="1200150" indent="-171450" algn="l" defTabSz="685800" rtl="0" eaLnBrk="1" latinLnBrk="0" hangingPunct="1">
        <a:lnSpc>
          <a:spcPct val="90000"/>
        </a:lnSpc>
        <a:spcBef>
          <a:spcPts val="375"/>
        </a:spcBef>
        <a:buFont typeface="Arial" panose="02080604020202020204" pitchFamily="34" charset="0"/>
        <a:buChar char="•"/>
        <a:defRPr sz="1350" kern="1200">
          <a:solidFill>
            <a:srgbClr val="004282"/>
          </a:solidFill>
          <a:latin typeface="Arial" panose="02080604020202020204" pitchFamily="34" charset="0"/>
          <a:ea typeface="Arial" panose="02080604020202020204" pitchFamily="34" charset="0"/>
          <a:cs typeface="Arial" panose="02080604020202020204" pitchFamily="34" charset="0"/>
        </a:defRPr>
      </a:lvl4pPr>
      <a:lvl5pPr marL="1543050" indent="-171450" algn="l" defTabSz="685800" rtl="0" eaLnBrk="1" latinLnBrk="0" hangingPunct="1">
        <a:lnSpc>
          <a:spcPct val="90000"/>
        </a:lnSpc>
        <a:spcBef>
          <a:spcPts val="375"/>
        </a:spcBef>
        <a:buFont typeface="Arial" panose="02080604020202020204" pitchFamily="34" charset="0"/>
        <a:buChar char="•"/>
        <a:defRPr sz="1350" kern="1200">
          <a:solidFill>
            <a:srgbClr val="004282"/>
          </a:solidFill>
          <a:latin typeface="Arial" panose="02080604020202020204" pitchFamily="34" charset="0"/>
          <a:ea typeface="Arial" panose="02080604020202020204" pitchFamily="34" charset="0"/>
          <a:cs typeface="Arial" panose="02080604020202020204" pitchFamily="34" charset="0"/>
        </a:defRPr>
      </a:lvl5pPr>
      <a:lvl6pPr marL="1885950" indent="-171450" algn="l" defTabSz="685800" rtl="0" eaLnBrk="1" latinLnBrk="0" hangingPunct="1">
        <a:lnSpc>
          <a:spcPct val="90000"/>
        </a:lnSpc>
        <a:spcBef>
          <a:spcPts val="375"/>
        </a:spcBef>
        <a:buFont typeface="Arial" panose="0208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8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8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8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latin typeface="Arial" panose="02080604020202020204" pitchFamily="34" charset="0"/>
                <a:ea typeface="Arial" panose="02080604020202020204" pitchFamily="34" charset="0"/>
                <a:cs typeface="Arial" panose="02080604020202020204" pitchFamily="34" charset="0"/>
              </a:defRPr>
            </a:lvl1pPr>
          </a:lstStyle>
          <a:p>
            <a:fld id="{C2E482B0-A764-7649-BFD8-7624B53F13A9}" type="slidenum">
              <a:rPr lang="en-GB" smtClean="0"/>
            </a:fld>
            <a:endParaRPr lang="en-GB" dirty="0"/>
          </a:p>
        </p:txBody>
      </p:sp>
      <p:sp>
        <p:nvSpPr>
          <p:cNvPr id="7" name="Text Box 20"/>
          <p:cNvSpPr txBox="1">
            <a:spLocks noChangeArrowheads="1"/>
          </p:cNvSpPr>
          <p:nvPr userDrawn="1"/>
        </p:nvSpPr>
        <p:spPr bwMode="auto">
          <a:xfrm>
            <a:off x="555672" y="4877388"/>
            <a:ext cx="2175596" cy="173124"/>
          </a:xfrm>
          <a:prstGeom prst="rect">
            <a:avLst/>
          </a:prstGeom>
          <a:noFill/>
          <a:ln w="9525">
            <a:noFill/>
            <a:miter lim="800000"/>
          </a:ln>
          <a:effectLst/>
        </p:spPr>
        <p:txBody>
          <a:bodyPr wrap="none">
            <a:spAutoFit/>
          </a:bodyPr>
          <a:lstStyle>
            <a:lvl1pPr eaLnBrk="0" hangingPunct="0">
              <a:defRPr sz="2400">
                <a:solidFill>
                  <a:schemeClr val="tx1"/>
                </a:solidFill>
                <a:latin typeface="Century Gothic" panose="020B0502020202020204" pitchFamily="34" charset="0"/>
                <a:ea typeface="MS PGothic" panose="020B0600070205080204" pitchFamily="34" charset="-128"/>
              </a:defRPr>
            </a:lvl1pPr>
            <a:lvl2pPr marL="742950" indent="-285750" eaLnBrk="0" hangingPunct="0">
              <a:defRPr sz="2400">
                <a:solidFill>
                  <a:schemeClr val="tx1"/>
                </a:solidFill>
                <a:latin typeface="Century Gothic" panose="020B0502020202020204" pitchFamily="34" charset="0"/>
                <a:ea typeface="MS PGothic" panose="020B0600070205080204" pitchFamily="34" charset="-128"/>
              </a:defRPr>
            </a:lvl2pPr>
            <a:lvl3pPr marL="1143000" indent="-228600" eaLnBrk="0" hangingPunct="0">
              <a:defRPr sz="2400">
                <a:solidFill>
                  <a:schemeClr val="tx1"/>
                </a:solidFill>
                <a:latin typeface="Century Gothic" panose="020B0502020202020204" pitchFamily="34" charset="0"/>
                <a:ea typeface="MS PGothic" panose="020B0600070205080204" pitchFamily="34" charset="-128"/>
              </a:defRPr>
            </a:lvl3pPr>
            <a:lvl4pPr marL="1600200" indent="-228600" eaLnBrk="0" hangingPunct="0">
              <a:defRPr sz="2400">
                <a:solidFill>
                  <a:schemeClr val="tx1"/>
                </a:solidFill>
                <a:latin typeface="Century Gothic" panose="020B0502020202020204" pitchFamily="34" charset="0"/>
                <a:ea typeface="MS PGothic" panose="020B0600070205080204" pitchFamily="34" charset="-128"/>
              </a:defRPr>
            </a:lvl4pPr>
            <a:lvl5pPr marL="2057400" indent="-228600" eaLnBrk="0" hangingPunct="0">
              <a:defRPr sz="2400">
                <a:solidFill>
                  <a:schemeClr val="tx1"/>
                </a:solidFill>
                <a:latin typeface="Century Gothic" panose="020B0502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entury Gothic" panose="020B0502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entury Gothic" panose="020B0502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entury Gothic" panose="020B0502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entury Gothic" panose="020B0502020202020204" pitchFamily="34" charset="0"/>
                <a:ea typeface="MS PGothic" panose="020B0600070205080204" pitchFamily="34" charset="-128"/>
              </a:defRPr>
            </a:lvl9pPr>
          </a:lstStyle>
          <a:p>
            <a:pPr>
              <a:defRPr/>
            </a:pPr>
            <a:r>
              <a:rPr lang="en-US" altLang="en-US" sz="525" dirty="0" smtClean="0">
                <a:solidFill>
                  <a:schemeClr val="tx1">
                    <a:lumMod val="85000"/>
                    <a:lumOff val="15000"/>
                  </a:schemeClr>
                </a:solidFill>
                <a:latin typeface="Arial" panose="02080604020202020204" pitchFamily="34" charset="0"/>
                <a:ea typeface="Arial" panose="02080604020202020204" pitchFamily="34" charset="0"/>
                <a:cs typeface="Arial" panose="02080604020202020204" pitchFamily="34" charset="0"/>
              </a:rPr>
              <a:t>© Copyright National University of Singapore. All Rights Reserved. </a:t>
            </a:r>
            <a:endParaRPr lang="en-US" altLang="en-US" sz="525" dirty="0" smtClean="0">
              <a:solidFill>
                <a:schemeClr val="tx1">
                  <a:lumMod val="85000"/>
                  <a:lumOff val="15000"/>
                </a:schemeClr>
              </a:solidFill>
              <a:latin typeface="Arial" panose="02080604020202020204" pitchFamily="34" charset="0"/>
              <a:ea typeface="Arial" panose="02080604020202020204" pitchFamily="34" charset="0"/>
              <a:cs typeface="Arial" panose="02080604020202020204" pitchFamily="34" charset="0"/>
            </a:endParaRPr>
          </a:p>
        </p:txBody>
      </p:sp>
    </p:spTree>
  </p:cSld>
  <p:clrMap bg1="lt1" tx1="dk1" bg2="lt2" tx2="dk2" accent1="accent1" accent2="accent2" accent3="accent3" accent4="accent4" accent5="accent5" accent6="accent6" hlink="hlink" folHlink="folHlink"/>
  <p:sldLayoutIdLst>
    <p:sldLayoutId id="2147483719" r:id="rId1"/>
    <p:sldLayoutId id="2147483720" r:id="rId2"/>
    <p:sldLayoutId id="2147483721" r:id="rId3"/>
    <p:sldLayoutId id="2147483722" r:id="rId4"/>
    <p:sldLayoutId id="2147483723" r:id="rId5"/>
    <p:sldLayoutId id="2147483724" r:id="rId6"/>
    <p:sldLayoutId id="2147483725" r:id="rId7"/>
    <p:sldLayoutId id="2147483726" r:id="rId8"/>
    <p:sldLayoutId id="2147483727" r:id="rId9"/>
    <p:sldLayoutId id="2147483728" r:id="rId10"/>
    <p:sldLayoutId id="2147483729" r:id="rId11"/>
    <p:sldLayoutId id="2147483730" r:id="rId12"/>
    <p:sldLayoutId id="2147483731" r:id="rId13"/>
  </p:sldLayoutIdLst>
  <p:txStyles>
    <p:titleStyle>
      <a:lvl1pPr algn="l" defTabSz="685800" rtl="0" eaLnBrk="1" latinLnBrk="0" hangingPunct="1">
        <a:lnSpc>
          <a:spcPct val="90000"/>
        </a:lnSpc>
        <a:spcBef>
          <a:spcPct val="0"/>
        </a:spcBef>
        <a:buNone/>
        <a:defRPr sz="3300" b="1" kern="1200">
          <a:solidFill>
            <a:srgbClr val="004282"/>
          </a:solidFill>
          <a:latin typeface="Arial" panose="02080604020202020204" pitchFamily="34" charset="0"/>
          <a:ea typeface="Arial" panose="02080604020202020204" pitchFamily="34" charset="0"/>
          <a:cs typeface="Arial" panose="02080604020202020204" pitchFamily="34" charset="0"/>
        </a:defRPr>
      </a:lvl1pPr>
    </p:titleStyle>
    <p:bodyStyle>
      <a:lvl1pPr marL="171450" indent="-171450" algn="l" defTabSz="685800" rtl="0" eaLnBrk="1" latinLnBrk="0" hangingPunct="1">
        <a:lnSpc>
          <a:spcPct val="90000"/>
        </a:lnSpc>
        <a:spcBef>
          <a:spcPts val="750"/>
        </a:spcBef>
        <a:buFont typeface="Arial" panose="02080604020202020204" pitchFamily="34" charset="0"/>
        <a:buChar char="•"/>
        <a:defRPr sz="2100" kern="1200">
          <a:solidFill>
            <a:srgbClr val="004282"/>
          </a:solidFill>
          <a:latin typeface="Arial" panose="02080604020202020204" pitchFamily="34" charset="0"/>
          <a:ea typeface="Arial" panose="02080604020202020204" pitchFamily="34" charset="0"/>
          <a:cs typeface="Arial" panose="02080604020202020204" pitchFamily="34" charset="0"/>
        </a:defRPr>
      </a:lvl1pPr>
      <a:lvl2pPr marL="514350" indent="-171450" algn="l" defTabSz="685800" rtl="0" eaLnBrk="1" latinLnBrk="0" hangingPunct="1">
        <a:lnSpc>
          <a:spcPct val="90000"/>
        </a:lnSpc>
        <a:spcBef>
          <a:spcPts val="375"/>
        </a:spcBef>
        <a:buFont typeface="Arial" panose="02080604020202020204" pitchFamily="34" charset="0"/>
        <a:buChar char="•"/>
        <a:defRPr sz="1800" kern="1200">
          <a:solidFill>
            <a:srgbClr val="004282"/>
          </a:solidFill>
          <a:latin typeface="Arial" panose="02080604020202020204" pitchFamily="34" charset="0"/>
          <a:ea typeface="Arial" panose="02080604020202020204" pitchFamily="34" charset="0"/>
          <a:cs typeface="Arial" panose="02080604020202020204" pitchFamily="34" charset="0"/>
        </a:defRPr>
      </a:lvl2pPr>
      <a:lvl3pPr marL="857250" indent="-171450" algn="l" defTabSz="685800" rtl="0" eaLnBrk="1" latinLnBrk="0" hangingPunct="1">
        <a:lnSpc>
          <a:spcPct val="90000"/>
        </a:lnSpc>
        <a:spcBef>
          <a:spcPts val="375"/>
        </a:spcBef>
        <a:buFont typeface="Arial" panose="02080604020202020204" pitchFamily="34" charset="0"/>
        <a:buChar char="•"/>
        <a:defRPr sz="1500" kern="1200">
          <a:solidFill>
            <a:srgbClr val="004282"/>
          </a:solidFill>
          <a:latin typeface="Arial" panose="02080604020202020204" pitchFamily="34" charset="0"/>
          <a:ea typeface="Arial" panose="02080604020202020204" pitchFamily="34" charset="0"/>
          <a:cs typeface="Arial" panose="02080604020202020204" pitchFamily="34" charset="0"/>
        </a:defRPr>
      </a:lvl3pPr>
      <a:lvl4pPr marL="1200150" indent="-171450" algn="l" defTabSz="685800" rtl="0" eaLnBrk="1" latinLnBrk="0" hangingPunct="1">
        <a:lnSpc>
          <a:spcPct val="90000"/>
        </a:lnSpc>
        <a:spcBef>
          <a:spcPts val="375"/>
        </a:spcBef>
        <a:buFont typeface="Arial" panose="02080604020202020204" pitchFamily="34" charset="0"/>
        <a:buChar char="•"/>
        <a:defRPr sz="1350" kern="1200">
          <a:solidFill>
            <a:srgbClr val="004282"/>
          </a:solidFill>
          <a:latin typeface="Arial" panose="02080604020202020204" pitchFamily="34" charset="0"/>
          <a:ea typeface="Arial" panose="02080604020202020204" pitchFamily="34" charset="0"/>
          <a:cs typeface="Arial" panose="02080604020202020204" pitchFamily="34" charset="0"/>
        </a:defRPr>
      </a:lvl4pPr>
      <a:lvl5pPr marL="1543050" indent="-171450" algn="l" defTabSz="685800" rtl="0" eaLnBrk="1" latinLnBrk="0" hangingPunct="1">
        <a:lnSpc>
          <a:spcPct val="90000"/>
        </a:lnSpc>
        <a:spcBef>
          <a:spcPts val="375"/>
        </a:spcBef>
        <a:buFont typeface="Arial" panose="02080604020202020204" pitchFamily="34" charset="0"/>
        <a:buChar char="•"/>
        <a:defRPr sz="1350" kern="1200">
          <a:solidFill>
            <a:srgbClr val="004282"/>
          </a:solidFill>
          <a:latin typeface="Arial" panose="02080604020202020204" pitchFamily="34" charset="0"/>
          <a:ea typeface="Arial" panose="02080604020202020204" pitchFamily="34" charset="0"/>
          <a:cs typeface="Arial" panose="02080604020202020204" pitchFamily="34" charset="0"/>
        </a:defRPr>
      </a:lvl5pPr>
      <a:lvl6pPr marL="1885950" indent="-171450" algn="l" defTabSz="685800" rtl="0" eaLnBrk="1" latinLnBrk="0" hangingPunct="1">
        <a:lnSpc>
          <a:spcPct val="90000"/>
        </a:lnSpc>
        <a:spcBef>
          <a:spcPts val="375"/>
        </a:spcBef>
        <a:buFont typeface="Arial" panose="0208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8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8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8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latin typeface="Arial" panose="02080604020202020204" pitchFamily="34" charset="0"/>
                <a:ea typeface="Arial" panose="02080604020202020204" pitchFamily="34" charset="0"/>
                <a:cs typeface="Arial" panose="02080604020202020204" pitchFamily="34" charset="0"/>
              </a:defRPr>
            </a:lvl1pPr>
          </a:lstStyle>
          <a:p>
            <a:fld id="{C2E482B0-A764-7649-BFD8-7624B53F13A9}" type="slidenum">
              <a:rPr lang="en-GB" smtClean="0"/>
            </a:fld>
            <a:endParaRPr lang="en-GB" dirty="0"/>
          </a:p>
        </p:txBody>
      </p:sp>
      <p:sp>
        <p:nvSpPr>
          <p:cNvPr id="7" name="Text Box 20"/>
          <p:cNvSpPr txBox="1">
            <a:spLocks noChangeArrowheads="1"/>
          </p:cNvSpPr>
          <p:nvPr userDrawn="1"/>
        </p:nvSpPr>
        <p:spPr bwMode="auto">
          <a:xfrm>
            <a:off x="555672" y="4877388"/>
            <a:ext cx="2175596" cy="173124"/>
          </a:xfrm>
          <a:prstGeom prst="rect">
            <a:avLst/>
          </a:prstGeom>
          <a:noFill/>
          <a:ln w="9525">
            <a:noFill/>
            <a:miter lim="800000"/>
          </a:ln>
          <a:effectLst/>
        </p:spPr>
        <p:txBody>
          <a:bodyPr wrap="none">
            <a:spAutoFit/>
          </a:bodyPr>
          <a:lstStyle>
            <a:lvl1pPr eaLnBrk="0" hangingPunct="0">
              <a:defRPr sz="2400">
                <a:solidFill>
                  <a:schemeClr val="tx1"/>
                </a:solidFill>
                <a:latin typeface="Century Gothic" panose="020B0502020202020204" pitchFamily="34" charset="0"/>
                <a:ea typeface="MS PGothic" panose="020B0600070205080204" pitchFamily="34" charset="-128"/>
              </a:defRPr>
            </a:lvl1pPr>
            <a:lvl2pPr marL="742950" indent="-285750" eaLnBrk="0" hangingPunct="0">
              <a:defRPr sz="2400">
                <a:solidFill>
                  <a:schemeClr val="tx1"/>
                </a:solidFill>
                <a:latin typeface="Century Gothic" panose="020B0502020202020204" pitchFamily="34" charset="0"/>
                <a:ea typeface="MS PGothic" panose="020B0600070205080204" pitchFamily="34" charset="-128"/>
              </a:defRPr>
            </a:lvl2pPr>
            <a:lvl3pPr marL="1143000" indent="-228600" eaLnBrk="0" hangingPunct="0">
              <a:defRPr sz="2400">
                <a:solidFill>
                  <a:schemeClr val="tx1"/>
                </a:solidFill>
                <a:latin typeface="Century Gothic" panose="020B0502020202020204" pitchFamily="34" charset="0"/>
                <a:ea typeface="MS PGothic" panose="020B0600070205080204" pitchFamily="34" charset="-128"/>
              </a:defRPr>
            </a:lvl3pPr>
            <a:lvl4pPr marL="1600200" indent="-228600" eaLnBrk="0" hangingPunct="0">
              <a:defRPr sz="2400">
                <a:solidFill>
                  <a:schemeClr val="tx1"/>
                </a:solidFill>
                <a:latin typeface="Century Gothic" panose="020B0502020202020204" pitchFamily="34" charset="0"/>
                <a:ea typeface="MS PGothic" panose="020B0600070205080204" pitchFamily="34" charset="-128"/>
              </a:defRPr>
            </a:lvl4pPr>
            <a:lvl5pPr marL="2057400" indent="-228600" eaLnBrk="0" hangingPunct="0">
              <a:defRPr sz="2400">
                <a:solidFill>
                  <a:schemeClr val="tx1"/>
                </a:solidFill>
                <a:latin typeface="Century Gothic" panose="020B0502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entury Gothic" panose="020B0502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entury Gothic" panose="020B0502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entury Gothic" panose="020B0502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entury Gothic" panose="020B0502020202020204" pitchFamily="34" charset="0"/>
                <a:ea typeface="MS PGothic" panose="020B0600070205080204" pitchFamily="34" charset="-128"/>
              </a:defRPr>
            </a:lvl9pPr>
          </a:lstStyle>
          <a:p>
            <a:pPr>
              <a:defRPr/>
            </a:pPr>
            <a:r>
              <a:rPr lang="en-US" altLang="en-US" sz="525" dirty="0" smtClean="0">
                <a:solidFill>
                  <a:schemeClr val="tx1">
                    <a:lumMod val="85000"/>
                    <a:lumOff val="15000"/>
                  </a:schemeClr>
                </a:solidFill>
                <a:latin typeface="Arial" panose="02080604020202020204" pitchFamily="34" charset="0"/>
                <a:ea typeface="Arial" panose="02080604020202020204" pitchFamily="34" charset="0"/>
                <a:cs typeface="Arial" panose="02080604020202020204" pitchFamily="34" charset="0"/>
              </a:rPr>
              <a:t>© Copyright National University of Singapore. All Rights Reserved. </a:t>
            </a:r>
            <a:endParaRPr lang="en-US" altLang="en-US" sz="525" dirty="0" smtClean="0">
              <a:solidFill>
                <a:schemeClr val="tx1">
                  <a:lumMod val="85000"/>
                  <a:lumOff val="15000"/>
                </a:schemeClr>
              </a:solidFill>
              <a:latin typeface="Arial" panose="02080604020202020204" pitchFamily="34" charset="0"/>
              <a:ea typeface="Arial" panose="02080604020202020204" pitchFamily="34" charset="0"/>
              <a:cs typeface="Arial" panose="02080604020202020204" pitchFamily="34" charset="0"/>
            </a:endParaRPr>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Lst>
  <p:txStyles>
    <p:titleStyle>
      <a:lvl1pPr algn="l" defTabSz="685800" rtl="0" eaLnBrk="1" latinLnBrk="0" hangingPunct="1">
        <a:lnSpc>
          <a:spcPct val="90000"/>
        </a:lnSpc>
        <a:spcBef>
          <a:spcPct val="0"/>
        </a:spcBef>
        <a:buNone/>
        <a:defRPr sz="3300" b="1" kern="1200">
          <a:solidFill>
            <a:srgbClr val="004282"/>
          </a:solidFill>
          <a:latin typeface="Arial" panose="02080604020202020204" pitchFamily="34" charset="0"/>
          <a:ea typeface="Arial" panose="02080604020202020204" pitchFamily="34" charset="0"/>
          <a:cs typeface="Arial" panose="02080604020202020204" pitchFamily="34" charset="0"/>
        </a:defRPr>
      </a:lvl1pPr>
    </p:titleStyle>
    <p:bodyStyle>
      <a:lvl1pPr marL="171450" indent="-171450" algn="l" defTabSz="685800" rtl="0" eaLnBrk="1" latinLnBrk="0" hangingPunct="1">
        <a:lnSpc>
          <a:spcPct val="90000"/>
        </a:lnSpc>
        <a:spcBef>
          <a:spcPts val="750"/>
        </a:spcBef>
        <a:buFont typeface="Arial" panose="02080604020202020204" pitchFamily="34" charset="0"/>
        <a:buChar char="•"/>
        <a:defRPr sz="2100" kern="1200">
          <a:solidFill>
            <a:srgbClr val="004282"/>
          </a:solidFill>
          <a:latin typeface="Arial" panose="02080604020202020204" pitchFamily="34" charset="0"/>
          <a:ea typeface="Arial" panose="02080604020202020204" pitchFamily="34" charset="0"/>
          <a:cs typeface="Arial" panose="02080604020202020204" pitchFamily="34" charset="0"/>
        </a:defRPr>
      </a:lvl1pPr>
      <a:lvl2pPr marL="514350" indent="-171450" algn="l" defTabSz="685800" rtl="0" eaLnBrk="1" latinLnBrk="0" hangingPunct="1">
        <a:lnSpc>
          <a:spcPct val="90000"/>
        </a:lnSpc>
        <a:spcBef>
          <a:spcPts val="375"/>
        </a:spcBef>
        <a:buFont typeface="Arial" panose="02080604020202020204" pitchFamily="34" charset="0"/>
        <a:buChar char="•"/>
        <a:defRPr sz="1800" kern="1200">
          <a:solidFill>
            <a:srgbClr val="004282"/>
          </a:solidFill>
          <a:latin typeface="Arial" panose="02080604020202020204" pitchFamily="34" charset="0"/>
          <a:ea typeface="Arial" panose="02080604020202020204" pitchFamily="34" charset="0"/>
          <a:cs typeface="Arial" panose="02080604020202020204" pitchFamily="34" charset="0"/>
        </a:defRPr>
      </a:lvl2pPr>
      <a:lvl3pPr marL="857250" indent="-171450" algn="l" defTabSz="685800" rtl="0" eaLnBrk="1" latinLnBrk="0" hangingPunct="1">
        <a:lnSpc>
          <a:spcPct val="90000"/>
        </a:lnSpc>
        <a:spcBef>
          <a:spcPts val="375"/>
        </a:spcBef>
        <a:buFont typeface="Arial" panose="02080604020202020204" pitchFamily="34" charset="0"/>
        <a:buChar char="•"/>
        <a:defRPr sz="1500" kern="1200">
          <a:solidFill>
            <a:srgbClr val="004282"/>
          </a:solidFill>
          <a:latin typeface="Arial" panose="02080604020202020204" pitchFamily="34" charset="0"/>
          <a:ea typeface="Arial" panose="02080604020202020204" pitchFamily="34" charset="0"/>
          <a:cs typeface="Arial" panose="02080604020202020204" pitchFamily="34" charset="0"/>
        </a:defRPr>
      </a:lvl3pPr>
      <a:lvl4pPr marL="1200150" indent="-171450" algn="l" defTabSz="685800" rtl="0" eaLnBrk="1" latinLnBrk="0" hangingPunct="1">
        <a:lnSpc>
          <a:spcPct val="90000"/>
        </a:lnSpc>
        <a:spcBef>
          <a:spcPts val="375"/>
        </a:spcBef>
        <a:buFont typeface="Arial" panose="02080604020202020204" pitchFamily="34" charset="0"/>
        <a:buChar char="•"/>
        <a:defRPr sz="1350" kern="1200">
          <a:solidFill>
            <a:srgbClr val="004282"/>
          </a:solidFill>
          <a:latin typeface="Arial" panose="02080604020202020204" pitchFamily="34" charset="0"/>
          <a:ea typeface="Arial" panose="02080604020202020204" pitchFamily="34" charset="0"/>
          <a:cs typeface="Arial" panose="02080604020202020204" pitchFamily="34" charset="0"/>
        </a:defRPr>
      </a:lvl4pPr>
      <a:lvl5pPr marL="1543050" indent="-171450" algn="l" defTabSz="685800" rtl="0" eaLnBrk="1" latinLnBrk="0" hangingPunct="1">
        <a:lnSpc>
          <a:spcPct val="90000"/>
        </a:lnSpc>
        <a:spcBef>
          <a:spcPts val="375"/>
        </a:spcBef>
        <a:buFont typeface="Arial" panose="02080604020202020204" pitchFamily="34" charset="0"/>
        <a:buChar char="•"/>
        <a:defRPr sz="1350" kern="1200">
          <a:solidFill>
            <a:srgbClr val="004282"/>
          </a:solidFill>
          <a:latin typeface="Arial" panose="02080604020202020204" pitchFamily="34" charset="0"/>
          <a:ea typeface="Arial" panose="02080604020202020204" pitchFamily="34" charset="0"/>
          <a:cs typeface="Arial" panose="02080604020202020204" pitchFamily="34" charset="0"/>
        </a:defRPr>
      </a:lvl5pPr>
      <a:lvl6pPr marL="1885950" indent="-171450" algn="l" defTabSz="685800" rtl="0" eaLnBrk="1" latinLnBrk="0" hangingPunct="1">
        <a:lnSpc>
          <a:spcPct val="90000"/>
        </a:lnSpc>
        <a:spcBef>
          <a:spcPts val="375"/>
        </a:spcBef>
        <a:buFont typeface="Arial" panose="0208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8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8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8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latin typeface="Arial" panose="02080604020202020204" pitchFamily="34" charset="0"/>
                <a:ea typeface="Arial" panose="02080604020202020204" pitchFamily="34" charset="0"/>
                <a:cs typeface="Arial" panose="02080604020202020204" pitchFamily="34" charset="0"/>
              </a:defRPr>
            </a:lvl1pPr>
          </a:lstStyle>
          <a:p>
            <a:fld id="{C2E482B0-A764-7649-BFD8-7624B53F13A9}" type="slidenum">
              <a:rPr lang="en-GB" smtClean="0"/>
            </a:fld>
            <a:endParaRPr lang="en-GB" dirty="0"/>
          </a:p>
        </p:txBody>
      </p:sp>
      <p:sp>
        <p:nvSpPr>
          <p:cNvPr id="7" name="Text Box 20"/>
          <p:cNvSpPr txBox="1">
            <a:spLocks noChangeArrowheads="1"/>
          </p:cNvSpPr>
          <p:nvPr userDrawn="1"/>
        </p:nvSpPr>
        <p:spPr bwMode="auto">
          <a:xfrm>
            <a:off x="555672" y="4877388"/>
            <a:ext cx="2175596" cy="173124"/>
          </a:xfrm>
          <a:prstGeom prst="rect">
            <a:avLst/>
          </a:prstGeom>
          <a:noFill/>
          <a:ln w="9525">
            <a:noFill/>
            <a:miter lim="800000"/>
          </a:ln>
          <a:effectLst/>
        </p:spPr>
        <p:txBody>
          <a:bodyPr wrap="none">
            <a:spAutoFit/>
          </a:bodyPr>
          <a:lstStyle>
            <a:lvl1pPr eaLnBrk="0" hangingPunct="0">
              <a:defRPr sz="2400">
                <a:solidFill>
                  <a:schemeClr val="tx1"/>
                </a:solidFill>
                <a:latin typeface="Century Gothic" panose="020B0502020202020204" pitchFamily="34" charset="0"/>
                <a:ea typeface="MS PGothic" panose="020B0600070205080204" pitchFamily="34" charset="-128"/>
              </a:defRPr>
            </a:lvl1pPr>
            <a:lvl2pPr marL="742950" indent="-285750" eaLnBrk="0" hangingPunct="0">
              <a:defRPr sz="2400">
                <a:solidFill>
                  <a:schemeClr val="tx1"/>
                </a:solidFill>
                <a:latin typeface="Century Gothic" panose="020B0502020202020204" pitchFamily="34" charset="0"/>
                <a:ea typeface="MS PGothic" panose="020B0600070205080204" pitchFamily="34" charset="-128"/>
              </a:defRPr>
            </a:lvl2pPr>
            <a:lvl3pPr marL="1143000" indent="-228600" eaLnBrk="0" hangingPunct="0">
              <a:defRPr sz="2400">
                <a:solidFill>
                  <a:schemeClr val="tx1"/>
                </a:solidFill>
                <a:latin typeface="Century Gothic" panose="020B0502020202020204" pitchFamily="34" charset="0"/>
                <a:ea typeface="MS PGothic" panose="020B0600070205080204" pitchFamily="34" charset="-128"/>
              </a:defRPr>
            </a:lvl3pPr>
            <a:lvl4pPr marL="1600200" indent="-228600" eaLnBrk="0" hangingPunct="0">
              <a:defRPr sz="2400">
                <a:solidFill>
                  <a:schemeClr val="tx1"/>
                </a:solidFill>
                <a:latin typeface="Century Gothic" panose="020B0502020202020204" pitchFamily="34" charset="0"/>
                <a:ea typeface="MS PGothic" panose="020B0600070205080204" pitchFamily="34" charset="-128"/>
              </a:defRPr>
            </a:lvl4pPr>
            <a:lvl5pPr marL="2057400" indent="-228600" eaLnBrk="0" hangingPunct="0">
              <a:defRPr sz="2400">
                <a:solidFill>
                  <a:schemeClr val="tx1"/>
                </a:solidFill>
                <a:latin typeface="Century Gothic" panose="020B0502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entury Gothic" panose="020B0502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entury Gothic" panose="020B0502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entury Gothic" panose="020B0502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entury Gothic" panose="020B0502020202020204" pitchFamily="34" charset="0"/>
                <a:ea typeface="MS PGothic" panose="020B0600070205080204" pitchFamily="34" charset="-128"/>
              </a:defRPr>
            </a:lvl9pPr>
          </a:lstStyle>
          <a:p>
            <a:pPr>
              <a:defRPr/>
            </a:pPr>
            <a:r>
              <a:rPr lang="en-US" altLang="en-US" sz="525" dirty="0" smtClean="0">
                <a:solidFill>
                  <a:schemeClr val="tx1">
                    <a:lumMod val="85000"/>
                    <a:lumOff val="15000"/>
                  </a:schemeClr>
                </a:solidFill>
                <a:latin typeface="Arial" panose="02080604020202020204" pitchFamily="34" charset="0"/>
                <a:ea typeface="Arial" panose="02080604020202020204" pitchFamily="34" charset="0"/>
                <a:cs typeface="Arial" panose="02080604020202020204" pitchFamily="34" charset="0"/>
              </a:rPr>
              <a:t>© Copyright National University of Singapore. All Rights Reserved. </a:t>
            </a:r>
            <a:endParaRPr lang="en-US" altLang="en-US" sz="525" dirty="0" smtClean="0">
              <a:solidFill>
                <a:schemeClr val="tx1">
                  <a:lumMod val="85000"/>
                  <a:lumOff val="15000"/>
                </a:schemeClr>
              </a:solidFill>
              <a:latin typeface="Arial" panose="02080604020202020204" pitchFamily="34" charset="0"/>
              <a:ea typeface="Arial" panose="02080604020202020204" pitchFamily="34" charset="0"/>
              <a:cs typeface="Arial" panose="02080604020202020204" pitchFamily="34" charset="0"/>
            </a:endParaRPr>
          </a:p>
        </p:txBody>
      </p:sp>
    </p:spTree>
  </p:cSld>
  <p:clrMap bg1="lt1" tx1="dk1" bg2="lt2" tx2="dk2" accent1="accent1" accent2="accent2" accent3="accent3" accent4="accent4" accent5="accent5" accent6="accent6" hlink="hlink" folHlink="folHlink"/>
  <p:sldLayoutIdLst>
    <p:sldLayoutId id="2147483747" r:id="rId1"/>
    <p:sldLayoutId id="2147483748" r:id="rId2"/>
    <p:sldLayoutId id="2147483749" r:id="rId3"/>
    <p:sldLayoutId id="2147483750" r:id="rId4"/>
    <p:sldLayoutId id="2147483751" r:id="rId5"/>
    <p:sldLayoutId id="2147483752" r:id="rId6"/>
    <p:sldLayoutId id="2147483753" r:id="rId7"/>
    <p:sldLayoutId id="2147483754" r:id="rId8"/>
    <p:sldLayoutId id="2147483755" r:id="rId9"/>
    <p:sldLayoutId id="2147483756" r:id="rId10"/>
    <p:sldLayoutId id="2147483757" r:id="rId11"/>
    <p:sldLayoutId id="2147483758" r:id="rId12"/>
    <p:sldLayoutId id="2147483759" r:id="rId13"/>
  </p:sldLayoutIdLst>
  <p:txStyles>
    <p:titleStyle>
      <a:lvl1pPr algn="l" defTabSz="685800" rtl="0" eaLnBrk="1" latinLnBrk="0" hangingPunct="1">
        <a:lnSpc>
          <a:spcPct val="90000"/>
        </a:lnSpc>
        <a:spcBef>
          <a:spcPct val="0"/>
        </a:spcBef>
        <a:buNone/>
        <a:defRPr sz="3300" b="1" kern="1200">
          <a:solidFill>
            <a:srgbClr val="004282"/>
          </a:solidFill>
          <a:latin typeface="Arial" panose="02080604020202020204" pitchFamily="34" charset="0"/>
          <a:ea typeface="Arial" panose="02080604020202020204" pitchFamily="34" charset="0"/>
          <a:cs typeface="Arial" panose="02080604020202020204" pitchFamily="34" charset="0"/>
        </a:defRPr>
      </a:lvl1pPr>
    </p:titleStyle>
    <p:bodyStyle>
      <a:lvl1pPr marL="171450" indent="-171450" algn="l" defTabSz="685800" rtl="0" eaLnBrk="1" latinLnBrk="0" hangingPunct="1">
        <a:lnSpc>
          <a:spcPct val="90000"/>
        </a:lnSpc>
        <a:spcBef>
          <a:spcPts val="750"/>
        </a:spcBef>
        <a:buFont typeface="Arial" panose="02080604020202020204" pitchFamily="34" charset="0"/>
        <a:buChar char="•"/>
        <a:defRPr sz="2100" kern="1200">
          <a:solidFill>
            <a:srgbClr val="004282"/>
          </a:solidFill>
          <a:latin typeface="Arial" panose="02080604020202020204" pitchFamily="34" charset="0"/>
          <a:ea typeface="Arial" panose="02080604020202020204" pitchFamily="34" charset="0"/>
          <a:cs typeface="Arial" panose="02080604020202020204" pitchFamily="34" charset="0"/>
        </a:defRPr>
      </a:lvl1pPr>
      <a:lvl2pPr marL="514350" indent="-171450" algn="l" defTabSz="685800" rtl="0" eaLnBrk="1" latinLnBrk="0" hangingPunct="1">
        <a:lnSpc>
          <a:spcPct val="90000"/>
        </a:lnSpc>
        <a:spcBef>
          <a:spcPts val="375"/>
        </a:spcBef>
        <a:buFont typeface="Arial" panose="02080604020202020204" pitchFamily="34" charset="0"/>
        <a:buChar char="•"/>
        <a:defRPr sz="1800" kern="1200">
          <a:solidFill>
            <a:srgbClr val="004282"/>
          </a:solidFill>
          <a:latin typeface="Arial" panose="02080604020202020204" pitchFamily="34" charset="0"/>
          <a:ea typeface="Arial" panose="02080604020202020204" pitchFamily="34" charset="0"/>
          <a:cs typeface="Arial" panose="02080604020202020204" pitchFamily="34" charset="0"/>
        </a:defRPr>
      </a:lvl2pPr>
      <a:lvl3pPr marL="857250" indent="-171450" algn="l" defTabSz="685800" rtl="0" eaLnBrk="1" latinLnBrk="0" hangingPunct="1">
        <a:lnSpc>
          <a:spcPct val="90000"/>
        </a:lnSpc>
        <a:spcBef>
          <a:spcPts val="375"/>
        </a:spcBef>
        <a:buFont typeface="Arial" panose="02080604020202020204" pitchFamily="34" charset="0"/>
        <a:buChar char="•"/>
        <a:defRPr sz="1500" kern="1200">
          <a:solidFill>
            <a:srgbClr val="004282"/>
          </a:solidFill>
          <a:latin typeface="Arial" panose="02080604020202020204" pitchFamily="34" charset="0"/>
          <a:ea typeface="Arial" panose="02080604020202020204" pitchFamily="34" charset="0"/>
          <a:cs typeface="Arial" panose="02080604020202020204" pitchFamily="34" charset="0"/>
        </a:defRPr>
      </a:lvl3pPr>
      <a:lvl4pPr marL="1200150" indent="-171450" algn="l" defTabSz="685800" rtl="0" eaLnBrk="1" latinLnBrk="0" hangingPunct="1">
        <a:lnSpc>
          <a:spcPct val="90000"/>
        </a:lnSpc>
        <a:spcBef>
          <a:spcPts val="375"/>
        </a:spcBef>
        <a:buFont typeface="Arial" panose="02080604020202020204" pitchFamily="34" charset="0"/>
        <a:buChar char="•"/>
        <a:defRPr sz="1350" kern="1200">
          <a:solidFill>
            <a:srgbClr val="004282"/>
          </a:solidFill>
          <a:latin typeface="Arial" panose="02080604020202020204" pitchFamily="34" charset="0"/>
          <a:ea typeface="Arial" panose="02080604020202020204" pitchFamily="34" charset="0"/>
          <a:cs typeface="Arial" panose="02080604020202020204" pitchFamily="34" charset="0"/>
        </a:defRPr>
      </a:lvl4pPr>
      <a:lvl5pPr marL="1543050" indent="-171450" algn="l" defTabSz="685800" rtl="0" eaLnBrk="1" latinLnBrk="0" hangingPunct="1">
        <a:lnSpc>
          <a:spcPct val="90000"/>
        </a:lnSpc>
        <a:spcBef>
          <a:spcPts val="375"/>
        </a:spcBef>
        <a:buFont typeface="Arial" panose="02080604020202020204" pitchFamily="34" charset="0"/>
        <a:buChar char="•"/>
        <a:defRPr sz="1350" kern="1200">
          <a:solidFill>
            <a:srgbClr val="004282"/>
          </a:solidFill>
          <a:latin typeface="Arial" panose="02080604020202020204" pitchFamily="34" charset="0"/>
          <a:ea typeface="Arial" panose="02080604020202020204" pitchFamily="34" charset="0"/>
          <a:cs typeface="Arial" panose="02080604020202020204" pitchFamily="34" charset="0"/>
        </a:defRPr>
      </a:lvl5pPr>
      <a:lvl6pPr marL="1885950" indent="-171450" algn="l" defTabSz="685800" rtl="0" eaLnBrk="1" latinLnBrk="0" hangingPunct="1">
        <a:lnSpc>
          <a:spcPct val="90000"/>
        </a:lnSpc>
        <a:spcBef>
          <a:spcPts val="375"/>
        </a:spcBef>
        <a:buFont typeface="Arial" panose="0208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8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8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8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latin typeface="Arial" panose="02080604020202020204" pitchFamily="34" charset="0"/>
                <a:ea typeface="Arial" panose="02080604020202020204" pitchFamily="34" charset="0"/>
                <a:cs typeface="Arial" panose="02080604020202020204" pitchFamily="34" charset="0"/>
              </a:defRPr>
            </a:lvl1pPr>
          </a:lstStyle>
          <a:p>
            <a:fld id="{C2E482B0-A764-7649-BFD8-7624B53F13A9}" type="slidenum">
              <a:rPr lang="en-GB" smtClean="0"/>
            </a:fld>
            <a:endParaRPr lang="en-GB" dirty="0"/>
          </a:p>
        </p:txBody>
      </p:sp>
      <p:sp>
        <p:nvSpPr>
          <p:cNvPr id="7" name="Text Box 20"/>
          <p:cNvSpPr txBox="1">
            <a:spLocks noChangeArrowheads="1"/>
          </p:cNvSpPr>
          <p:nvPr userDrawn="1"/>
        </p:nvSpPr>
        <p:spPr bwMode="auto">
          <a:xfrm>
            <a:off x="555672" y="4877388"/>
            <a:ext cx="2175596" cy="173124"/>
          </a:xfrm>
          <a:prstGeom prst="rect">
            <a:avLst/>
          </a:prstGeom>
          <a:noFill/>
          <a:ln w="9525">
            <a:noFill/>
            <a:miter lim="800000"/>
          </a:ln>
          <a:effectLst/>
        </p:spPr>
        <p:txBody>
          <a:bodyPr wrap="none">
            <a:spAutoFit/>
          </a:bodyPr>
          <a:lstStyle>
            <a:lvl1pPr eaLnBrk="0" hangingPunct="0">
              <a:defRPr sz="2400">
                <a:solidFill>
                  <a:schemeClr val="tx1"/>
                </a:solidFill>
                <a:latin typeface="Century Gothic" panose="020B0502020202020204" pitchFamily="34" charset="0"/>
                <a:ea typeface="MS PGothic" panose="020B0600070205080204" pitchFamily="34" charset="-128"/>
              </a:defRPr>
            </a:lvl1pPr>
            <a:lvl2pPr marL="742950" indent="-285750" eaLnBrk="0" hangingPunct="0">
              <a:defRPr sz="2400">
                <a:solidFill>
                  <a:schemeClr val="tx1"/>
                </a:solidFill>
                <a:latin typeface="Century Gothic" panose="020B0502020202020204" pitchFamily="34" charset="0"/>
                <a:ea typeface="MS PGothic" panose="020B0600070205080204" pitchFamily="34" charset="-128"/>
              </a:defRPr>
            </a:lvl2pPr>
            <a:lvl3pPr marL="1143000" indent="-228600" eaLnBrk="0" hangingPunct="0">
              <a:defRPr sz="2400">
                <a:solidFill>
                  <a:schemeClr val="tx1"/>
                </a:solidFill>
                <a:latin typeface="Century Gothic" panose="020B0502020202020204" pitchFamily="34" charset="0"/>
                <a:ea typeface="MS PGothic" panose="020B0600070205080204" pitchFamily="34" charset="-128"/>
              </a:defRPr>
            </a:lvl3pPr>
            <a:lvl4pPr marL="1600200" indent="-228600" eaLnBrk="0" hangingPunct="0">
              <a:defRPr sz="2400">
                <a:solidFill>
                  <a:schemeClr val="tx1"/>
                </a:solidFill>
                <a:latin typeface="Century Gothic" panose="020B0502020202020204" pitchFamily="34" charset="0"/>
                <a:ea typeface="MS PGothic" panose="020B0600070205080204" pitchFamily="34" charset="-128"/>
              </a:defRPr>
            </a:lvl4pPr>
            <a:lvl5pPr marL="2057400" indent="-228600" eaLnBrk="0" hangingPunct="0">
              <a:defRPr sz="2400">
                <a:solidFill>
                  <a:schemeClr val="tx1"/>
                </a:solidFill>
                <a:latin typeface="Century Gothic" panose="020B0502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entury Gothic" panose="020B0502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entury Gothic" panose="020B0502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entury Gothic" panose="020B0502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entury Gothic" panose="020B0502020202020204" pitchFamily="34" charset="0"/>
                <a:ea typeface="MS PGothic" panose="020B0600070205080204" pitchFamily="34" charset="-128"/>
              </a:defRPr>
            </a:lvl9pPr>
          </a:lstStyle>
          <a:p>
            <a:pPr>
              <a:defRPr/>
            </a:pPr>
            <a:r>
              <a:rPr lang="en-US" altLang="en-US" sz="525" dirty="0" smtClean="0">
                <a:solidFill>
                  <a:schemeClr val="tx1">
                    <a:lumMod val="85000"/>
                    <a:lumOff val="15000"/>
                  </a:schemeClr>
                </a:solidFill>
                <a:latin typeface="Arial" panose="02080604020202020204" pitchFamily="34" charset="0"/>
                <a:ea typeface="Arial" panose="02080604020202020204" pitchFamily="34" charset="0"/>
                <a:cs typeface="Arial" panose="02080604020202020204" pitchFamily="34" charset="0"/>
              </a:rPr>
              <a:t>© Copyright National University of Singapore. All Rights Reserved. </a:t>
            </a:r>
            <a:endParaRPr lang="en-US" altLang="en-US" sz="525" dirty="0" smtClean="0">
              <a:solidFill>
                <a:schemeClr val="tx1">
                  <a:lumMod val="85000"/>
                  <a:lumOff val="15000"/>
                </a:schemeClr>
              </a:solidFill>
              <a:latin typeface="Arial" panose="02080604020202020204" pitchFamily="34" charset="0"/>
              <a:ea typeface="Arial" panose="02080604020202020204" pitchFamily="34" charset="0"/>
              <a:cs typeface="Arial" panose="02080604020202020204" pitchFamily="34" charset="0"/>
            </a:endParaRPr>
          </a:p>
        </p:txBody>
      </p:sp>
    </p:spTree>
  </p:cSld>
  <p:clrMap bg1="lt1" tx1="dk1" bg2="lt2" tx2="dk2" accent1="accent1" accent2="accent2" accent3="accent3" accent4="accent4" accent5="accent5" accent6="accent6" hlink="hlink" folHlink="folHlink"/>
  <p:sldLayoutIdLst>
    <p:sldLayoutId id="2147483761" r:id="rId1"/>
    <p:sldLayoutId id="2147483762" r:id="rId2"/>
    <p:sldLayoutId id="2147483763" r:id="rId3"/>
    <p:sldLayoutId id="2147483764" r:id="rId4"/>
    <p:sldLayoutId id="2147483765" r:id="rId5"/>
    <p:sldLayoutId id="2147483766" r:id="rId6"/>
    <p:sldLayoutId id="2147483767" r:id="rId7"/>
    <p:sldLayoutId id="2147483768" r:id="rId8"/>
    <p:sldLayoutId id="2147483769" r:id="rId9"/>
    <p:sldLayoutId id="2147483770" r:id="rId10"/>
    <p:sldLayoutId id="2147483771" r:id="rId11"/>
    <p:sldLayoutId id="2147483772" r:id="rId12"/>
    <p:sldLayoutId id="2147483773" r:id="rId13"/>
  </p:sldLayoutIdLst>
  <p:txStyles>
    <p:titleStyle>
      <a:lvl1pPr algn="l" defTabSz="685800" rtl="0" eaLnBrk="1" latinLnBrk="0" hangingPunct="1">
        <a:lnSpc>
          <a:spcPct val="90000"/>
        </a:lnSpc>
        <a:spcBef>
          <a:spcPct val="0"/>
        </a:spcBef>
        <a:buNone/>
        <a:defRPr sz="3300" b="1" kern="1200">
          <a:solidFill>
            <a:srgbClr val="004282"/>
          </a:solidFill>
          <a:latin typeface="Arial" panose="02080604020202020204" pitchFamily="34" charset="0"/>
          <a:ea typeface="Arial" panose="02080604020202020204" pitchFamily="34" charset="0"/>
          <a:cs typeface="Arial" panose="02080604020202020204" pitchFamily="34" charset="0"/>
        </a:defRPr>
      </a:lvl1pPr>
    </p:titleStyle>
    <p:bodyStyle>
      <a:lvl1pPr marL="171450" indent="-171450" algn="l" defTabSz="685800" rtl="0" eaLnBrk="1" latinLnBrk="0" hangingPunct="1">
        <a:lnSpc>
          <a:spcPct val="90000"/>
        </a:lnSpc>
        <a:spcBef>
          <a:spcPts val="750"/>
        </a:spcBef>
        <a:buFont typeface="Arial" panose="02080604020202020204" pitchFamily="34" charset="0"/>
        <a:buChar char="•"/>
        <a:defRPr sz="2100" kern="1200">
          <a:solidFill>
            <a:srgbClr val="004282"/>
          </a:solidFill>
          <a:latin typeface="Arial" panose="02080604020202020204" pitchFamily="34" charset="0"/>
          <a:ea typeface="Arial" panose="02080604020202020204" pitchFamily="34" charset="0"/>
          <a:cs typeface="Arial" panose="02080604020202020204" pitchFamily="34" charset="0"/>
        </a:defRPr>
      </a:lvl1pPr>
      <a:lvl2pPr marL="514350" indent="-171450" algn="l" defTabSz="685800" rtl="0" eaLnBrk="1" latinLnBrk="0" hangingPunct="1">
        <a:lnSpc>
          <a:spcPct val="90000"/>
        </a:lnSpc>
        <a:spcBef>
          <a:spcPts val="375"/>
        </a:spcBef>
        <a:buFont typeface="Arial" panose="02080604020202020204" pitchFamily="34" charset="0"/>
        <a:buChar char="•"/>
        <a:defRPr sz="1800" kern="1200">
          <a:solidFill>
            <a:srgbClr val="004282"/>
          </a:solidFill>
          <a:latin typeface="Arial" panose="02080604020202020204" pitchFamily="34" charset="0"/>
          <a:ea typeface="Arial" panose="02080604020202020204" pitchFamily="34" charset="0"/>
          <a:cs typeface="Arial" panose="02080604020202020204" pitchFamily="34" charset="0"/>
        </a:defRPr>
      </a:lvl2pPr>
      <a:lvl3pPr marL="857250" indent="-171450" algn="l" defTabSz="685800" rtl="0" eaLnBrk="1" latinLnBrk="0" hangingPunct="1">
        <a:lnSpc>
          <a:spcPct val="90000"/>
        </a:lnSpc>
        <a:spcBef>
          <a:spcPts val="375"/>
        </a:spcBef>
        <a:buFont typeface="Arial" panose="02080604020202020204" pitchFamily="34" charset="0"/>
        <a:buChar char="•"/>
        <a:defRPr sz="1500" kern="1200">
          <a:solidFill>
            <a:srgbClr val="004282"/>
          </a:solidFill>
          <a:latin typeface="Arial" panose="02080604020202020204" pitchFamily="34" charset="0"/>
          <a:ea typeface="Arial" panose="02080604020202020204" pitchFamily="34" charset="0"/>
          <a:cs typeface="Arial" panose="02080604020202020204" pitchFamily="34" charset="0"/>
        </a:defRPr>
      </a:lvl3pPr>
      <a:lvl4pPr marL="1200150" indent="-171450" algn="l" defTabSz="685800" rtl="0" eaLnBrk="1" latinLnBrk="0" hangingPunct="1">
        <a:lnSpc>
          <a:spcPct val="90000"/>
        </a:lnSpc>
        <a:spcBef>
          <a:spcPts val="375"/>
        </a:spcBef>
        <a:buFont typeface="Arial" panose="02080604020202020204" pitchFamily="34" charset="0"/>
        <a:buChar char="•"/>
        <a:defRPr sz="1350" kern="1200">
          <a:solidFill>
            <a:srgbClr val="004282"/>
          </a:solidFill>
          <a:latin typeface="Arial" panose="02080604020202020204" pitchFamily="34" charset="0"/>
          <a:ea typeface="Arial" panose="02080604020202020204" pitchFamily="34" charset="0"/>
          <a:cs typeface="Arial" panose="02080604020202020204" pitchFamily="34" charset="0"/>
        </a:defRPr>
      </a:lvl4pPr>
      <a:lvl5pPr marL="1543050" indent="-171450" algn="l" defTabSz="685800" rtl="0" eaLnBrk="1" latinLnBrk="0" hangingPunct="1">
        <a:lnSpc>
          <a:spcPct val="90000"/>
        </a:lnSpc>
        <a:spcBef>
          <a:spcPts val="375"/>
        </a:spcBef>
        <a:buFont typeface="Arial" panose="02080604020202020204" pitchFamily="34" charset="0"/>
        <a:buChar char="•"/>
        <a:defRPr sz="1350" kern="1200">
          <a:solidFill>
            <a:srgbClr val="004282"/>
          </a:solidFill>
          <a:latin typeface="Arial" panose="02080604020202020204" pitchFamily="34" charset="0"/>
          <a:ea typeface="Arial" panose="02080604020202020204" pitchFamily="34" charset="0"/>
          <a:cs typeface="Arial" panose="02080604020202020204" pitchFamily="34" charset="0"/>
        </a:defRPr>
      </a:lvl5pPr>
      <a:lvl6pPr marL="1885950" indent="-171450" algn="l" defTabSz="685800" rtl="0" eaLnBrk="1" latinLnBrk="0" hangingPunct="1">
        <a:lnSpc>
          <a:spcPct val="90000"/>
        </a:lnSpc>
        <a:spcBef>
          <a:spcPts val="375"/>
        </a:spcBef>
        <a:buFont typeface="Arial" panose="0208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8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8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8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90.xml"/><Relationship Id="rId1"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34.xml"/><Relationship Id="rId2" Type="http://schemas.openxmlformats.org/officeDocument/2006/relationships/image" Target="../media/image5.png"/><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51.xml"/><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64.xml"/><Relationship Id="rId1"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7.xml"/><Relationship Id="rId1"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428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30530" y="1534160"/>
            <a:ext cx="5247005" cy="1188085"/>
          </a:xfrm>
        </p:spPr>
        <p:txBody>
          <a:bodyPr anchor="t">
            <a:normAutofit fontScale="90000"/>
          </a:bodyPr>
          <a:lstStyle/>
          <a:p>
            <a:r>
              <a:rPr lang="en-GB" sz="3300" dirty="0"/>
              <a:t>EDTER: Edge Detection with Transformer</a:t>
            </a:r>
            <a:endParaRPr lang="en-GB" sz="3300" dirty="0"/>
          </a:p>
        </p:txBody>
      </p:sp>
      <p:sp>
        <p:nvSpPr>
          <p:cNvPr id="3" name="Subtitle 2"/>
          <p:cNvSpPr>
            <a:spLocks noGrp="1"/>
          </p:cNvSpPr>
          <p:nvPr>
            <p:ph type="subTitle" idx="1"/>
          </p:nvPr>
        </p:nvSpPr>
        <p:spPr>
          <a:xfrm>
            <a:off x="430276" y="2608445"/>
            <a:ext cx="4627861" cy="1241822"/>
          </a:xfrm>
        </p:spPr>
        <p:txBody>
          <a:bodyPr>
            <a:normAutofit/>
          </a:bodyPr>
          <a:lstStyle/>
          <a:p>
            <a:r>
              <a:rPr lang="en-US" altLang="en-GB" sz="1050" dirty="0"/>
              <a:t>EE6934 CA-3</a:t>
            </a:r>
            <a:endParaRPr lang="en-US" altLang="en-GB" sz="1050" dirty="0"/>
          </a:p>
          <a:p>
            <a:r>
              <a:rPr lang="en-US" altLang="en-GB" sz="1050" dirty="0"/>
              <a:t>Liu Weihao</a:t>
            </a:r>
            <a:endParaRPr lang="en-US" altLang="en-GB" sz="1050" dirty="0"/>
          </a:p>
          <a:p>
            <a:r>
              <a:rPr lang="en-US" altLang="en-GB" sz="1050" dirty="0"/>
              <a:t>A0232935A</a:t>
            </a:r>
            <a:endParaRPr lang="en-US" altLang="en-GB" sz="1050" dirty="0"/>
          </a:p>
          <a:p>
            <a:r>
              <a:rPr lang="en-US" altLang="en-GB" sz="1050" dirty="0"/>
              <a:t>2023  Apr  14th </a:t>
            </a:r>
            <a:endParaRPr lang="en-US" altLang="en-GB" sz="1050" dirty="0"/>
          </a:p>
        </p:txBody>
      </p:sp>
      <p:sp>
        <p:nvSpPr>
          <p:cNvPr id="4" name="Rectangle 3"/>
          <p:cNvSpPr/>
          <p:nvPr/>
        </p:nvSpPr>
        <p:spPr>
          <a:xfrm>
            <a:off x="316857" y="1615588"/>
            <a:ext cx="45720" cy="837467"/>
          </a:xfrm>
          <a:prstGeom prst="rect">
            <a:avLst/>
          </a:prstGeom>
          <a:solidFill>
            <a:srgbClr val="ED7F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GB" b="1" dirty="0" smtClean="0"/>
              <a:t>Experiment</a:t>
            </a:r>
            <a:endParaRPr lang="en-US" altLang="en-GB" b="1" dirty="0" smtClean="0"/>
          </a:p>
        </p:txBody>
      </p:sp>
      <p:sp>
        <p:nvSpPr>
          <p:cNvPr id="5" name="Rectangle 4"/>
          <p:cNvSpPr/>
          <p:nvPr/>
        </p:nvSpPr>
        <p:spPr>
          <a:xfrm>
            <a:off x="594360" y="565190"/>
            <a:ext cx="36576" cy="411480"/>
          </a:xfrm>
          <a:prstGeom prst="rect">
            <a:avLst/>
          </a:prstGeom>
          <a:solidFill>
            <a:srgbClr val="ED7F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pic>
        <p:nvPicPr>
          <p:cNvPr id="3" name="Picture 2"/>
          <p:cNvPicPr>
            <a:picLocks noChangeAspect="1"/>
          </p:cNvPicPr>
          <p:nvPr/>
        </p:nvPicPr>
        <p:blipFill>
          <a:blip r:embed="rId1"/>
          <a:stretch>
            <a:fillRect/>
          </a:stretch>
        </p:blipFill>
        <p:spPr>
          <a:xfrm>
            <a:off x="1662430" y="1390015"/>
            <a:ext cx="5594350" cy="3275965"/>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GB" b="1" dirty="0" smtClean="0"/>
              <a:t>Strengths</a:t>
            </a:r>
            <a:endParaRPr lang="en-US" altLang="en-GB" b="1" dirty="0" smtClean="0"/>
          </a:p>
        </p:txBody>
      </p:sp>
      <p:sp>
        <p:nvSpPr>
          <p:cNvPr id="7" name="Content Placeholder 1"/>
          <p:cNvSpPr>
            <a:spLocks noGrp="1"/>
          </p:cNvSpPr>
          <p:nvPr>
            <p:ph idx="1"/>
          </p:nvPr>
        </p:nvSpPr>
        <p:spPr>
          <a:xfrm>
            <a:off x="628650" y="1328420"/>
            <a:ext cx="8085455" cy="3259455"/>
          </a:xfrm>
        </p:spPr>
        <p:txBody>
          <a:bodyPr/>
          <a:lstStyle/>
          <a:p>
            <a:pPr marL="347980" lvl="1"/>
            <a:r>
              <a:rPr lang="en-GB" sz="1600"/>
              <a:t>The </a:t>
            </a:r>
            <a:r>
              <a:rPr lang="en-GB" sz="1600" b="1">
                <a:solidFill>
                  <a:srgbClr val="FF0000"/>
                </a:solidFill>
              </a:rPr>
              <a:t>two-stage training method</a:t>
            </a:r>
            <a:r>
              <a:rPr lang="en-GB" sz="1600"/>
              <a:t> is capable of capturing</a:t>
            </a:r>
            <a:r>
              <a:rPr lang="en-GB" sz="1600" b="1">
                <a:solidFill>
                  <a:srgbClr val="FF0000"/>
                </a:solidFill>
              </a:rPr>
              <a:t> both long-range global context and short-range local cues</a:t>
            </a:r>
            <a:r>
              <a:rPr lang="en-GB" sz="1600"/>
              <a:t>, resulting in a more comprehensive and accurate representation of object boundaries. This approach enables the model to overcome limitations associated with traditional transformer-based edge detection methods.</a:t>
            </a:r>
            <a:endParaRPr lang="en-GB" sz="1600"/>
          </a:p>
          <a:p>
            <a:pPr marL="347980" lvl="1"/>
            <a:endParaRPr lang="en-GB" sz="1600"/>
          </a:p>
          <a:p>
            <a:pPr marL="347980" lvl="1"/>
            <a:r>
              <a:rPr lang="en-GB" sz="1600" dirty="0"/>
              <a:t> The incorporation of the </a:t>
            </a:r>
            <a:r>
              <a:rPr lang="en-GB" sz="1600" b="1" dirty="0">
                <a:solidFill>
                  <a:srgbClr val="FF0000"/>
                </a:solidFill>
              </a:rPr>
              <a:t>FFM</a:t>
            </a:r>
            <a:r>
              <a:rPr lang="en-GB" sz="1600" dirty="0"/>
              <a:t> further enhances the EDTER model's effectiveness by facilitating the seamless integration of information extracted from both stages, leading to </a:t>
            </a:r>
            <a:r>
              <a:rPr lang="en-GB" sz="1600" b="1" dirty="0">
                <a:solidFill>
                  <a:srgbClr val="FF0000"/>
                </a:solidFill>
              </a:rPr>
              <a:t>more accurate and detailed edge detection</a:t>
            </a:r>
            <a:r>
              <a:rPr lang="en-GB" sz="1600" dirty="0"/>
              <a:t> results. Moreover, the model leverages the Bi-Directional Multi-Level Aggregation (BiMLA) decoder to </a:t>
            </a:r>
            <a:r>
              <a:rPr lang="en-GB" sz="1600" b="1" dirty="0">
                <a:solidFill>
                  <a:srgbClr val="FF0000"/>
                </a:solidFill>
              </a:rPr>
              <a:t>accelerate information flow</a:t>
            </a:r>
            <a:r>
              <a:rPr lang="en-GB" sz="1600" dirty="0"/>
              <a:t>, further contributing to the model's efficiency and adaptability across </a:t>
            </a:r>
            <a:r>
              <a:rPr lang="en-GB" sz="1600" b="1" dirty="0">
                <a:solidFill>
                  <a:srgbClr val="FF0000"/>
                </a:solidFill>
              </a:rPr>
              <a:t>various datasets</a:t>
            </a:r>
            <a:r>
              <a:rPr lang="en-GB" sz="1600" dirty="0"/>
              <a:t>.</a:t>
            </a:r>
            <a:endParaRPr lang="en-GB" sz="1600" dirty="0"/>
          </a:p>
        </p:txBody>
      </p:sp>
      <p:sp>
        <p:nvSpPr>
          <p:cNvPr id="5" name="Rectangle 4"/>
          <p:cNvSpPr/>
          <p:nvPr/>
        </p:nvSpPr>
        <p:spPr>
          <a:xfrm>
            <a:off x="594360" y="565190"/>
            <a:ext cx="36576" cy="411480"/>
          </a:xfrm>
          <a:prstGeom prst="rect">
            <a:avLst/>
          </a:prstGeom>
          <a:solidFill>
            <a:srgbClr val="ED7F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GB" b="1" dirty="0" smtClean="0"/>
              <a:t>Weaknesses</a:t>
            </a:r>
            <a:endParaRPr lang="en-US" altLang="en-GB" b="1" dirty="0" smtClean="0"/>
          </a:p>
        </p:txBody>
      </p:sp>
      <p:sp>
        <p:nvSpPr>
          <p:cNvPr id="7" name="Content Placeholder 1"/>
          <p:cNvSpPr>
            <a:spLocks noGrp="1"/>
          </p:cNvSpPr>
          <p:nvPr>
            <p:ph idx="1"/>
          </p:nvPr>
        </p:nvSpPr>
        <p:spPr>
          <a:xfrm>
            <a:off x="631190" y="1679575"/>
            <a:ext cx="8085455" cy="2561590"/>
          </a:xfrm>
        </p:spPr>
        <p:txBody>
          <a:bodyPr/>
          <a:lstStyle/>
          <a:p>
            <a:pPr marL="347980" lvl="1"/>
            <a:r>
              <a:rPr lang="en-GB" sz="1600"/>
              <a:t> According to the paper, the model obtained from </a:t>
            </a:r>
            <a:r>
              <a:rPr lang="en-GB" sz="1600" b="1">
                <a:solidFill>
                  <a:srgbClr val="FF0000"/>
                </a:solidFill>
              </a:rPr>
              <a:t>Stage I</a:t>
            </a:r>
            <a:r>
              <a:rPr lang="en-GB" sz="1600"/>
              <a:t> is capable of being </a:t>
            </a:r>
            <a:r>
              <a:rPr lang="en-GB" sz="1600" b="1">
                <a:solidFill>
                  <a:srgbClr val="FF0000"/>
                </a:solidFill>
              </a:rPr>
              <a:t>applied to images of any size</a:t>
            </a:r>
            <a:r>
              <a:rPr lang="en-GB" sz="1600"/>
              <a:t>, a finding that was corroborated during my experiments. However, the </a:t>
            </a:r>
            <a:r>
              <a:rPr lang="en-GB" sz="1600" b="1">
                <a:solidFill>
                  <a:srgbClr val="FF0000"/>
                </a:solidFill>
              </a:rPr>
              <a:t>Stage II model</a:t>
            </a:r>
            <a:r>
              <a:rPr lang="en-GB" sz="1600"/>
              <a:t> initially divides the image based on size. Consequently, if we wish to apply the model to different images, it is necessary to first </a:t>
            </a:r>
            <a:r>
              <a:rPr lang="en-GB" sz="1600" b="1">
                <a:solidFill>
                  <a:srgbClr val="FF0000"/>
                </a:solidFill>
              </a:rPr>
              <a:t>crop the image</a:t>
            </a:r>
            <a:r>
              <a:rPr lang="en-GB" sz="1600"/>
              <a:t> to ensure compatibility with the trained model, allowing for proper data handling and processing.</a:t>
            </a:r>
            <a:endParaRPr lang="en-GB" sz="1600"/>
          </a:p>
        </p:txBody>
      </p:sp>
      <p:sp>
        <p:nvSpPr>
          <p:cNvPr id="5" name="Rectangle 4"/>
          <p:cNvSpPr/>
          <p:nvPr/>
        </p:nvSpPr>
        <p:spPr>
          <a:xfrm>
            <a:off x="594360" y="565190"/>
            <a:ext cx="36576" cy="411480"/>
          </a:xfrm>
          <a:prstGeom prst="rect">
            <a:avLst/>
          </a:prstGeom>
          <a:solidFill>
            <a:srgbClr val="ED7F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9192" y="1407595"/>
            <a:ext cx="5915025" cy="2139553"/>
          </a:xfrm>
        </p:spPr>
        <p:txBody>
          <a:bodyPr anchor="ctr">
            <a:normAutofit/>
          </a:bodyPr>
          <a:lstStyle/>
          <a:p>
            <a:r>
              <a:rPr lang="en-US" sz="3300" dirty="0">
                <a:ea typeface="MS PGothic" charset="0"/>
              </a:rPr>
              <a:t>THANK YOU</a:t>
            </a:r>
            <a:endParaRPr lang="en-GB" sz="33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ltLang="en-GB" dirty="0" smtClean="0"/>
              <a:t>Table of Content</a:t>
            </a:r>
            <a:endParaRPr lang="en-US" altLang="en-GB" dirty="0" smtClean="0"/>
          </a:p>
        </p:txBody>
      </p:sp>
      <p:sp>
        <p:nvSpPr>
          <p:cNvPr id="2" name="Content Placeholder 1"/>
          <p:cNvSpPr>
            <a:spLocks noGrp="1"/>
          </p:cNvSpPr>
          <p:nvPr>
            <p:ph idx="1"/>
          </p:nvPr>
        </p:nvSpPr>
        <p:spPr/>
        <p:txBody>
          <a:bodyPr>
            <a:normAutofit lnSpcReduction="10000"/>
          </a:bodyPr>
          <a:lstStyle/>
          <a:p>
            <a:r>
              <a:rPr lang="en-US" altLang="en-GB" dirty="0"/>
              <a:t>Summary</a:t>
            </a:r>
            <a:endParaRPr lang="en-US" altLang="en-GB" dirty="0"/>
          </a:p>
          <a:p>
            <a:endParaRPr lang="en-US" altLang="en-GB" dirty="0"/>
          </a:p>
          <a:p>
            <a:r>
              <a:rPr lang="en-US" altLang="en-GB" dirty="0"/>
              <a:t>Experiment and Analysis</a:t>
            </a:r>
            <a:endParaRPr lang="en-US" altLang="en-GB" dirty="0"/>
          </a:p>
          <a:p>
            <a:endParaRPr lang="en-US" altLang="en-GB" dirty="0"/>
          </a:p>
          <a:p>
            <a:r>
              <a:rPr lang="en-US" altLang="en-GB" dirty="0"/>
              <a:t>Strengths</a:t>
            </a:r>
            <a:endParaRPr lang="en-US" altLang="en-GB" dirty="0"/>
          </a:p>
          <a:p>
            <a:endParaRPr lang="en-US" altLang="en-GB" dirty="0"/>
          </a:p>
          <a:p>
            <a:r>
              <a:rPr lang="en-US" altLang="en-GB" dirty="0"/>
              <a:t>Weaknesses</a:t>
            </a:r>
            <a:endParaRPr lang="en-US" altLang="en-GB" dirty="0"/>
          </a:p>
          <a:p>
            <a:pPr marL="0" indent="0">
              <a:buNone/>
            </a:pPr>
            <a:r>
              <a:rPr lang="en-GB" dirty="0"/>
              <a:t> </a:t>
            </a:r>
            <a:endParaRPr lang="en-GB" dirty="0"/>
          </a:p>
          <a:p>
            <a:endParaRPr lang="en-GB" dirty="0"/>
          </a:p>
        </p:txBody>
      </p:sp>
      <p:sp>
        <p:nvSpPr>
          <p:cNvPr id="5" name="Rectangle 4"/>
          <p:cNvSpPr/>
          <p:nvPr/>
        </p:nvSpPr>
        <p:spPr>
          <a:xfrm>
            <a:off x="594360" y="565190"/>
            <a:ext cx="36576" cy="411480"/>
          </a:xfrm>
          <a:prstGeom prst="rect">
            <a:avLst/>
          </a:prstGeom>
          <a:solidFill>
            <a:srgbClr val="ED7F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GB" b="1" dirty="0" smtClean="0"/>
              <a:t>Summary</a:t>
            </a:r>
            <a:endParaRPr lang="en-US" altLang="en-GB" b="1" dirty="0" smtClean="0"/>
          </a:p>
        </p:txBody>
      </p:sp>
      <p:sp>
        <p:nvSpPr>
          <p:cNvPr id="7" name="Content Placeholder 1"/>
          <p:cNvSpPr>
            <a:spLocks noGrp="1"/>
          </p:cNvSpPr>
          <p:nvPr>
            <p:ph idx="1"/>
          </p:nvPr>
        </p:nvSpPr>
        <p:spPr>
          <a:xfrm>
            <a:off x="628650" y="1328420"/>
            <a:ext cx="8085455" cy="2976245"/>
          </a:xfrm>
        </p:spPr>
        <p:txBody>
          <a:bodyPr>
            <a:normAutofit fontScale="60000"/>
          </a:bodyPr>
          <a:lstStyle/>
          <a:p>
            <a:r>
              <a:rPr lang="en-US" altLang="en-GB" dirty="0">
                <a:solidFill>
                  <a:srgbClr val="ED7F0D"/>
                </a:solidFill>
              </a:rPr>
              <a:t>Target</a:t>
            </a:r>
            <a:endParaRPr lang="en-US" altLang="en-GB" dirty="0">
              <a:solidFill>
                <a:srgbClr val="ED7F0D"/>
              </a:solidFill>
            </a:endParaRPr>
          </a:p>
          <a:p>
            <a:pPr marL="0" indent="0">
              <a:buNone/>
            </a:pPr>
            <a:r>
              <a:rPr lang="en-US" altLang="en-GB" sz="1400" dirty="0">
                <a:solidFill>
                  <a:schemeClr val="tx1"/>
                </a:solidFill>
              </a:rPr>
              <a:t>In this research paper, the author's </a:t>
            </a:r>
            <a:r>
              <a:rPr lang="en-US" altLang="en-GB" sz="1400" b="1" dirty="0">
                <a:solidFill>
                  <a:srgbClr val="FF0000"/>
                </a:solidFill>
              </a:rPr>
              <a:t>primary objective</a:t>
            </a:r>
            <a:r>
              <a:rPr lang="en-US" altLang="en-GB" sz="1400" dirty="0">
                <a:solidFill>
                  <a:schemeClr val="tx1"/>
                </a:solidFill>
              </a:rPr>
              <a:t> is to enhance the efficacy of </a:t>
            </a:r>
            <a:r>
              <a:rPr lang="en-US" altLang="en-GB" sz="1400" b="1" dirty="0">
                <a:solidFill>
                  <a:srgbClr val="FF0000"/>
                </a:solidFill>
              </a:rPr>
              <a:t>edge detection</a:t>
            </a:r>
            <a:r>
              <a:rPr lang="en-US" altLang="en-GB" sz="1400" dirty="0">
                <a:solidFill>
                  <a:schemeClr val="tx1"/>
                </a:solidFill>
              </a:rPr>
              <a:t> techniques by incorporating transformer-based models into the process. Despite the potential advantages of </a:t>
            </a:r>
            <a:r>
              <a:rPr lang="en-US" altLang="en-GB" sz="1400" b="1" dirty="0">
                <a:solidFill>
                  <a:srgbClr val="FF0000"/>
                </a:solidFill>
              </a:rPr>
              <a:t>utilizing transformers</a:t>
            </a:r>
            <a:r>
              <a:rPr lang="en-US" altLang="en-GB" sz="1400" dirty="0">
                <a:solidFill>
                  <a:schemeClr val="tx1"/>
                </a:solidFill>
              </a:rPr>
              <a:t> in edge detection,</a:t>
            </a:r>
            <a:endParaRPr lang="en-US" altLang="en-GB" sz="1400" dirty="0">
              <a:solidFill>
                <a:schemeClr val="tx1"/>
              </a:solidFill>
            </a:endParaRPr>
          </a:p>
          <a:p>
            <a:pPr marL="0" indent="0">
              <a:buNone/>
            </a:pPr>
            <a:endParaRPr lang="en-US" altLang="en-GB" sz="1400" dirty="0">
              <a:solidFill>
                <a:schemeClr val="tx1"/>
              </a:solidFill>
            </a:endParaRPr>
          </a:p>
          <a:p>
            <a:r>
              <a:rPr lang="en-US" altLang="en-GB" dirty="0">
                <a:solidFill>
                  <a:srgbClr val="ED7F0D"/>
                </a:solidFill>
              </a:rPr>
              <a:t>The main problem this paper tries to solve:</a:t>
            </a:r>
            <a:r>
              <a:rPr lang="en-GB" dirty="0">
                <a:solidFill>
                  <a:srgbClr val="ED7F0D"/>
                </a:solidFill>
              </a:rPr>
              <a:t> </a:t>
            </a:r>
            <a:endParaRPr lang="en-GB" dirty="0" smtClean="0">
              <a:solidFill>
                <a:srgbClr val="ED7F0D"/>
              </a:solidFill>
            </a:endParaRPr>
          </a:p>
          <a:p>
            <a:pPr marL="347980" lvl="1"/>
            <a:r>
              <a:rPr lang="en-GB"/>
              <a:t>Owing to computational constraints, transformers are frequently employed on relatively </a:t>
            </a:r>
            <a:r>
              <a:rPr lang="en-GB" b="1">
                <a:solidFill>
                  <a:srgbClr val="FF0000"/>
                </a:solidFill>
              </a:rPr>
              <a:t>large-sized patches</a:t>
            </a:r>
            <a:r>
              <a:rPr lang="en-GB"/>
              <a:t>. However, these coarse-grained patches are not conducive to learning accurate features for edges. Therefore, it is imperative to implement </a:t>
            </a:r>
            <a:r>
              <a:rPr lang="en-GB" b="1">
                <a:solidFill>
                  <a:srgbClr val="FF0000"/>
                </a:solidFill>
              </a:rPr>
              <a:t>self-attention mechanisms</a:t>
            </a:r>
            <a:r>
              <a:rPr lang="en-GB"/>
              <a:t> on fine-grained patches without exacerbating the computational demands of the system.</a:t>
            </a:r>
            <a:endParaRPr lang="en-GB"/>
          </a:p>
          <a:p>
            <a:pPr marL="347980" lvl="1"/>
            <a:r>
              <a:rPr lang="en-GB" dirty="0"/>
              <a:t> The task of accurately extracting edges from </a:t>
            </a:r>
            <a:r>
              <a:rPr lang="en-GB" b="1" dirty="0">
                <a:solidFill>
                  <a:srgbClr val="FF0000"/>
                </a:solidFill>
              </a:rPr>
              <a:t>intersected and thin objects</a:t>
            </a:r>
            <a:r>
              <a:rPr lang="en-GB" dirty="0"/>
              <a:t> poses a considerable challenge in the field of edge detection. To address this issue, the authors investigate novel methodologies for the identification and extraction of precise edges, even in the presence of complex, intersected, and thin objects, thus significantly improving the performance of edge detection algorithms.</a:t>
            </a:r>
            <a:endParaRPr lang="en-GB" dirty="0"/>
          </a:p>
          <a:p>
            <a:pPr marL="0" indent="0">
              <a:buNone/>
            </a:pPr>
            <a:endParaRPr lang="en-GB" dirty="0"/>
          </a:p>
        </p:txBody>
      </p:sp>
      <p:sp>
        <p:nvSpPr>
          <p:cNvPr id="5" name="Rectangle 4"/>
          <p:cNvSpPr/>
          <p:nvPr/>
        </p:nvSpPr>
        <p:spPr>
          <a:xfrm>
            <a:off x="594360" y="565190"/>
            <a:ext cx="36576" cy="411480"/>
          </a:xfrm>
          <a:prstGeom prst="rect">
            <a:avLst/>
          </a:prstGeom>
          <a:solidFill>
            <a:srgbClr val="ED7F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29920" y="518795"/>
            <a:ext cx="2948940" cy="1817370"/>
          </a:xfrm>
        </p:spPr>
        <p:txBody>
          <a:bodyPr anchor="t">
            <a:normAutofit/>
          </a:bodyPr>
          <a:lstStyle/>
          <a:p>
            <a:r>
              <a:rPr lang="en-US" altLang="en-GB" sz="3300"/>
              <a:t>Key Ideas</a:t>
            </a:r>
            <a:endParaRPr lang="en-US" altLang="en-GB" sz="3300" dirty="0"/>
          </a:p>
        </p:txBody>
      </p:sp>
      <p:sp>
        <p:nvSpPr>
          <p:cNvPr id="5" name="Content Placeholder 4"/>
          <p:cNvSpPr>
            <a:spLocks noGrp="1"/>
          </p:cNvSpPr>
          <p:nvPr>
            <p:ph idx="1"/>
          </p:nvPr>
        </p:nvSpPr>
        <p:spPr>
          <a:xfrm>
            <a:off x="311785" y="1047115"/>
            <a:ext cx="3244215" cy="3655060"/>
          </a:xfrm>
        </p:spPr>
        <p:txBody>
          <a:bodyPr>
            <a:normAutofit lnSpcReduction="10000"/>
          </a:bodyPr>
          <a:lstStyle/>
          <a:p>
            <a:pPr marL="171450" lvl="1">
              <a:spcBef>
                <a:spcPts val="750"/>
              </a:spcBef>
            </a:pPr>
            <a:r>
              <a:rPr lang="en-GB" sz="1200">
                <a:solidFill>
                  <a:schemeClr val="bg1"/>
                </a:solidFill>
              </a:rPr>
              <a:t>this research paper </a:t>
            </a:r>
            <a:r>
              <a:rPr lang="en-US" altLang="en-GB" sz="1200">
                <a:solidFill>
                  <a:schemeClr val="bg1"/>
                </a:solidFill>
              </a:rPr>
              <a:t>is the </a:t>
            </a:r>
            <a:r>
              <a:rPr lang="en-US" altLang="en-GB" sz="1200" b="1">
                <a:solidFill>
                  <a:schemeClr val="bg1"/>
                </a:solidFill>
              </a:rPr>
              <a:t>first</a:t>
            </a:r>
            <a:r>
              <a:rPr lang="en-US" altLang="en-GB" sz="1200">
                <a:solidFill>
                  <a:schemeClr val="bg1"/>
                </a:solidFill>
              </a:rPr>
              <a:t> that </a:t>
            </a:r>
            <a:r>
              <a:rPr lang="en-GB" sz="1200">
                <a:solidFill>
                  <a:schemeClr val="bg1"/>
                </a:solidFill>
              </a:rPr>
              <a:t>incorporates </a:t>
            </a:r>
            <a:r>
              <a:rPr lang="en-GB" sz="1200" b="1">
                <a:solidFill>
                  <a:srgbClr val="FFFF00"/>
                </a:solidFill>
              </a:rPr>
              <a:t>transformer-based models</a:t>
            </a:r>
            <a:r>
              <a:rPr lang="en-GB" sz="1200">
                <a:solidFill>
                  <a:schemeClr val="bg1"/>
                </a:solidFill>
              </a:rPr>
              <a:t> into the edge detection process.</a:t>
            </a:r>
            <a:r>
              <a:rPr lang="en-GB" sz="1800" dirty="0">
                <a:solidFill>
                  <a:schemeClr val="bg1"/>
                </a:solidFill>
              </a:rPr>
              <a:t> </a:t>
            </a:r>
            <a:endParaRPr lang="en-GB" sz="1800" dirty="0">
              <a:solidFill>
                <a:schemeClr val="bg1"/>
              </a:solidFill>
            </a:endParaRPr>
          </a:p>
          <a:p>
            <a:pPr marL="171450" lvl="1">
              <a:spcBef>
                <a:spcPts val="750"/>
              </a:spcBef>
            </a:pPr>
            <a:endParaRPr lang="en-GB" sz="1800" dirty="0">
              <a:solidFill>
                <a:schemeClr val="bg1"/>
              </a:solidFill>
            </a:endParaRPr>
          </a:p>
          <a:p>
            <a:pPr marL="171450" lvl="1">
              <a:spcBef>
                <a:spcPts val="750"/>
              </a:spcBef>
            </a:pPr>
            <a:r>
              <a:rPr lang="en-US" altLang="en-GB" sz="1200" b="1" dirty="0">
                <a:solidFill>
                  <a:srgbClr val="FFFF00"/>
                </a:solidFill>
              </a:rPr>
              <a:t>T</a:t>
            </a:r>
            <a:r>
              <a:rPr lang="en-GB" sz="1200" b="1" dirty="0">
                <a:solidFill>
                  <a:srgbClr val="FFFF00"/>
                </a:solidFill>
              </a:rPr>
              <a:t>wo-stage approach</a:t>
            </a:r>
            <a:r>
              <a:rPr lang="en-GB" sz="1200" dirty="0">
                <a:solidFill>
                  <a:schemeClr val="bg1"/>
                </a:solidFill>
              </a:rPr>
              <a:t> is designed, with the aim of exploring </a:t>
            </a:r>
            <a:r>
              <a:rPr lang="en-GB" sz="1200" b="1" dirty="0">
                <a:solidFill>
                  <a:srgbClr val="FFFF00"/>
                </a:solidFill>
              </a:rPr>
              <a:t>long-range global context (Stage I)</a:t>
            </a:r>
            <a:r>
              <a:rPr lang="en-GB" sz="1200" dirty="0">
                <a:solidFill>
                  <a:schemeClr val="bg1"/>
                </a:solidFill>
              </a:rPr>
              <a:t> and capturing fine-grained </a:t>
            </a:r>
            <a:r>
              <a:rPr lang="en-GB" sz="1200" b="1" dirty="0">
                <a:solidFill>
                  <a:srgbClr val="FFFF00"/>
                </a:solidFill>
              </a:rPr>
              <a:t>local cues (Stage II)</a:t>
            </a:r>
            <a:r>
              <a:rPr lang="en-GB" sz="1200" dirty="0">
                <a:solidFill>
                  <a:schemeClr val="bg1"/>
                </a:solidFill>
              </a:rPr>
              <a:t>. Additionally, a Feature Fusion Module (FFM) is employed to effectively </a:t>
            </a:r>
            <a:r>
              <a:rPr lang="en-GB" sz="1200" b="1" dirty="0">
                <a:solidFill>
                  <a:srgbClr val="FFFF00"/>
                </a:solidFill>
              </a:rPr>
              <a:t>combine the cues</a:t>
            </a:r>
            <a:r>
              <a:rPr lang="en-GB" sz="1200" dirty="0">
                <a:solidFill>
                  <a:schemeClr val="bg1"/>
                </a:solidFill>
              </a:rPr>
              <a:t> extracted from both Stage I and Stage II, resulting in a more comprehensive and accurate representation of the visual features within the edge detection framework.</a:t>
            </a:r>
            <a:endParaRPr lang="en-GB" sz="1800" dirty="0">
              <a:solidFill>
                <a:schemeClr val="tx1"/>
              </a:solidFill>
            </a:endParaRPr>
          </a:p>
          <a:p>
            <a:pPr marL="171450" lvl="1">
              <a:spcBef>
                <a:spcPts val="750"/>
              </a:spcBef>
            </a:pPr>
            <a:endParaRPr lang="en-GB" dirty="0"/>
          </a:p>
          <a:p>
            <a:pPr marL="171450" lvl="1">
              <a:spcBef>
                <a:spcPts val="750"/>
              </a:spcBef>
            </a:pPr>
            <a:endParaRPr lang="en-GB" dirty="0"/>
          </a:p>
          <a:p>
            <a:endParaRPr lang="en-GB" dirty="0"/>
          </a:p>
        </p:txBody>
      </p:sp>
      <p:sp>
        <p:nvSpPr>
          <p:cNvPr id="8" name="Rectangle 7"/>
          <p:cNvSpPr/>
          <p:nvPr/>
        </p:nvSpPr>
        <p:spPr>
          <a:xfrm>
            <a:off x="594360" y="565190"/>
            <a:ext cx="36576" cy="411480"/>
          </a:xfrm>
          <a:prstGeom prst="rect">
            <a:avLst/>
          </a:prstGeom>
          <a:solidFill>
            <a:srgbClr val="ED7F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pic>
        <p:nvPicPr>
          <p:cNvPr id="7" name="Picture 6"/>
          <p:cNvPicPr>
            <a:picLocks noChangeAspect="1"/>
          </p:cNvPicPr>
          <p:nvPr/>
        </p:nvPicPr>
        <p:blipFill>
          <a:blip r:embed="rId1"/>
          <a:stretch>
            <a:fillRect/>
          </a:stretch>
        </p:blipFill>
        <p:spPr>
          <a:xfrm>
            <a:off x="3815715" y="1158240"/>
            <a:ext cx="5081270" cy="282702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GB" b="1" dirty="0" smtClean="0"/>
              <a:t>Contributions</a:t>
            </a:r>
            <a:endParaRPr lang="en-US" altLang="en-GB" b="1" dirty="0" smtClean="0"/>
          </a:p>
        </p:txBody>
      </p:sp>
      <p:sp>
        <p:nvSpPr>
          <p:cNvPr id="7" name="Content Placeholder 1"/>
          <p:cNvSpPr>
            <a:spLocks noGrp="1"/>
          </p:cNvSpPr>
          <p:nvPr>
            <p:ph idx="1"/>
          </p:nvPr>
        </p:nvSpPr>
        <p:spPr>
          <a:xfrm>
            <a:off x="628650" y="1328420"/>
            <a:ext cx="8085455" cy="3187700"/>
          </a:xfrm>
        </p:spPr>
        <p:txBody>
          <a:bodyPr>
            <a:normAutofit fontScale="90000" lnSpcReduction="10000"/>
          </a:bodyPr>
          <a:lstStyle/>
          <a:p>
            <a:pPr marL="347980" lvl="1"/>
            <a:r>
              <a:rPr lang="en-GB"/>
              <a:t>The authors propose a novel </a:t>
            </a:r>
            <a:r>
              <a:rPr lang="en-GB" b="1">
                <a:solidFill>
                  <a:srgbClr val="FF0000"/>
                </a:solidFill>
              </a:rPr>
              <a:t>transformer-based edge detector</a:t>
            </a:r>
            <a:r>
              <a:rPr lang="en-GB"/>
              <a:t>, Edge Detection TransformER (EDTER), to detect object contours and meaningful edges in natural images. It is the first transformer-based edge detection model.</a:t>
            </a:r>
            <a:endParaRPr lang="en-GB"/>
          </a:p>
          <a:p>
            <a:pPr marL="347980" lvl="1"/>
            <a:r>
              <a:rPr lang="en-GB" dirty="0"/>
              <a:t> EDTER is designed to effectively explore long-range global context (Stage I) and capture fine-grained local cues (Stage II). Moreover, the authors propose a novel </a:t>
            </a:r>
            <a:r>
              <a:rPr lang="en-GB" b="1" dirty="0">
                <a:solidFill>
                  <a:srgbClr val="FF0000"/>
                </a:solidFill>
              </a:rPr>
              <a:t>Bi-directional Multi-Level Aggregation (BiMLA)</a:t>
            </a:r>
            <a:r>
              <a:rPr lang="en-GB" dirty="0"/>
              <a:t> decoder to </a:t>
            </a:r>
            <a:r>
              <a:rPr lang="en-GB" b="1" dirty="0">
                <a:solidFill>
                  <a:srgbClr val="FF0000"/>
                </a:solidFill>
              </a:rPr>
              <a:t>boost the information flow</a:t>
            </a:r>
            <a:r>
              <a:rPr lang="en-GB" dirty="0"/>
              <a:t> in the transformer.</a:t>
            </a:r>
            <a:endParaRPr lang="en-GB" dirty="0"/>
          </a:p>
          <a:p>
            <a:pPr marL="347980" lvl="1"/>
            <a:r>
              <a:rPr lang="en-GB" dirty="0"/>
              <a:t>To effectively integrate the global and local information, the authors use a Feature Fusion Module (FFM) to </a:t>
            </a:r>
            <a:r>
              <a:rPr lang="en-GB" b="1" dirty="0">
                <a:solidFill>
                  <a:srgbClr val="FF0000"/>
                </a:solidFill>
              </a:rPr>
              <a:t>fuse the cues extracted from Stage I and Stage II</a:t>
            </a:r>
            <a:r>
              <a:rPr lang="en-GB" dirty="0"/>
              <a:t>.</a:t>
            </a:r>
            <a:endParaRPr lang="en-GB" dirty="0"/>
          </a:p>
          <a:p>
            <a:pPr marL="347980" lvl="1"/>
            <a:r>
              <a:rPr lang="en-GB" dirty="0"/>
              <a:t>Extensive experiments demonstrate the superiority of EDTER over the state-of-the-art methods on </a:t>
            </a:r>
            <a:r>
              <a:rPr lang="en-GB" b="1" dirty="0">
                <a:solidFill>
                  <a:srgbClr val="FF0000"/>
                </a:solidFill>
              </a:rPr>
              <a:t>three well-known edge detection benchmarks</a:t>
            </a:r>
            <a:r>
              <a:rPr lang="en-GB" dirty="0"/>
              <a:t>.</a:t>
            </a:r>
            <a:endParaRPr lang="en-GB" dirty="0"/>
          </a:p>
        </p:txBody>
      </p:sp>
      <p:sp>
        <p:nvSpPr>
          <p:cNvPr id="5" name="Rectangle 4"/>
          <p:cNvSpPr/>
          <p:nvPr/>
        </p:nvSpPr>
        <p:spPr>
          <a:xfrm>
            <a:off x="594360" y="565190"/>
            <a:ext cx="36576" cy="411480"/>
          </a:xfrm>
          <a:prstGeom prst="rect">
            <a:avLst/>
          </a:prstGeom>
          <a:solidFill>
            <a:srgbClr val="ED7F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29920" y="518795"/>
            <a:ext cx="3676650" cy="1817370"/>
          </a:xfrm>
        </p:spPr>
        <p:txBody>
          <a:bodyPr anchor="t">
            <a:normAutofit/>
          </a:bodyPr>
          <a:lstStyle/>
          <a:p>
            <a:r>
              <a:rPr lang="en-US" altLang="en-GB" sz="3300"/>
              <a:t>Performance</a:t>
            </a:r>
            <a:endParaRPr lang="en-US" altLang="en-GB" sz="3300" dirty="0"/>
          </a:p>
        </p:txBody>
      </p:sp>
      <p:sp>
        <p:nvSpPr>
          <p:cNvPr id="5" name="Content Placeholder 4"/>
          <p:cNvSpPr>
            <a:spLocks noGrp="1"/>
          </p:cNvSpPr>
          <p:nvPr>
            <p:ph idx="1"/>
          </p:nvPr>
        </p:nvSpPr>
        <p:spPr>
          <a:xfrm>
            <a:off x="311785" y="1047115"/>
            <a:ext cx="3244215" cy="3862705"/>
          </a:xfrm>
        </p:spPr>
        <p:txBody>
          <a:bodyPr>
            <a:normAutofit fontScale="90000" lnSpcReduction="10000"/>
          </a:bodyPr>
          <a:lstStyle/>
          <a:p>
            <a:pPr marL="171450" lvl="1">
              <a:spcBef>
                <a:spcPts val="750"/>
              </a:spcBef>
            </a:pPr>
            <a:r>
              <a:rPr sz="1200">
                <a:solidFill>
                  <a:schemeClr val="bg1"/>
                </a:solidFill>
              </a:rPr>
              <a:t>With regard to the </a:t>
            </a:r>
            <a:r>
              <a:rPr sz="1200" b="1">
                <a:solidFill>
                  <a:srgbClr val="FFFF00"/>
                </a:solidFill>
              </a:rPr>
              <a:t>BiMLA decoder</a:t>
            </a:r>
            <a:r>
              <a:rPr sz="1200">
                <a:solidFill>
                  <a:schemeClr val="bg1"/>
                </a:solidFill>
              </a:rPr>
              <a:t> and the </a:t>
            </a:r>
            <a:r>
              <a:rPr sz="1200" b="1">
                <a:solidFill>
                  <a:srgbClr val="FFFF00"/>
                </a:solidFill>
              </a:rPr>
              <a:t>Feature Fusion Module (FFM)</a:t>
            </a:r>
            <a:r>
              <a:rPr sz="1200">
                <a:solidFill>
                  <a:schemeClr val="bg1"/>
                </a:solidFill>
              </a:rPr>
              <a:t>, experimental results demonstrate that the proposed method </a:t>
            </a:r>
            <a:r>
              <a:rPr sz="1200" b="1">
                <a:solidFill>
                  <a:srgbClr val="FFFF00"/>
                </a:solidFill>
              </a:rPr>
              <a:t>significantly outperforms</a:t>
            </a:r>
            <a:r>
              <a:rPr sz="1200">
                <a:solidFill>
                  <a:schemeClr val="bg1"/>
                </a:solidFill>
              </a:rPr>
              <a:t> SOTA approaches in edge detection. These findings indicate the effectiveness of the BiMLA decoder and FFM in enhancing the accuracy and precision of edge detection algorithms</a:t>
            </a:r>
            <a:endParaRPr sz="1200">
              <a:solidFill>
                <a:schemeClr val="bg1"/>
              </a:solidFill>
            </a:endParaRPr>
          </a:p>
          <a:p>
            <a:pPr marL="171450" lvl="1">
              <a:spcBef>
                <a:spcPts val="750"/>
              </a:spcBef>
            </a:pPr>
            <a:endParaRPr lang="en-GB" sz="1800" dirty="0">
              <a:solidFill>
                <a:schemeClr val="bg1"/>
              </a:solidFill>
            </a:endParaRPr>
          </a:p>
          <a:p>
            <a:pPr marL="171450" lvl="1">
              <a:spcBef>
                <a:spcPts val="750"/>
              </a:spcBef>
            </a:pPr>
            <a:r>
              <a:rPr sz="1200" dirty="0">
                <a:solidFill>
                  <a:schemeClr val="bg1"/>
                </a:solidFill>
              </a:rPr>
              <a:t>The proposed method achieves superior results across </a:t>
            </a:r>
            <a:r>
              <a:rPr sz="1200" b="1" dirty="0">
                <a:solidFill>
                  <a:srgbClr val="FFFF00"/>
                </a:solidFill>
              </a:rPr>
              <a:t>all evaluated datasets</a:t>
            </a:r>
            <a:r>
              <a:rPr sz="1200" dirty="0">
                <a:solidFill>
                  <a:schemeClr val="bg1"/>
                </a:solidFill>
              </a:rPr>
              <a:t>, showcasing its robustness and adaptability. The EDTER model </a:t>
            </a:r>
            <a:r>
              <a:rPr sz="1200" b="1" dirty="0">
                <a:solidFill>
                  <a:srgbClr val="FFFF00"/>
                </a:solidFill>
              </a:rPr>
              <a:t>marginally surpasses</a:t>
            </a:r>
            <a:r>
              <a:rPr sz="1200" dirty="0">
                <a:solidFill>
                  <a:schemeClr val="bg1"/>
                </a:solidFill>
              </a:rPr>
              <a:t> the performance of state-of-the-art methods, exhibiting improvements in the </a:t>
            </a:r>
            <a:r>
              <a:rPr sz="1200" b="1" dirty="0">
                <a:solidFill>
                  <a:srgbClr val="FFFF00"/>
                </a:solidFill>
              </a:rPr>
              <a:t>range of 0.02-0.03</a:t>
            </a:r>
            <a:r>
              <a:rPr sz="1200" dirty="0">
                <a:solidFill>
                  <a:schemeClr val="bg1"/>
                </a:solidFill>
              </a:rPr>
              <a:t> in performance metrics for the three types of datasets analyzed. This consistent enhancement of edge detection performance demonstrates the potential of the proposed method to be successfully employed in diverse scenarios, further solidifying its value as a significant contribution to the domain of computer vision.</a:t>
            </a:r>
            <a:endParaRPr lang="en-GB" dirty="0"/>
          </a:p>
          <a:p>
            <a:pPr marL="171450" lvl="1">
              <a:spcBef>
                <a:spcPts val="750"/>
              </a:spcBef>
            </a:pPr>
            <a:endParaRPr lang="en-GB" dirty="0"/>
          </a:p>
          <a:p>
            <a:endParaRPr lang="en-GB" dirty="0"/>
          </a:p>
        </p:txBody>
      </p:sp>
      <p:sp>
        <p:nvSpPr>
          <p:cNvPr id="8" name="Rectangle 7"/>
          <p:cNvSpPr/>
          <p:nvPr/>
        </p:nvSpPr>
        <p:spPr>
          <a:xfrm>
            <a:off x="594360" y="565190"/>
            <a:ext cx="36576" cy="411480"/>
          </a:xfrm>
          <a:prstGeom prst="rect">
            <a:avLst/>
          </a:prstGeom>
          <a:solidFill>
            <a:srgbClr val="ED7F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pic>
        <p:nvPicPr>
          <p:cNvPr id="3" name="Picture 2"/>
          <p:cNvPicPr>
            <a:picLocks noChangeAspect="1"/>
          </p:cNvPicPr>
          <p:nvPr/>
        </p:nvPicPr>
        <p:blipFill>
          <a:blip r:embed="rId1"/>
          <a:stretch>
            <a:fillRect/>
          </a:stretch>
        </p:blipFill>
        <p:spPr>
          <a:xfrm>
            <a:off x="4855845" y="236855"/>
            <a:ext cx="2849880" cy="917575"/>
          </a:xfrm>
          <a:prstGeom prst="rect">
            <a:avLst/>
          </a:prstGeom>
        </p:spPr>
      </p:pic>
      <p:pic>
        <p:nvPicPr>
          <p:cNvPr id="6" name="Picture 5"/>
          <p:cNvPicPr>
            <a:picLocks noChangeAspect="1"/>
          </p:cNvPicPr>
          <p:nvPr/>
        </p:nvPicPr>
        <p:blipFill>
          <a:blip r:embed="rId2"/>
          <a:stretch>
            <a:fillRect/>
          </a:stretch>
        </p:blipFill>
        <p:spPr>
          <a:xfrm>
            <a:off x="4880610" y="1258570"/>
            <a:ext cx="2800985" cy="365125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GB" b="1" dirty="0" smtClean="0"/>
              <a:t>Experiment</a:t>
            </a:r>
            <a:endParaRPr lang="en-US" altLang="en-GB" b="1" dirty="0" smtClean="0"/>
          </a:p>
        </p:txBody>
      </p:sp>
      <p:sp>
        <p:nvSpPr>
          <p:cNvPr id="5" name="Rectangle 4"/>
          <p:cNvSpPr/>
          <p:nvPr/>
        </p:nvSpPr>
        <p:spPr>
          <a:xfrm>
            <a:off x="594360" y="565190"/>
            <a:ext cx="36576" cy="411480"/>
          </a:xfrm>
          <a:prstGeom prst="rect">
            <a:avLst/>
          </a:prstGeom>
          <a:solidFill>
            <a:srgbClr val="ED7F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pic>
        <p:nvPicPr>
          <p:cNvPr id="6" name="Picture 5"/>
          <p:cNvPicPr>
            <a:picLocks noChangeAspect="1"/>
          </p:cNvPicPr>
          <p:nvPr/>
        </p:nvPicPr>
        <p:blipFill>
          <a:blip r:embed="rId1"/>
          <a:stretch>
            <a:fillRect/>
          </a:stretch>
        </p:blipFill>
        <p:spPr>
          <a:xfrm>
            <a:off x="1610995" y="1390015"/>
            <a:ext cx="5467985" cy="3201670"/>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GB" b="1" dirty="0" smtClean="0"/>
              <a:t>Experiment</a:t>
            </a:r>
            <a:endParaRPr lang="en-US" altLang="en-GB" b="1" dirty="0" smtClean="0"/>
          </a:p>
        </p:txBody>
      </p:sp>
      <p:sp>
        <p:nvSpPr>
          <p:cNvPr id="5" name="Rectangle 4"/>
          <p:cNvSpPr/>
          <p:nvPr/>
        </p:nvSpPr>
        <p:spPr>
          <a:xfrm>
            <a:off x="594360" y="565190"/>
            <a:ext cx="36576" cy="411480"/>
          </a:xfrm>
          <a:prstGeom prst="rect">
            <a:avLst/>
          </a:prstGeom>
          <a:solidFill>
            <a:srgbClr val="ED7F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pic>
        <p:nvPicPr>
          <p:cNvPr id="3" name="Picture 2"/>
          <p:cNvPicPr>
            <a:picLocks noChangeAspect="1"/>
          </p:cNvPicPr>
          <p:nvPr/>
        </p:nvPicPr>
        <p:blipFill>
          <a:blip r:embed="rId1"/>
          <a:stretch>
            <a:fillRect/>
          </a:stretch>
        </p:blipFill>
        <p:spPr>
          <a:xfrm>
            <a:off x="1572260" y="1454785"/>
            <a:ext cx="5458460" cy="3195955"/>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GB" b="1" dirty="0" smtClean="0"/>
              <a:t>Experiment</a:t>
            </a:r>
            <a:endParaRPr lang="en-US" altLang="en-GB" b="1" dirty="0" smtClean="0"/>
          </a:p>
        </p:txBody>
      </p:sp>
      <p:sp>
        <p:nvSpPr>
          <p:cNvPr id="5" name="Rectangle 4"/>
          <p:cNvSpPr/>
          <p:nvPr/>
        </p:nvSpPr>
        <p:spPr>
          <a:xfrm>
            <a:off x="594360" y="565190"/>
            <a:ext cx="36576" cy="411480"/>
          </a:xfrm>
          <a:prstGeom prst="rect">
            <a:avLst/>
          </a:prstGeom>
          <a:solidFill>
            <a:srgbClr val="ED7F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pic>
        <p:nvPicPr>
          <p:cNvPr id="4" name="Picture 3"/>
          <p:cNvPicPr>
            <a:picLocks noChangeAspect="1"/>
          </p:cNvPicPr>
          <p:nvPr/>
        </p:nvPicPr>
        <p:blipFill>
          <a:blip r:embed="rId1"/>
          <a:stretch>
            <a:fillRect/>
          </a:stretch>
        </p:blipFill>
        <p:spPr>
          <a:xfrm>
            <a:off x="1366520" y="1335405"/>
            <a:ext cx="5842635" cy="3420745"/>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3_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4_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5_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6_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7_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8_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4688</Words>
  <Application>WPS Presentation</Application>
  <PresentationFormat>On-screen Show (16:9)</PresentationFormat>
  <Paragraphs>73</Paragraphs>
  <Slides>13</Slides>
  <Notes>0</Notes>
  <HiddenSlides>0</HiddenSlides>
  <MMClips>0</MMClips>
  <ScaleCrop>false</ScaleCrop>
  <HeadingPairs>
    <vt:vector size="6" baseType="variant">
      <vt:variant>
        <vt:lpstr>已用的字体</vt:lpstr>
      </vt:variant>
      <vt:variant>
        <vt:i4>14</vt:i4>
      </vt:variant>
      <vt:variant>
        <vt:lpstr>主题</vt:lpstr>
      </vt:variant>
      <vt:variant>
        <vt:i4>9</vt:i4>
      </vt:variant>
      <vt:variant>
        <vt:lpstr>幻灯片标题</vt:lpstr>
      </vt:variant>
      <vt:variant>
        <vt:i4>13</vt:i4>
      </vt:variant>
    </vt:vector>
  </HeadingPairs>
  <TitlesOfParts>
    <vt:vector size="36" baseType="lpstr">
      <vt:lpstr>Arial</vt:lpstr>
      <vt:lpstr>SimSun</vt:lpstr>
      <vt:lpstr>Wingdings</vt:lpstr>
      <vt:lpstr>DejaVu Sans</vt:lpstr>
      <vt:lpstr>Century Gothic</vt:lpstr>
      <vt:lpstr>FreeSans</vt:lpstr>
      <vt:lpstr>MS PGothic</vt:lpstr>
      <vt:lpstr>Droid Sans Fallback</vt:lpstr>
      <vt:lpstr>MS PGothic</vt:lpstr>
      <vt:lpstr>Gubbi</vt:lpstr>
      <vt:lpstr>Calibri</vt:lpstr>
      <vt:lpstr>Microsoft YaHei</vt:lpstr>
      <vt:lpstr>Arial Unicode MS</vt:lpstr>
      <vt:lpstr>OpenSymbol</vt:lpstr>
      <vt:lpstr>Office Theme</vt:lpstr>
      <vt:lpstr>1_Office Theme</vt:lpstr>
      <vt:lpstr>2_Office Theme</vt:lpstr>
      <vt:lpstr>3_Office Theme</vt:lpstr>
      <vt:lpstr>4_Office Theme</vt:lpstr>
      <vt:lpstr>5_Office Theme</vt:lpstr>
      <vt:lpstr>6_Office Theme</vt:lpstr>
      <vt:lpstr>7_Office Theme</vt:lpstr>
      <vt:lpstr>8_Office Theme</vt:lpstr>
      <vt:lpstr>EDTER: Edge Detection with Transformer</vt:lpstr>
      <vt:lpstr>Table of Content</vt:lpstr>
      <vt:lpstr>Title</vt:lpstr>
      <vt:lpstr>Title</vt:lpstr>
      <vt:lpstr>Summary</vt:lpstr>
      <vt:lpstr>Key Ideas</vt:lpstr>
      <vt:lpstr>Contributions</vt:lpstr>
      <vt:lpstr>Experiment</vt:lpstr>
      <vt:lpstr>Experiment</vt:lpstr>
      <vt:lpstr>Experiment</vt:lpstr>
      <vt:lpstr>Contributions</vt:lpstr>
      <vt:lpstr>Strengths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Yihan LIAN</dc:creator>
  <cp:lastModifiedBy>lwh</cp:lastModifiedBy>
  <cp:revision>43</cp:revision>
  <dcterms:created xsi:type="dcterms:W3CDTF">2023-04-14T07:48:03Z</dcterms:created>
  <dcterms:modified xsi:type="dcterms:W3CDTF">2023-04-14T07:48:03Z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
  </property>
  <property fmtid="{D5CDD505-2E9C-101B-9397-08002B2CF9AE}" pid="3" name="KSOProductBuildVer">
    <vt:lpwstr>1033-11.1.0.11691</vt:lpwstr>
  </property>
</Properties>
</file>