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7" r:id="rId5"/>
    <p:sldId id="313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" userDrawn="1">
          <p15:clr>
            <a:srgbClr val="A4A3A4"/>
          </p15:clr>
        </p15:guide>
        <p15:guide id="2" pos="37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滕 舒扬" initials="滕" lastIdx="14" clrIdx="0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58"/>
    <a:srgbClr val="64276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0" y="114"/>
      </p:cViewPr>
      <p:guideLst>
        <p:guide orient="horz" pos="2298"/>
        <p:guide pos="37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3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200" b="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200" b="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200" b="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3"/>
          <p:cNvSpPr/>
          <p:nvPr/>
        </p:nvSpPr>
        <p:spPr>
          <a:xfrm>
            <a:off x="4937760" y="3437255"/>
            <a:ext cx="6953885" cy="2999740"/>
          </a:xfrm>
          <a:prstGeom prst="roundRect">
            <a:avLst>
              <a:gd name="adj" fmla="val 3895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矩形: 圆角 3"/>
          <p:cNvSpPr/>
          <p:nvPr/>
        </p:nvSpPr>
        <p:spPr>
          <a:xfrm>
            <a:off x="309245" y="3481070"/>
            <a:ext cx="4372610" cy="2956560"/>
          </a:xfrm>
          <a:prstGeom prst="roundRect">
            <a:avLst>
              <a:gd name="adj" fmla="val 3895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604135"/>
          </a:xfrm>
          <a:prstGeom prst="rect">
            <a:avLst/>
          </a:prstGeom>
          <a:solidFill>
            <a:schemeClr val="tx2">
              <a:alpha val="1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259" y="6723375"/>
            <a:ext cx="4682001" cy="1287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 </a:t>
            </a:r>
            <a:endParaRPr kumimoji="1" lang="en-US" altLang="zh-CN"/>
          </a:p>
        </p:txBody>
      </p:sp>
      <p:sp>
        <p:nvSpPr>
          <p:cNvPr id="5" name="矩形: 圆角 3"/>
          <p:cNvSpPr/>
          <p:nvPr/>
        </p:nvSpPr>
        <p:spPr>
          <a:xfrm>
            <a:off x="3187700" y="246380"/>
            <a:ext cx="8636635" cy="2965450"/>
          </a:xfrm>
          <a:prstGeom prst="roundRect">
            <a:avLst>
              <a:gd name="adj" fmla="val 3895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5400000" flipV="1">
            <a:off x="-321310" y="323850"/>
            <a:ext cx="835660" cy="193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8937" y="347980"/>
            <a:ext cx="2531750" cy="2863850"/>
            <a:chOff x="14563" y="370"/>
            <a:chExt cx="3987" cy="4510"/>
          </a:xfrm>
        </p:grpSpPr>
        <p:sp>
          <p:nvSpPr>
            <p:cNvPr id="20" name="矩形 19"/>
            <p:cNvSpPr/>
            <p:nvPr/>
          </p:nvSpPr>
          <p:spPr>
            <a:xfrm>
              <a:off x="14563" y="370"/>
              <a:ext cx="3987" cy="4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8" name="文本框 527"/>
            <p:cNvSpPr txBox="1"/>
            <p:nvPr/>
          </p:nvSpPr>
          <p:spPr>
            <a:xfrm>
              <a:off x="14647" y="4178"/>
              <a:ext cx="3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SzPct val="25000"/>
              </a:pPr>
              <a:r>
                <a:rPr lang="zh-CN" b="1" dirty="0">
                  <a:solidFill>
                    <a:schemeClr val="tx1"/>
                  </a:solidFill>
                  <a:latin typeface="+mj-ea"/>
                  <a:ea typeface="+mj-ea"/>
                  <a:cs typeface="+mj-ea"/>
                  <a:sym typeface="Arial" panose="020B0604020202020204" pitchFamily="34" charset="0"/>
                </a:rPr>
                <a:t>姓名：</a:t>
              </a:r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  <a:cs typeface="+mj-ea"/>
                  <a:sym typeface="Arial" panose="020B0604020202020204" pitchFamily="34" charset="0"/>
                </a:rPr>
                <a:t>xxxx</a:t>
              </a:r>
              <a:endParaRPr lang="en-US" altLang="zh-CN" dirty="0">
                <a:solidFill>
                  <a:schemeClr val="tx1"/>
                </a:solidFill>
                <a:latin typeface="+mj-ea"/>
                <a:ea typeface="+mj-ea"/>
                <a:cs typeface="+mj-ea"/>
                <a:sym typeface="Arial" panose="020B0604020202020204" pitchFamily="34" charset="0"/>
              </a:endParaRPr>
            </a:p>
          </p:txBody>
        </p:sp>
        <p:pic>
          <p:nvPicPr>
            <p:cNvPr id="8" name="图片 7" descr="C:/Users/shaoshuai/Desktop/111.jpg111"/>
            <p:cNvPicPr>
              <a:picLocks noChangeAspect="1"/>
            </p:cNvPicPr>
            <p:nvPr/>
          </p:nvPicPr>
          <p:blipFill>
            <a:blip r:embed="rId1"/>
            <a:srcRect l="15014" t="-16" r="15014" b="16"/>
            <a:stretch>
              <a:fillRect/>
            </a:stretch>
          </p:blipFill>
          <p:spPr>
            <a:xfrm>
              <a:off x="15451" y="923"/>
              <a:ext cx="2230" cy="318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322955" y="304800"/>
            <a:ext cx="8366760" cy="2695575"/>
            <a:chOff x="5233" y="489"/>
            <a:chExt cx="13176" cy="4245"/>
          </a:xfrm>
        </p:grpSpPr>
        <p:sp>
          <p:nvSpPr>
            <p:cNvPr id="6" name="文本框 5"/>
            <p:cNvSpPr txBox="1"/>
            <p:nvPr/>
          </p:nvSpPr>
          <p:spPr>
            <a:xfrm>
              <a:off x="5233" y="1238"/>
              <a:ext cx="13177" cy="3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籍贯：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省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市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             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出生年月：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200x.xx.xx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邮箱：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mitaomao@xxx.edu.cn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  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手机号码：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xxx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xxxxxxxx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本科院校：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xxxx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大学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          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本科专业：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xxxxxxxxxxxxxxxxx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GPA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3.xx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全部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课程加权成绩：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9x.xx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专业排名：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xx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英语水平：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CET-4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xxx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CET-6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xxx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33" y="489"/>
              <a:ext cx="3561" cy="8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基本信息</a:t>
              </a:r>
              <a:endParaRPr lang="en-US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2585" y="3437255"/>
            <a:ext cx="5045710" cy="2571750"/>
            <a:chOff x="1070" y="5400"/>
            <a:chExt cx="7946" cy="4050"/>
          </a:xfrm>
        </p:grpSpPr>
        <p:sp>
          <p:nvSpPr>
            <p:cNvPr id="19" name="文本框 18"/>
            <p:cNvSpPr txBox="1"/>
            <p:nvPr/>
          </p:nvSpPr>
          <p:spPr>
            <a:xfrm>
              <a:off x="1070" y="5400"/>
              <a:ext cx="3561" cy="9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所获荣誉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70" y="6310"/>
              <a:ext cx="7946" cy="31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连续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年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获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xxxxxx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奖学金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1%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大学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xxxxxxxxxxxx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0.1%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连续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年获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大学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xxxxxxxx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Ø"/>
                <a:defRPr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大学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xxxxxxxxxxxxxx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100320" y="3357245"/>
            <a:ext cx="2261235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竞赛经历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00320" y="3796665"/>
            <a:ext cx="6848475" cy="2715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r>
              <a:rPr lang="zh-CN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竞赛：</a:t>
            </a:r>
            <a:r>
              <a:rPr 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全国大学生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</a:t>
            </a:r>
            <a:r>
              <a:rPr 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xxxxxxxxxxx</a:t>
            </a:r>
            <a:r>
              <a:rPr 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</a:t>
            </a:r>
            <a:r>
              <a:rPr 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全国大学生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</a:t>
            </a:r>
            <a:r>
              <a:rPr 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竞赛：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赛省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赛省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建模：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竞赛省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xxxxxxxxxxxxxxxxxxx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竞赛校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竞赛：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xxxxxxxxxxxxxxxxxxx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竞赛省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等奖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 flipV="1">
            <a:off x="259" y="6723375"/>
            <a:ext cx="4682001" cy="1287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 </a:t>
            </a:r>
            <a:endParaRPr kumimoji="1" lang="en-US" altLang="zh-CN"/>
          </a:p>
        </p:txBody>
      </p:sp>
      <p:sp>
        <p:nvSpPr>
          <p:cNvPr id="16" name="矩形 15"/>
          <p:cNvSpPr/>
          <p:nvPr/>
        </p:nvSpPr>
        <p:spPr>
          <a:xfrm rot="5400000" flipV="1">
            <a:off x="-321310" y="323850"/>
            <a:ext cx="835660" cy="193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9420" y="156210"/>
            <a:ext cx="11235055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xxxxxxxxxxxxxxxx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项目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《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</a:t>
            </a:r>
            <a:r>
              <a:rPr 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xxxxxxxxxxxxxxxxxxxxxxxxxxxxxxxxxxxxxx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》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 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成员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420" y="807085"/>
            <a:ext cx="11048365" cy="166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420" y="4367530"/>
            <a:ext cx="11235055" cy="77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研究内容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：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xxxxxxxxxxxxxxxxxxxxxxxxxxxxxxxxxxx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420" y="4965700"/>
            <a:ext cx="11048365" cy="166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2153285"/>
            <a:ext cx="2124075" cy="215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2153285"/>
            <a:ext cx="21240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805" y="2153285"/>
            <a:ext cx="2124075" cy="2152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080" y="2153285"/>
            <a:ext cx="212407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 flipV="1">
            <a:off x="259" y="6723375"/>
            <a:ext cx="4682001" cy="1287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 </a:t>
            </a:r>
            <a:endParaRPr kumimoji="1" lang="en-US" altLang="zh-CN"/>
          </a:p>
        </p:txBody>
      </p:sp>
      <p:sp>
        <p:nvSpPr>
          <p:cNvPr id="16" name="矩形 15"/>
          <p:cNvSpPr/>
          <p:nvPr/>
        </p:nvSpPr>
        <p:spPr>
          <a:xfrm rot="5400000" flipV="1">
            <a:off x="-321310" y="323850"/>
            <a:ext cx="835660" cy="193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9420" y="807085"/>
            <a:ext cx="11048365" cy="166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420" y="4367530"/>
            <a:ext cx="11235055" cy="77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研究内容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3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：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xxxxxxxxxxxxxxxxxxxxxxxxxxxxxxxxxxx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420" y="4965700"/>
            <a:ext cx="11048365" cy="166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xxxxxxxxxxxxxxxxxxxxxxxxxxxxxxxxxxxxxxxxxxxxxxxxxxxxxxxxxxxxxxxxxxxxxxxxxx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2153285"/>
            <a:ext cx="2124075" cy="215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2153285"/>
            <a:ext cx="21240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805" y="2153285"/>
            <a:ext cx="2124075" cy="2152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080" y="2153285"/>
            <a:ext cx="2124075" cy="2152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4835" y="180340"/>
            <a:ext cx="11235055" cy="77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研究内容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：</a:t>
            </a:r>
            <a:r>
              <a:rPr 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xxxxxxxxxxxxxxxxxxxxxxxxxxxxxxx</a:t>
            </a:r>
            <a:endParaRPr lang="en-US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ODc4NWQ5NDliNDIyNTc2NmQ2NDk5MTRlMzFmODk2MG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WPS 演示</Application>
  <PresentationFormat>宽屏</PresentationFormat>
  <Paragraphs>53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Times New Roman</vt:lpstr>
      <vt:lpstr>黑体</vt:lpstr>
      <vt:lpstr>楷体</vt:lpstr>
      <vt:lpstr>等线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清风徐来柔似你</cp:lastModifiedBy>
  <cp:revision>940</cp:revision>
  <dcterms:created xsi:type="dcterms:W3CDTF">2019-06-19T02:08:00Z</dcterms:created>
  <dcterms:modified xsi:type="dcterms:W3CDTF">2025-09-16T16:17:41Z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E61D870E6E524731B74992EA4706EB75_11</vt:lpwstr>
  </property>
</Properties>
</file>