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A515-AF31-469B-9337-896FE1DBE917}" type="datetimeFigureOut">
              <a:rPr lang="en-US" smtClean="0"/>
              <a:t>4/20/2013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B2F64-CEF6-4530-BD53-6A2339097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5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A515-AF31-469B-9337-896FE1DBE917}" type="datetimeFigureOut">
              <a:rPr lang="en-US" smtClean="0"/>
              <a:t>4/20/2013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B2F64-CEF6-4530-BD53-6A2339097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32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A515-AF31-469B-9337-896FE1DBE917}" type="datetimeFigureOut">
              <a:rPr lang="en-US" smtClean="0"/>
              <a:t>4/20/2013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B2F64-CEF6-4530-BD53-6A2339097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83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A515-AF31-469B-9337-896FE1DBE917}" type="datetimeFigureOut">
              <a:rPr lang="en-US" smtClean="0"/>
              <a:t>4/20/2013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B2F64-CEF6-4530-BD53-6A2339097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990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A515-AF31-469B-9337-896FE1DBE917}" type="datetimeFigureOut">
              <a:rPr lang="en-US" smtClean="0"/>
              <a:t>4/20/2013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B2F64-CEF6-4530-BD53-6A2339097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18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A515-AF31-469B-9337-896FE1DBE917}" type="datetimeFigureOut">
              <a:rPr lang="en-US" smtClean="0"/>
              <a:t>4/20/2013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B2F64-CEF6-4530-BD53-6A2339097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955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A515-AF31-469B-9337-896FE1DBE917}" type="datetimeFigureOut">
              <a:rPr lang="en-US" smtClean="0"/>
              <a:t>4/20/2013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B2F64-CEF6-4530-BD53-6A2339097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36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A515-AF31-469B-9337-896FE1DBE917}" type="datetimeFigureOut">
              <a:rPr lang="en-US" smtClean="0"/>
              <a:t>4/20/2013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B2F64-CEF6-4530-BD53-6A2339097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60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A515-AF31-469B-9337-896FE1DBE917}" type="datetimeFigureOut">
              <a:rPr lang="en-US" smtClean="0"/>
              <a:t>4/20/2013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B2F64-CEF6-4530-BD53-6A2339097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55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A515-AF31-469B-9337-896FE1DBE917}" type="datetimeFigureOut">
              <a:rPr lang="en-US" smtClean="0"/>
              <a:t>4/20/2013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B2F64-CEF6-4530-BD53-6A2339097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85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A515-AF31-469B-9337-896FE1DBE917}" type="datetimeFigureOut">
              <a:rPr lang="en-US" smtClean="0"/>
              <a:t>4/20/2013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B2F64-CEF6-4530-BD53-6A2339097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35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4A515-AF31-469B-9337-896FE1DBE917}" type="datetimeFigureOut">
              <a:rPr lang="en-US" smtClean="0"/>
              <a:t>4/20/2013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B2F64-CEF6-4530-BD53-6A2339097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5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64270"/>
            <a:ext cx="9144000" cy="2387600"/>
          </a:xfrm>
        </p:spPr>
        <p:txBody>
          <a:bodyPr/>
          <a:lstStyle/>
          <a:p>
            <a:r>
              <a:rPr lang="en-US" dirty="0" smtClean="0"/>
              <a:t>That “One” Team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4831" y="3032369"/>
            <a:ext cx="9433169" cy="222543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SE300 Spring 2013</a:t>
            </a:r>
          </a:p>
          <a:p>
            <a:r>
              <a:rPr lang="en-US" dirty="0" smtClean="0"/>
              <a:t>Brian Powell</a:t>
            </a:r>
          </a:p>
          <a:p>
            <a:r>
              <a:rPr lang="en-US" dirty="0" smtClean="0"/>
              <a:t>Brittany </a:t>
            </a:r>
            <a:r>
              <a:rPr lang="en-US" dirty="0" err="1" smtClean="0"/>
              <a:t>Rompa</a:t>
            </a:r>
            <a:endParaRPr lang="en-US" dirty="0" smtClean="0"/>
          </a:p>
          <a:p>
            <a:r>
              <a:rPr lang="en-US" dirty="0" smtClean="0"/>
              <a:t>Craig Wilkerson</a:t>
            </a:r>
          </a:p>
          <a:p>
            <a:r>
              <a:rPr lang="en-US" dirty="0" err="1" smtClean="0"/>
              <a:t>Muraad</a:t>
            </a:r>
            <a:r>
              <a:rPr lang="en-US" dirty="0" smtClean="0"/>
              <a:t> Khan</a:t>
            </a:r>
          </a:p>
          <a:p>
            <a:r>
              <a:rPr lang="en-US" dirty="0" smtClean="0"/>
              <a:t>Yutong Zhu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63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requirements in mind better</a:t>
            </a:r>
          </a:p>
          <a:p>
            <a:r>
              <a:rPr lang="en-US" dirty="0" smtClean="0"/>
              <a:t>Have a better idea of what needs to happen </a:t>
            </a:r>
            <a:r>
              <a:rPr lang="en-US" smtClean="0"/>
              <a:t>in terms of code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38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addAirport</a:t>
            </a:r>
            <a:r>
              <a:rPr lang="en-US" dirty="0" smtClean="0"/>
              <a:t> – </a:t>
            </a:r>
            <a:r>
              <a:rPr lang="en-US" dirty="0" err="1" smtClean="0"/>
              <a:t>JDialog</a:t>
            </a:r>
            <a:r>
              <a:rPr lang="en-US" dirty="0" smtClean="0"/>
              <a:t> that allows the user to enter new airports to the system. </a:t>
            </a:r>
          </a:p>
          <a:p>
            <a:r>
              <a:rPr lang="en-US" dirty="0" smtClean="0"/>
              <a:t>Airport – object of airports are created from this class for searching purposes. </a:t>
            </a:r>
            <a:endParaRPr lang="en-US" dirty="0"/>
          </a:p>
          <a:p>
            <a:r>
              <a:rPr lang="en-US" dirty="0" err="1" smtClean="0"/>
              <a:t>DaGUI</a:t>
            </a:r>
            <a:r>
              <a:rPr lang="en-US" dirty="0" smtClean="0"/>
              <a:t>- main GUI that the user sees. Calls all the </a:t>
            </a:r>
            <a:r>
              <a:rPr lang="en-US" dirty="0" err="1" smtClean="0"/>
              <a:t>JDialogs</a:t>
            </a:r>
            <a:r>
              <a:rPr lang="en-US" dirty="0" smtClean="0"/>
              <a:t> at the appropriate times</a:t>
            </a:r>
          </a:p>
          <a:p>
            <a:r>
              <a:rPr lang="en-US" dirty="0" err="1" smtClean="0"/>
              <a:t>DeleteRoute</a:t>
            </a:r>
            <a:r>
              <a:rPr lang="en-US" dirty="0" smtClean="0"/>
              <a:t> – allows the user to delete any route they so desire. Extends </a:t>
            </a:r>
            <a:r>
              <a:rPr lang="en-US" dirty="0" err="1" smtClean="0"/>
              <a:t>JDialog</a:t>
            </a:r>
            <a:r>
              <a:rPr lang="en-US" dirty="0" smtClean="0"/>
              <a:t>. </a:t>
            </a:r>
          </a:p>
          <a:p>
            <a:r>
              <a:rPr lang="en-US" dirty="0" smtClean="0"/>
              <a:t>Director – this class is responsible for maintaining any routes or airports in the background. Also updates any tables or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161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Design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editRoute</a:t>
            </a:r>
            <a:r>
              <a:rPr lang="en-US" dirty="0" smtClean="0"/>
              <a:t> – provides the user with the ability to edit any route currently in the system. Extends </a:t>
            </a:r>
            <a:r>
              <a:rPr lang="en-US" dirty="0" err="1" smtClean="0"/>
              <a:t>JDialog</a:t>
            </a:r>
            <a:endParaRPr lang="en-US" dirty="0" smtClean="0"/>
          </a:p>
          <a:p>
            <a:r>
              <a:rPr lang="en-US" dirty="0" err="1" smtClean="0"/>
              <a:t>FileInput</a:t>
            </a:r>
            <a:r>
              <a:rPr lang="en-US" dirty="0" smtClean="0"/>
              <a:t> – responsible for reading in the input file. Checks to make sure the file exists. Checks for bad syntax and the like using regular expressions</a:t>
            </a:r>
          </a:p>
          <a:p>
            <a:r>
              <a:rPr lang="en-US" dirty="0" smtClean="0"/>
              <a:t>Graph – this class is responsible for building and searching the graph to return paths between two locations</a:t>
            </a:r>
          </a:p>
          <a:p>
            <a:pPr lvl="1"/>
            <a:r>
              <a:rPr lang="en-US" dirty="0" err="1" smtClean="0"/>
              <a:t>Innerclasses</a:t>
            </a:r>
            <a:r>
              <a:rPr lang="en-US" dirty="0" smtClean="0"/>
              <a:t>: path and </a:t>
            </a:r>
            <a:r>
              <a:rPr lang="en-US" dirty="0" err="1" smtClean="0"/>
              <a:t>routePath</a:t>
            </a:r>
            <a:endParaRPr lang="en-US" dirty="0" smtClean="0"/>
          </a:p>
          <a:p>
            <a:r>
              <a:rPr lang="en-US" dirty="0" smtClean="0"/>
              <a:t>Main – contains the main method that calls </a:t>
            </a:r>
            <a:r>
              <a:rPr lang="en-US" dirty="0" err="1" smtClean="0"/>
              <a:t>DaGUI</a:t>
            </a:r>
            <a:endParaRPr lang="en-US" dirty="0" smtClean="0"/>
          </a:p>
          <a:p>
            <a:r>
              <a:rPr lang="en-US" dirty="0" smtClean="0"/>
              <a:t>Node – this is the premise for the Graph</a:t>
            </a:r>
          </a:p>
          <a:p>
            <a:pPr lvl="1"/>
            <a:r>
              <a:rPr lang="en-US" dirty="0" err="1" smtClean="0"/>
              <a:t>Innerclass</a:t>
            </a:r>
            <a:r>
              <a:rPr lang="en-US" dirty="0" smtClean="0"/>
              <a:t>: edge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261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Design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Open_Close_Box</a:t>
            </a:r>
            <a:r>
              <a:rPr lang="en-US" dirty="0" smtClean="0"/>
              <a:t> – this allows the user to close airports and reopen them. Extends </a:t>
            </a:r>
            <a:r>
              <a:rPr lang="en-US" dirty="0" err="1" smtClean="0"/>
              <a:t>JDialog</a:t>
            </a:r>
            <a:r>
              <a:rPr lang="en-US" dirty="0" smtClean="0"/>
              <a:t>. </a:t>
            </a:r>
          </a:p>
          <a:p>
            <a:r>
              <a:rPr lang="en-US" dirty="0" smtClean="0"/>
              <a:t>Route – this class is also used for graphing purposes. Contains all information regarding route</a:t>
            </a:r>
          </a:p>
          <a:p>
            <a:r>
              <a:rPr lang="en-US" dirty="0" err="1" smtClean="0"/>
              <a:t>routeFrame</a:t>
            </a:r>
            <a:r>
              <a:rPr lang="en-US" dirty="0" smtClean="0"/>
              <a:t> – allows user to create new routes. Extends </a:t>
            </a:r>
            <a:r>
              <a:rPr lang="en-US" dirty="0" err="1" smtClean="0"/>
              <a:t>JDialog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839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Detailed Design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a graph and how does it work?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490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does it do versus what its supposed to do?</a:t>
            </a:r>
          </a:p>
          <a:p>
            <a:r>
              <a:rPr lang="en-US" dirty="0" smtClean="0"/>
              <a:t>How do we know?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952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171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approaches were used?</a:t>
            </a:r>
          </a:p>
          <a:p>
            <a:r>
              <a:rPr lang="en-US" dirty="0" smtClean="0"/>
              <a:t>How did we all mesh together?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794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did we do this?</a:t>
            </a:r>
          </a:p>
        </p:txBody>
      </p:sp>
    </p:spTree>
    <p:extLst>
      <p:ext uri="{BB962C8B-B14F-4D97-AF65-F5344CB8AC3E}">
        <p14:creationId xmlns:p14="http://schemas.microsoft.com/office/powerpoint/2010/main" val="2821630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322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That “One” Team</vt:lpstr>
      <vt:lpstr>High Level Design</vt:lpstr>
      <vt:lpstr>High Level Design (contd.)</vt:lpstr>
      <vt:lpstr>High Level Design (contd.)</vt:lpstr>
      <vt:lpstr>Detailed Design </vt:lpstr>
      <vt:lpstr>Functionality</vt:lpstr>
      <vt:lpstr>Metrics</vt:lpstr>
      <vt:lpstr>Managing Team</vt:lpstr>
      <vt:lpstr>Managing Requirements</vt:lpstr>
      <vt:lpstr>Lessons Learned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That “One” Team</dc:title>
  <dc:creator>Brian Powell</dc:creator>
  <cp:lastModifiedBy>Brian Powell</cp:lastModifiedBy>
  <cp:revision>4</cp:revision>
  <dcterms:created xsi:type="dcterms:W3CDTF">2013-04-20T22:01:31Z</dcterms:created>
  <dcterms:modified xsi:type="dcterms:W3CDTF">2013-04-20T22:38:48Z</dcterms:modified>
</cp:coreProperties>
</file>