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622d55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1622d55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1d23597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1d2359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1d9165c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1d9165c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08e963c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08e963c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08e963c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08e963c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56961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Information System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729600" y="2921750"/>
            <a:ext cx="37878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a basic health information system for managing clients and health programs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729450" y="1322450"/>
            <a:ext cx="28599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2" name="Google Shape;142;p18"/>
          <p:cNvSpPr txBox="1"/>
          <p:nvPr>
            <p:ph idx="4294967295" type="subTitle"/>
          </p:nvPr>
        </p:nvSpPr>
        <p:spPr>
          <a:xfrm>
            <a:off x="4542975" y="1376352"/>
            <a:ext cx="4080000" cy="3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Technical Approach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Tools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Features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Security Considerations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Future Developments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Approach</a:t>
            </a:r>
            <a:endParaRPr sz="3000"/>
          </a:p>
        </p:txBody>
      </p:sp>
      <p:sp>
        <p:nvSpPr>
          <p:cNvPr id="148" name="Google Shape;148;p19"/>
          <p:cNvSpPr txBox="1"/>
          <p:nvPr>
            <p:ph idx="2" type="body"/>
          </p:nvPr>
        </p:nvSpPr>
        <p:spPr>
          <a:xfrm>
            <a:off x="5030975" y="193700"/>
            <a:ext cx="3374400" cy="23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RESTful endpoints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Created clear models for Clients, Programs, and Enrollments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Implemented basic authentication and data validation.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Designed a user interface with web technologies</a:t>
            </a:r>
            <a:endParaRPr/>
          </a:p>
        </p:txBody>
      </p:sp>
      <p:pic>
        <p:nvPicPr>
          <p:cNvPr id="149" name="Google Shape;149;p19" title="Screenshot From 2025-04-27 22-34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825" y="2715525"/>
            <a:ext cx="4919755" cy="18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 sz="3000"/>
          </a:p>
        </p:txBody>
      </p:sp>
      <p:sp>
        <p:nvSpPr>
          <p:cNvPr id="155" name="Google Shape;155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Meta Framework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Nuxtjs: Manages both backend and frontend development in one application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postgres to store the apps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1</a:t>
            </a:r>
            <a:endParaRPr b="1" sz="700">
              <a:solidFill>
                <a:schemeClr val="lt1"/>
              </a:solidFill>
            </a:endParaRPr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Features</a:t>
            </a:r>
            <a:endParaRPr b="0" sz="3000"/>
          </a:p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4930925" y="205050"/>
            <a:ext cx="3300900" cy="4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User management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User Registration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Logging</a:t>
            </a:r>
            <a:r>
              <a:rPr lang="en" sz="1300"/>
              <a:t> in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Logout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Programs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Program registration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Clients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Registered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Setup for login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Public client profile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Enrollments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Clients enrolled in one or more programs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Client view notes made by doctors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Doctors manage the CRUD with ‘doctor’ role.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Security Considerations</a:t>
            </a:r>
            <a:endParaRPr sz="3000"/>
          </a:p>
        </p:txBody>
      </p:sp>
      <p:sp>
        <p:nvSpPr>
          <p:cNvPr id="168" name="Google Shape;168;p22"/>
          <p:cNvSpPr txBox="1"/>
          <p:nvPr/>
        </p:nvSpPr>
        <p:spPr>
          <a:xfrm>
            <a:off x="4896100" y="1211000"/>
            <a:ext cx="3763200" cy="30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 validation to prevent injection attacks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Authentication for API access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encryption for sensitive information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Expiring login sessions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Developments</a:t>
            </a:r>
            <a:endParaRPr/>
          </a:p>
        </p:txBody>
      </p:sp>
      <p:sp>
        <p:nvSpPr>
          <p:cNvPr id="174" name="Google Shape;174;p2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left for future upgrades</a:t>
            </a:r>
            <a:endParaRPr/>
          </a:p>
        </p:txBody>
      </p:sp>
      <p:sp>
        <p:nvSpPr>
          <p:cNvPr id="175" name="Google Shape;175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 the model definitions into a robust collection to better handle all health information management sectors.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Setup more efficient authentication and authorization system and give more fine grained controls of different system features.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1419350" y="3177250"/>
            <a:ext cx="17319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Obuya Erick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