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16f22ff4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16f22ff4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16f22ff4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16f22ff4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6f22ff4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6f22ff4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6f22ff4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6f22ff4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16f22ff4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16f22ff4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-1: unbranded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u: unisex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unknown-gem: possibly not have a gem but following already established syntax from the ‘main_color’ column (unknown-color).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16f22ff4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16f22ff4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changes (left) and after changes (right)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Note that the ‘order_datetime’ column was converted into datetime format and set as the DataFrame’s index.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6f22ff4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6f22ff4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6f22ff4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6f22ff4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16f22ff4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16f22ff4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16f22ff4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16f22ff4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Optimizing 630 Jewelers’ Store Profits</a:t>
            </a:r>
            <a:endParaRPr sz="4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By: Nathanael Ochoa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Product Recommender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 effectiveness by displaying images of recommended items.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the store’s stock count in the data.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Prioritize struggling inventory by moving such items to the top of the recommendation list, but use this approach sparingly to avoid overemphasis on slow-selling items.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Incorporate recommender at checkout for online shoppers.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 the recommender in email marketing campaigns to leverage positive past experiences and boost sales.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 Inventory Management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an additional 3 units beyond the forecasted amount due to the model’s relatively low error of about 3 units.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Refine and update the model as more sales data become available to improve accuracy.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Thank you for the opportunity.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Tasked with creating: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Product Recommender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Inventory Management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Given a CSV file containing sales data from 12/01/2018 - 12/01/2021.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File contains 95,911 records and 13 columns.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project was completed using the </a:t>
            </a:r>
            <a:r>
              <a:rPr lang="en"/>
              <a:t>Python programming </a:t>
            </a:r>
            <a:r>
              <a:rPr lang="en" dirty="0"/>
              <a:t>language and Jupyter Notebook.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3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contained null (empty)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data was misaligned.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321" y="1258825"/>
            <a:ext cx="4891000" cy="32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- Handling Null Values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null values in the: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brand_id</a:t>
            </a:r>
            <a:r>
              <a:rPr lang="en"/>
              <a:t> column were filled in with ‘-1’.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product_gender</a:t>
            </a:r>
            <a:r>
              <a:rPr lang="en"/>
              <a:t> column were filled in with ‘u’.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main_gem</a:t>
            </a:r>
            <a:r>
              <a:rPr lang="en"/>
              <a:t> column were filled in with ‘unknown-gem’.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this task any rows containing empty cells were removed from the dataset altogether.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81.71% (78,391 records) of the original data remained.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rows and cells contain a value.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- Updating Column Data Types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the null values many columns were uploaded as the incorrect data types.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the </a:t>
            </a:r>
            <a:r>
              <a:rPr lang="en" i="1"/>
              <a:t>category_id</a:t>
            </a:r>
            <a:r>
              <a:rPr lang="en"/>
              <a:t> column only contains integer values but was uploaded as a floating point number (decimal).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350" y="2442088"/>
            <a:ext cx="3364675" cy="26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798" y="2442100"/>
            <a:ext cx="3529538" cy="23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Recommender System - Content-Based Filtering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Recommends items similar to those a user has purchased based on item features.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steps: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One-Hot Encoding: Convert </a:t>
            </a:r>
            <a:r>
              <a:rPr lang="en" i="1"/>
              <a:t>category_alias</a:t>
            </a:r>
            <a:r>
              <a:rPr lang="en"/>
              <a:t>, </a:t>
            </a:r>
            <a:r>
              <a:rPr lang="en" i="1"/>
              <a:t>product_gender</a:t>
            </a:r>
            <a:r>
              <a:rPr lang="en"/>
              <a:t>, </a:t>
            </a:r>
            <a:r>
              <a:rPr lang="en" i="1"/>
              <a:t>main_color</a:t>
            </a:r>
            <a:r>
              <a:rPr lang="en"/>
              <a:t>, and </a:t>
            </a:r>
            <a:r>
              <a:rPr lang="en" i="1"/>
              <a:t>main_metal</a:t>
            </a:r>
            <a:r>
              <a:rPr lang="en"/>
              <a:t> columns into binary format to create a feature matrix.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Item Similarity Calculation: Use cosine similarity to measure the similarity between items based on feature vectors, providing a score from 0 (no similarity) to 1 (identical).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 Generation: Construct an item similarity matrix and aggregate scores for items not yet interacted with, based on similarity to previously purchased items.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Recommender System - Results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recommends 10 items and lists each </a:t>
            </a:r>
            <a:r>
              <a:rPr lang="en" i="1"/>
              <a:t>product_id</a:t>
            </a:r>
            <a:r>
              <a:rPr lang="en"/>
              <a:t> and relevant features.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used the </a:t>
            </a:r>
            <a:r>
              <a:rPr lang="en" i="1"/>
              <a:t>user_id</a:t>
            </a:r>
            <a:r>
              <a:rPr lang="en"/>
              <a:t> with the most items purchased. 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13" y="2257250"/>
            <a:ext cx="5350971" cy="268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- Exponential Smoothing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this analysis, the product with the most occurrences in the data was used: a women’s 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Steps: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by Month and Product: Aggregate sales data by month and product to sum quantities.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Specification: Use Holt-Winters’ multiplicative seasonal method with Exponential Smoothing, specifying with a seasonal period of 12 months.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Forecast: Forecast future dates for a period of 12 months.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Management - Results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5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Absolute Error (MAE): 2.85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average, each forecast deviates by 2.85 units.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 (MSE): 21.43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275" y="1162275"/>
            <a:ext cx="5637898" cy="281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631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Optimizing 630 Jewelers’ Store Profits</vt:lpstr>
      <vt:lpstr>Introduction</vt:lpstr>
      <vt:lpstr>Data Preparation</vt:lpstr>
      <vt:lpstr>Data Preparation - Handling Null Values</vt:lpstr>
      <vt:lpstr>Data Preparation - Updating Column Data Types</vt:lpstr>
      <vt:lpstr>Product Recommender System - Content-Based Filtering</vt:lpstr>
      <vt:lpstr>Product Recommender System - Results</vt:lpstr>
      <vt:lpstr>Inventory Management - Exponential Smoothing</vt:lpstr>
      <vt:lpstr>Inventory Management - Results</vt:lpstr>
      <vt:lpstr>Recommendations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Nathanael Ochoa</cp:lastModifiedBy>
  <cp:revision>2</cp:revision>
  <dcterms:modified xsi:type="dcterms:W3CDTF">2024-08-09T04:11:09Z</dcterms:modified>
</cp:coreProperties>
</file>