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3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58194E-A45E-5464-F4F6-97B4B41E1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1E5E65D-71FB-9D97-8C0D-1DA9F2BF1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4798C3-4FB1-39C6-4041-D20A4501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975-3923-440E-BD76-BEF2B8658C58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8A6557-A31A-4A71-2DBD-7AFD47A40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4EEA7C-36B5-EFC7-CCC5-B772305C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8DA4-97F2-485E-829B-CFCF04E43B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577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46DEB2-037E-B0A1-4301-936B18F3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2F7748F-4381-18DC-5DA1-C54C86FCF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742C49-56F2-C40D-873B-CDD045E76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975-3923-440E-BD76-BEF2B8658C58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141757-734D-7FF7-D902-047279BC6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006E28-8DDF-BF6D-36B8-9EAC2496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8DA4-97F2-485E-829B-CFCF04E43B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011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07AE402-6A2F-BD0F-85FA-776C8F9D5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E4F6661-8537-12AE-457B-93E0001E5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E692E70-425E-C84F-FC4E-E50EA2F4E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975-3923-440E-BD76-BEF2B8658C58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4B143F-938A-5A0E-5BDD-896B9B26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0147528-E4FE-8D6C-AD27-62C725EE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8DA4-97F2-485E-829B-CFCF04E43B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624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9C8658-3B73-99FD-D196-9B0B4F2D0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42CDF6-1DF3-292C-1436-F37A62EA6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9001BE-8AC2-AF8A-5377-4C46191FB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975-3923-440E-BD76-BEF2B8658C58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CADDD6-A169-4EED-3DFB-030F289C3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D6AED4-D24A-C485-DAD7-E876CB1A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8DA4-97F2-485E-829B-CFCF04E43B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27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C60E24-F3A6-2A75-D388-0BA781DE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B08F2C5-6067-B0E9-8747-A6EA5F23E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60DE8D-42B1-E46D-2057-27C650230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975-3923-440E-BD76-BEF2B8658C58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5D7794-02DA-7D5A-EEC4-F7341E678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5E2C73-5C6D-2B8C-6FFE-4A8A0E65A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8DA4-97F2-485E-829B-CFCF04E43B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201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A43FBE-530E-0981-2130-1732C5195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9753FB-6921-52CD-BDD4-AB9E50D51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259FF67-D798-46A8-8EF2-0B9DF217B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8622DBE-EFB0-8EFC-28D7-BB12F3934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975-3923-440E-BD76-BEF2B8658C58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C2E94C-51DC-4FE5-AE6B-CC2140E28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E41DA2C-EEFC-C60D-D027-16800A35E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8DA4-97F2-485E-829B-CFCF04E43B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132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F2A6AD-5423-6F4A-236F-A35909582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451859-06E6-676B-416E-36CBAFEBC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90B80ED-C23F-D121-2503-A621FDC92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B094BF2-FA3E-CDF5-E04B-6CEAFA2CE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CEA62A6-E341-F853-B120-9633247AC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3E9D914-AB8C-692C-8408-8CC9605FB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975-3923-440E-BD76-BEF2B8658C58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B959C81-9B9A-C27D-5D95-78FE1E4EB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0C31D13-23C4-5D62-2484-B67C3ACF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8DA4-97F2-485E-829B-CFCF04E43B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169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3C0A7D-7F32-2C5F-F087-527F47237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0AB62D1-4DB6-E6EF-BE30-7D5F33C6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975-3923-440E-BD76-BEF2B8658C58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77F980C-263A-147E-78BF-E3E3900B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189C499-705E-C8D7-2B2D-3732407F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8DA4-97F2-485E-829B-CFCF04E43B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554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539A710-46F9-9A92-1120-C698C1AF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975-3923-440E-BD76-BEF2B8658C58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42ACF1E-FAD4-F4D1-B258-CACDC991B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18B6A88-5A67-3D0C-1225-9027708A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8DA4-97F2-485E-829B-CFCF04E43B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8546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21C728-C790-D79C-8182-3FEB5BF91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1FD8F0-DFE6-80F4-C70A-A711F3202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584D9F9-2721-5795-6C46-E0C849477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98F4148-BB15-2F0E-0E1A-5C2151D45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975-3923-440E-BD76-BEF2B8658C58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FE6AA9B-D8F0-F41E-2E99-E42172047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B5B2E7A-DE34-BD09-DEAB-75A5ED295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8DA4-97F2-485E-829B-CFCF04E43B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481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B439D7-C52B-DB7F-8C14-3568E2A1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6C4DC26-28D8-3DAE-DD26-352BC60AE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52A5B96-8969-FAED-1583-519B0DA8B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536AA32-C27B-5388-770F-AEA0C3E12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975-3923-440E-BD76-BEF2B8658C58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444360-E61B-E581-9FE1-719FAF595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E1369C6-9FC0-DF67-F1EC-5353CD40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8DA4-97F2-485E-829B-CFCF04E43B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090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D9B158E-5A90-66E8-56AC-BF45FB676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FAD7B35-349C-C565-435F-70548D92D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1219FE-9779-0FBF-B9AA-C93578083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64B975-3923-440E-BD76-BEF2B8658C58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57F9D8-5390-6B83-A3E2-E67D0EAB7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CE475A-DD93-7906-9ED0-98F31D192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018DA4-97F2-485E-829B-CFCF04E43B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490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schermamodica.it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9FE35B1-C8B8-8F27-B6A4-F769FEAB2113}"/>
              </a:ext>
            </a:extLst>
          </p:cNvPr>
          <p:cNvSpPr txBox="1"/>
          <p:nvPr/>
        </p:nvSpPr>
        <p:spPr>
          <a:xfrm>
            <a:off x="426720" y="162560"/>
            <a:ext cx="9255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hlinkClick r:id="rId2"/>
              </a:rPr>
              <a:t>https://www.schermamodica.it</a:t>
            </a:r>
            <a:endParaRPr lang="it-IT" sz="3200" dirty="0"/>
          </a:p>
        </p:txBody>
      </p:sp>
      <p:pic>
        <p:nvPicPr>
          <p:cNvPr id="4" name="Immagine 3" descr="Immagine che contiene testo, schermata, grafica, Viso umano&#10;&#10;Il contenuto generato dall'IA potrebbe non essere corretto.">
            <a:extLst>
              <a:ext uri="{FF2B5EF4-FFF2-40B4-BE49-F238E27FC236}">
                <a16:creationId xmlns:a16="http://schemas.microsoft.com/office/drawing/2014/main" id="{9C2C984A-8C53-7CA6-2375-AC3E02246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08" y="947003"/>
            <a:ext cx="10237076" cy="555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92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ermata, Carattere, design">
            <a:extLst>
              <a:ext uri="{FF2B5EF4-FFF2-40B4-BE49-F238E27FC236}">
                <a16:creationId xmlns:a16="http://schemas.microsoft.com/office/drawing/2014/main" id="{457427E0-E135-69F5-F100-637FB3A48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246"/>
            <a:ext cx="12192000" cy="656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4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ermata, vestiti, Viso umano&#10;&#10;Il contenuto generato dall'IA potrebbe non essere corretto.">
            <a:extLst>
              <a:ext uri="{FF2B5EF4-FFF2-40B4-BE49-F238E27FC236}">
                <a16:creationId xmlns:a16="http://schemas.microsoft.com/office/drawing/2014/main" id="{936658A0-F2D1-0A94-52EB-1331DDA17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921"/>
            <a:ext cx="12192000" cy="605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47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ermata, Pagina Web, Sito Web&#10;&#10;Il contenuto generato dall'IA potrebbe non essere corretto.">
            <a:extLst>
              <a:ext uri="{FF2B5EF4-FFF2-40B4-BE49-F238E27FC236}">
                <a16:creationId xmlns:a16="http://schemas.microsoft.com/office/drawing/2014/main" id="{A32ED37A-4B2B-A9C5-E996-C41549B45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847"/>
            <a:ext cx="12192000" cy="658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744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Marina Palmeri</dc:creator>
  <cp:lastModifiedBy>Marina Palmeri</cp:lastModifiedBy>
  <cp:revision>1</cp:revision>
  <dcterms:created xsi:type="dcterms:W3CDTF">2025-03-28T20:11:37Z</dcterms:created>
  <dcterms:modified xsi:type="dcterms:W3CDTF">2025-03-28T20:20:22Z</dcterms:modified>
</cp:coreProperties>
</file>