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4" r:id="rId3"/>
    <p:sldId id="265" r:id="rId4"/>
    <p:sldId id="266" r:id="rId5"/>
    <p:sldId id="268" r:id="rId6"/>
    <p:sldId id="269" r:id="rId7"/>
    <p:sldId id="270" r:id="rId8"/>
    <p:sldId id="267" r:id="rId9"/>
    <p:sldId id="313" r:id="rId10"/>
    <p:sldId id="263" r:id="rId11"/>
    <p:sldId id="312" r:id="rId12"/>
    <p:sldId id="260" r:id="rId13"/>
    <p:sldId id="257" r:id="rId14"/>
    <p:sldId id="259" r:id="rId15"/>
    <p:sldId id="261" r:id="rId16"/>
    <p:sldId id="26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250F9BB-B538-204F-A1D2-F151A272D7AB}">
          <p14:sldIdLst>
            <p14:sldId id="256"/>
            <p14:sldId id="264"/>
            <p14:sldId id="265"/>
            <p14:sldId id="266"/>
            <p14:sldId id="268"/>
            <p14:sldId id="269"/>
            <p14:sldId id="270"/>
            <p14:sldId id="267"/>
            <p14:sldId id="313"/>
            <p14:sldId id="263"/>
            <p14:sldId id="312"/>
          </p14:sldIdLst>
        </p14:section>
        <p14:section name="Untitled Section" id="{2480FD16-0F73-2E4C-B99C-A00F1DFC3BB9}">
          <p14:sldIdLst>
            <p14:sldId id="260"/>
            <p14:sldId id="257"/>
            <p14:sldId id="259"/>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46"/>
    <p:restoredTop sz="94674"/>
  </p:normalViewPr>
  <p:slideViewPr>
    <p:cSldViewPr snapToGrid="0" snapToObjects="1">
      <p:cViewPr varScale="1">
        <p:scale>
          <a:sx n="130" d="100"/>
          <a:sy n="130" d="100"/>
        </p:scale>
        <p:origin x="224"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5/8/21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F9D27-3555-DF42-8FA4-787AA85B6E7F}"/>
              </a:ext>
            </a:extLst>
          </p:cNvPr>
          <p:cNvSpPr>
            <a:spLocks noGrp="1"/>
          </p:cNvSpPr>
          <p:nvPr>
            <p:ph type="ctrTitle"/>
          </p:nvPr>
        </p:nvSpPr>
        <p:spPr/>
        <p:txBody>
          <a:bodyPr>
            <a:normAutofit/>
          </a:bodyPr>
          <a:lstStyle/>
          <a:p>
            <a:r>
              <a:rPr lang="en-US" dirty="0"/>
              <a:t>CREATIONS</a:t>
            </a:r>
            <a:br>
              <a:rPr lang="en-US" dirty="0"/>
            </a:br>
            <a:r>
              <a:rPr lang="en-US" dirty="0"/>
              <a:t>FIRST NATION engineer          </a:t>
            </a:r>
          </a:p>
        </p:txBody>
      </p:sp>
      <p:sp>
        <p:nvSpPr>
          <p:cNvPr id="3" name="Subtitle 2">
            <a:extLst>
              <a:ext uri="{FF2B5EF4-FFF2-40B4-BE49-F238E27FC236}">
                <a16:creationId xmlns:a16="http://schemas.microsoft.com/office/drawing/2014/main" id="{FFA65C3C-F942-BD44-A223-0924744E5BF0}"/>
              </a:ext>
            </a:extLst>
          </p:cNvPr>
          <p:cNvSpPr>
            <a:spLocks noGrp="1"/>
          </p:cNvSpPr>
          <p:nvPr>
            <p:ph type="subTitle" idx="1"/>
          </p:nvPr>
        </p:nvSpPr>
        <p:spPr/>
        <p:txBody>
          <a:bodyPr/>
          <a:lstStyle/>
          <a:p>
            <a:r>
              <a:rPr lang="en-US" dirty="0"/>
              <a:t>Geographic emancipation, ‘</a:t>
            </a:r>
            <a:r>
              <a:rPr lang="en-US" dirty="0" err="1"/>
              <a:t>Mechanology</a:t>
            </a:r>
            <a:r>
              <a:rPr lang="en-US" dirty="0"/>
              <a:t> of unified networks </a:t>
            </a:r>
          </a:p>
        </p:txBody>
      </p:sp>
    </p:spTree>
    <p:extLst>
      <p:ext uri="{BB962C8B-B14F-4D97-AF65-F5344CB8AC3E}">
        <p14:creationId xmlns:p14="http://schemas.microsoft.com/office/powerpoint/2010/main" val="21624807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FD568-DBC0-7E4C-95F4-5EF1277F210C}"/>
              </a:ext>
            </a:extLst>
          </p:cNvPr>
          <p:cNvSpPr>
            <a:spLocks noGrp="1"/>
          </p:cNvSpPr>
          <p:nvPr>
            <p:ph type="title"/>
          </p:nvPr>
        </p:nvSpPr>
        <p:spPr/>
        <p:txBody>
          <a:bodyPr/>
          <a:lstStyle/>
          <a:p>
            <a:r>
              <a:rPr lang="en-US" dirty="0" err="1"/>
              <a:t>Diciple</a:t>
            </a:r>
            <a:r>
              <a:rPr lang="en-US" dirty="0"/>
              <a:t> message</a:t>
            </a:r>
          </a:p>
        </p:txBody>
      </p:sp>
      <p:sp>
        <p:nvSpPr>
          <p:cNvPr id="3" name="Content Placeholder 2">
            <a:extLst>
              <a:ext uri="{FF2B5EF4-FFF2-40B4-BE49-F238E27FC236}">
                <a16:creationId xmlns:a16="http://schemas.microsoft.com/office/drawing/2014/main" id="{363C409D-8385-8141-A29B-02D301895A62}"/>
              </a:ext>
            </a:extLst>
          </p:cNvPr>
          <p:cNvSpPr>
            <a:spLocks noGrp="1"/>
          </p:cNvSpPr>
          <p:nvPr>
            <p:ph idx="1"/>
          </p:nvPr>
        </p:nvSpPr>
        <p:spPr/>
        <p:txBody>
          <a:bodyPr>
            <a:normAutofit lnSpcReduction="10000"/>
          </a:bodyPr>
          <a:lstStyle/>
          <a:p>
            <a:r>
              <a:rPr lang="en-US" dirty="0"/>
              <a:t>Subsistence architecture </a:t>
            </a:r>
            <a:r>
              <a:rPr lang="en-US" dirty="0" err="1"/>
              <a:t>schematic,the</a:t>
            </a:r>
            <a:r>
              <a:rPr lang="en-US" dirty="0"/>
              <a:t> creative form of implementation from natural design of creation ‘divine improvidence’   from the verified alchemy chemistry are the </a:t>
            </a:r>
            <a:r>
              <a:rPr lang="en-US" dirty="0" err="1"/>
              <a:t>reasources</a:t>
            </a:r>
            <a:r>
              <a:rPr lang="en-US" dirty="0"/>
              <a:t> of the building blocks from which we mold our architecture we harvest intuitive consciousness and vision of purpose and meaning to </a:t>
            </a:r>
            <a:r>
              <a:rPr lang="en-US" dirty="0" err="1"/>
              <a:t>impliment</a:t>
            </a:r>
            <a:r>
              <a:rPr lang="en-US" dirty="0"/>
              <a:t> </a:t>
            </a:r>
            <a:r>
              <a:rPr lang="en-US" dirty="0" err="1"/>
              <a:t>exsistencial</a:t>
            </a:r>
            <a:r>
              <a:rPr lang="en-US" dirty="0"/>
              <a:t> infrastructure, to engineer/prototype improvisation of the ‘</a:t>
            </a:r>
            <a:r>
              <a:rPr lang="en-US" dirty="0" err="1"/>
              <a:t>holyland</a:t>
            </a:r>
            <a:r>
              <a:rPr lang="en-US" dirty="0"/>
              <a:t>’, implicating values, quality’s, property’s. expansion to connection with the world  unified </a:t>
            </a:r>
            <a:r>
              <a:rPr lang="en-US" dirty="0" err="1"/>
              <a:t>sequencial</a:t>
            </a:r>
            <a:r>
              <a:rPr lang="en-US" dirty="0"/>
              <a:t>-generic </a:t>
            </a:r>
            <a:r>
              <a:rPr lang="en-US" dirty="0" err="1"/>
              <a:t>fallicie</a:t>
            </a:r>
            <a:r>
              <a:rPr lang="en-US" dirty="0"/>
              <a:t> ‘animal, man, world ‘</a:t>
            </a:r>
            <a:r>
              <a:rPr lang="en-US" dirty="0" err="1"/>
              <a:t>geneology</a:t>
            </a:r>
            <a:r>
              <a:rPr lang="en-US" dirty="0"/>
              <a:t> </a:t>
            </a:r>
            <a:r>
              <a:rPr lang="en-US" dirty="0" err="1"/>
              <a:t>succum</a:t>
            </a:r>
            <a:r>
              <a:rPr lang="en-US" dirty="0"/>
              <a:t> to the trait and trades of Anthropology concept.  Enterprise Architecture firstly a </a:t>
            </a:r>
            <a:r>
              <a:rPr lang="en-US" dirty="0" err="1"/>
              <a:t>fallacie</a:t>
            </a:r>
            <a:r>
              <a:rPr lang="en-US" dirty="0"/>
              <a:t> , a mental projection of diversity epic catastrophic </a:t>
            </a:r>
            <a:r>
              <a:rPr lang="en-US" dirty="0" err="1"/>
              <a:t>e.q</a:t>
            </a:r>
            <a:r>
              <a:rPr lang="en-US" dirty="0"/>
              <a:t> of compliance and order operation and function safety precautions ,emergency </a:t>
            </a:r>
            <a:r>
              <a:rPr lang="en-US" dirty="0" err="1"/>
              <a:t>proceedures</a:t>
            </a:r>
            <a:r>
              <a:rPr lang="en-US" dirty="0"/>
              <a:t> {</a:t>
            </a:r>
            <a:r>
              <a:rPr lang="en-US" dirty="0" err="1"/>
              <a:t>i.q</a:t>
            </a:r>
            <a:r>
              <a:rPr lang="en-US" dirty="0"/>
              <a:t>} geographic motor reflexes, </a:t>
            </a:r>
            <a:r>
              <a:rPr lang="en-US" dirty="0" err="1"/>
              <a:t>magnitudinal</a:t>
            </a:r>
            <a:r>
              <a:rPr lang="en-US" dirty="0"/>
              <a:t> authority over first principals of life fundamental foundation binds forms to work, lifestyle, family, technology, innovation and the merits of life purpose, cause, meaning from all dimensions of creation </a:t>
            </a:r>
            <a:r>
              <a:rPr lang="en-US" dirty="0" err="1"/>
              <a:t>apfredesiac</a:t>
            </a:r>
            <a:r>
              <a:rPr lang="en-US" dirty="0"/>
              <a:t>. unified unicorn ‘Engineering initiative collaborated between </a:t>
            </a:r>
            <a:r>
              <a:rPr lang="en-US" dirty="0" err="1"/>
              <a:t>fallacie</a:t>
            </a:r>
            <a:r>
              <a:rPr lang="en-US" dirty="0"/>
              <a:t> ‘folklore ritual, congregations clergy of truth, for </a:t>
            </a:r>
            <a:r>
              <a:rPr lang="en-US" dirty="0" err="1"/>
              <a:t>retainance</a:t>
            </a:r>
            <a:r>
              <a:rPr lang="en-US" dirty="0"/>
              <a:t> of knowledge and wisdom .</a:t>
            </a:r>
          </a:p>
        </p:txBody>
      </p:sp>
    </p:spTree>
    <p:extLst>
      <p:ext uri="{BB962C8B-B14F-4D97-AF65-F5344CB8AC3E}">
        <p14:creationId xmlns:p14="http://schemas.microsoft.com/office/powerpoint/2010/main" val="10437565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9826F-D51F-3848-AF6A-C6E376E4E35A}"/>
              </a:ext>
            </a:extLst>
          </p:cNvPr>
          <p:cNvSpPr>
            <a:spLocks noGrp="1"/>
          </p:cNvSpPr>
          <p:nvPr>
            <p:ph type="title"/>
          </p:nvPr>
        </p:nvSpPr>
        <p:spPr/>
        <p:txBody>
          <a:bodyPr/>
          <a:lstStyle/>
          <a:p>
            <a:r>
              <a:rPr lang="en-US" dirty="0" err="1"/>
              <a:t>Proffesional</a:t>
            </a:r>
            <a:r>
              <a:rPr lang="en-US" dirty="0"/>
              <a:t> </a:t>
            </a:r>
            <a:r>
              <a:rPr lang="en-US" dirty="0" err="1"/>
              <a:t>diochamy</a:t>
            </a:r>
            <a:endParaRPr lang="en-US" dirty="0"/>
          </a:p>
        </p:txBody>
      </p:sp>
      <p:sp>
        <p:nvSpPr>
          <p:cNvPr id="3" name="Content Placeholder 2">
            <a:extLst>
              <a:ext uri="{FF2B5EF4-FFF2-40B4-BE49-F238E27FC236}">
                <a16:creationId xmlns:a16="http://schemas.microsoft.com/office/drawing/2014/main" id="{ABC42183-4650-5B41-9F8D-DEEB00BA6350}"/>
              </a:ext>
            </a:extLst>
          </p:cNvPr>
          <p:cNvSpPr>
            <a:spLocks noGrp="1"/>
          </p:cNvSpPr>
          <p:nvPr>
            <p:ph idx="1"/>
          </p:nvPr>
        </p:nvSpPr>
        <p:spPr/>
        <p:txBody>
          <a:bodyPr/>
          <a:lstStyle/>
          <a:p>
            <a:r>
              <a:rPr lang="en-CA" dirty="0"/>
              <a:t> Enterprise field of life endeavors ‘vocations of life. Abiding life inheritance to compliant social science opportunity’s  etiquette honoring life   circular ecological sacred geometric inclusion belonging identity ‘career/employment ‘call to action’ covenant of emancipation skills mentor </a:t>
            </a:r>
            <a:r>
              <a:rPr lang="en-CA" dirty="0" err="1"/>
              <a:t>neurture</a:t>
            </a:r>
            <a:r>
              <a:rPr lang="en-CA" dirty="0"/>
              <a:t> in the the reserve skills stockpile of creation monogamy </a:t>
            </a:r>
            <a:r>
              <a:rPr lang="en-CA" dirty="0" err="1"/>
              <a:t>reaserve</a:t>
            </a:r>
            <a:r>
              <a:rPr lang="en-CA" dirty="0"/>
              <a:t> competent skills training, of cultural infrastructure, the atmospheric guidance </a:t>
            </a:r>
            <a:r>
              <a:rPr lang="en-CA" dirty="0" err="1"/>
              <a:t>tradjectory</a:t>
            </a:r>
            <a:r>
              <a:rPr lang="en-CA" dirty="0"/>
              <a:t> of process development growth/vertical horizon bio mechanical </a:t>
            </a:r>
            <a:r>
              <a:rPr lang="en-CA" dirty="0" err="1"/>
              <a:t>anthopological</a:t>
            </a:r>
            <a:r>
              <a:rPr lang="en-CA" dirty="0"/>
              <a:t> purposes manuscript to liturgical lexical environment governance  of interaction with all things in the life endeavors of creation to find sacred liturgy of life ‘the lexical </a:t>
            </a:r>
            <a:r>
              <a:rPr lang="en-CA" dirty="0" err="1"/>
              <a:t>mechanology</a:t>
            </a:r>
            <a:r>
              <a:rPr lang="en-CA" dirty="0"/>
              <a:t> of creations geological architecture poses ethical methodology reflecting on the ballistic/forensic character profile of biology in all life forms. A reflecting constitution of the anatomic </a:t>
            </a:r>
            <a:r>
              <a:rPr lang="en-CA" dirty="0" err="1"/>
              <a:t>i.p</a:t>
            </a:r>
            <a:r>
              <a:rPr lang="en-CA" dirty="0"/>
              <a:t> statutory  sources and resources varying growth trajectory characteristics input-output  ideology cause-effect  . </a:t>
            </a:r>
          </a:p>
          <a:p>
            <a:endParaRPr lang="en-US" dirty="0"/>
          </a:p>
        </p:txBody>
      </p:sp>
    </p:spTree>
    <p:extLst>
      <p:ext uri="{BB962C8B-B14F-4D97-AF65-F5344CB8AC3E}">
        <p14:creationId xmlns:p14="http://schemas.microsoft.com/office/powerpoint/2010/main" val="25750772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67FD1-6F73-D64A-A46A-6452066772C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08BE6B7-762D-6745-893C-775EA3053B57}"/>
              </a:ext>
            </a:extLst>
          </p:cNvPr>
          <p:cNvSpPr>
            <a:spLocks noGrp="1"/>
          </p:cNvSpPr>
          <p:nvPr>
            <p:ph idx="1"/>
          </p:nvPr>
        </p:nvSpPr>
        <p:spPr/>
        <p:txBody>
          <a:bodyPr/>
          <a:lstStyle/>
          <a:p>
            <a:r>
              <a:rPr lang="en-CA" dirty="0"/>
              <a:t>As the earth orbits the sun over the year, the sun appears to move on the celestial sphere against the background of the fixed stars. (Another illusion: it's the earth and the observer moving around the sun rather than the sun changing its position.) The curving path the sun seems to follow is called the ecliptic, which passes through a series of twelve constellations called the Zodiac. Efficiency-proficiency ‘conservation-preservation. Short of the ‘authentic creation’ political governance </a:t>
            </a:r>
            <a:r>
              <a:rPr lang="en-CA" dirty="0" err="1"/>
              <a:t>stratedgic</a:t>
            </a:r>
            <a:r>
              <a:rPr lang="en-CA" dirty="0"/>
              <a:t> intuitive consciousness </a:t>
            </a:r>
            <a:r>
              <a:rPr lang="en-CA" dirty="0" err="1"/>
              <a:t>stratedgy</a:t>
            </a:r>
            <a:r>
              <a:rPr lang="en-CA" dirty="0"/>
              <a:t> of nature, </a:t>
            </a:r>
            <a:r>
              <a:rPr lang="en-CA" dirty="0" err="1"/>
              <a:t>litugic</a:t>
            </a:r>
            <a:r>
              <a:rPr lang="en-CA" dirty="0"/>
              <a:t> ,emotional, intellectual,  apostolic 12 </a:t>
            </a:r>
            <a:r>
              <a:rPr lang="en-CA" dirty="0" err="1"/>
              <a:t>diciples</a:t>
            </a:r>
            <a:r>
              <a:rPr lang="en-CA" dirty="0"/>
              <a:t>. Chronicles ,politics to control ‘365 </a:t>
            </a:r>
            <a:r>
              <a:rPr lang="en-CA" dirty="0" err="1"/>
              <a:t>diochamy</a:t>
            </a:r>
            <a:r>
              <a:rPr lang="en-CA" dirty="0"/>
              <a:t> of man, apostle </a:t>
            </a:r>
            <a:r>
              <a:rPr lang="en-CA" dirty="0" err="1"/>
              <a:t>paul</a:t>
            </a:r>
            <a:r>
              <a:rPr lang="en-CA" dirty="0"/>
              <a:t> held back essential freedom constitution that were conceived in order to mortally perform enterprise </a:t>
            </a:r>
            <a:r>
              <a:rPr lang="en-CA" dirty="0" err="1"/>
              <a:t>diochamy</a:t>
            </a:r>
            <a:r>
              <a:rPr lang="en-CA" dirty="0"/>
              <a:t> of king by will to believers and prosperity of infinite and eternal life, ‘to all bearing life unto his majesty law of civilization ethics.   </a:t>
            </a:r>
            <a:endParaRPr lang="en-US" dirty="0"/>
          </a:p>
        </p:txBody>
      </p:sp>
    </p:spTree>
    <p:extLst>
      <p:ext uri="{BB962C8B-B14F-4D97-AF65-F5344CB8AC3E}">
        <p14:creationId xmlns:p14="http://schemas.microsoft.com/office/powerpoint/2010/main" val="132312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162EF-A25D-914F-B4C4-6E2EA86BE2A3}"/>
              </a:ext>
            </a:extLst>
          </p:cNvPr>
          <p:cNvSpPr>
            <a:spLocks noGrp="1"/>
          </p:cNvSpPr>
          <p:nvPr>
            <p:ph type="title"/>
          </p:nvPr>
        </p:nvSpPr>
        <p:spPr/>
        <p:txBody>
          <a:bodyPr/>
          <a:lstStyle/>
          <a:p>
            <a:r>
              <a:rPr lang="en-US" dirty="0" err="1"/>
              <a:t>Diochamy</a:t>
            </a:r>
            <a:r>
              <a:rPr lang="en-US" dirty="0"/>
              <a:t> ‘the emancipation of ontology’s </a:t>
            </a:r>
          </a:p>
        </p:txBody>
      </p:sp>
      <p:sp>
        <p:nvSpPr>
          <p:cNvPr id="3" name="Content Placeholder 2">
            <a:extLst>
              <a:ext uri="{FF2B5EF4-FFF2-40B4-BE49-F238E27FC236}">
                <a16:creationId xmlns:a16="http://schemas.microsoft.com/office/drawing/2014/main" id="{D9588731-80FA-B042-8ED9-CA6F2010DDFD}"/>
              </a:ext>
            </a:extLst>
          </p:cNvPr>
          <p:cNvSpPr>
            <a:spLocks noGrp="1"/>
          </p:cNvSpPr>
          <p:nvPr>
            <p:ph idx="1"/>
          </p:nvPr>
        </p:nvSpPr>
        <p:spPr/>
        <p:txBody>
          <a:bodyPr/>
          <a:lstStyle/>
          <a:p>
            <a:r>
              <a:rPr lang="en-US" dirty="0"/>
              <a:t>An apocalypse, will the democracy rise to complete fulfill of the goals, for the requiem of censuses statistics to evolve into new ‘creation </a:t>
            </a:r>
            <a:r>
              <a:rPr lang="en-US" dirty="0" err="1"/>
              <a:t>diochamy</a:t>
            </a:r>
            <a:r>
              <a:rPr lang="en-US" dirty="0"/>
              <a:t>’ policy for ‘collective enterprise’ technology update  architecture ‘</a:t>
            </a:r>
            <a:r>
              <a:rPr lang="en-US" dirty="0" err="1"/>
              <a:t>diochamy</a:t>
            </a:r>
            <a:r>
              <a:rPr lang="en-US" dirty="0"/>
              <a:t>’ From revelations ‘Emancipations of the geographic Ontology ‘ are aligned a combination of creative arts construction initiatives which are the instruments of our initiative to align identify and  measure values  quotient of our </a:t>
            </a:r>
            <a:r>
              <a:rPr lang="en-US" dirty="0" err="1"/>
              <a:t>remainding</a:t>
            </a:r>
            <a:r>
              <a:rPr lang="en-US" dirty="0"/>
              <a:t>  from antiquity’s of folklore rituals and </a:t>
            </a:r>
            <a:r>
              <a:rPr lang="en-US" dirty="0" err="1"/>
              <a:t>pratices</a:t>
            </a:r>
            <a:r>
              <a:rPr lang="en-US" dirty="0"/>
              <a:t> in the form industry skillset methods and practices which employ the balanced forces </a:t>
            </a:r>
            <a:r>
              <a:rPr lang="en-US" dirty="0" err="1"/>
              <a:t>millenia</a:t>
            </a:r>
            <a:r>
              <a:rPr lang="en-US" dirty="0"/>
              <a:t> ‘blockchain’ initiatives from single source community ‘s can connect to </a:t>
            </a:r>
            <a:r>
              <a:rPr lang="en-US" dirty="0" err="1"/>
              <a:t>potencially</a:t>
            </a:r>
            <a:r>
              <a:rPr lang="en-US" dirty="0"/>
              <a:t> capable </a:t>
            </a:r>
            <a:r>
              <a:rPr lang="en-US" dirty="0" err="1"/>
              <a:t>selfsustainance</a:t>
            </a:r>
            <a:r>
              <a:rPr lang="en-US" dirty="0"/>
              <a:t> ‘sector of corporate topology ’  which generated all natural goals of </a:t>
            </a:r>
            <a:r>
              <a:rPr lang="en-US" dirty="0" err="1"/>
              <a:t>emmissions</a:t>
            </a:r>
            <a:r>
              <a:rPr lang="en-US" dirty="0"/>
              <a:t> ‘prodigy of the horizon and interactive life integration from accountable creation </a:t>
            </a:r>
            <a:r>
              <a:rPr lang="en-US" dirty="0" err="1"/>
              <a:t>conciousness</a:t>
            </a:r>
            <a:r>
              <a:rPr lang="en-US" dirty="0"/>
              <a:t>. </a:t>
            </a:r>
          </a:p>
          <a:p>
            <a:r>
              <a:rPr lang="en-US" dirty="0"/>
              <a:t>  </a:t>
            </a:r>
          </a:p>
        </p:txBody>
      </p:sp>
    </p:spTree>
    <p:extLst>
      <p:ext uri="{BB962C8B-B14F-4D97-AF65-F5344CB8AC3E}">
        <p14:creationId xmlns:p14="http://schemas.microsoft.com/office/powerpoint/2010/main" val="37028928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F171B-CC3E-1946-830A-F3D6B9810B6E}"/>
              </a:ext>
            </a:extLst>
          </p:cNvPr>
          <p:cNvSpPr>
            <a:spLocks noGrp="1"/>
          </p:cNvSpPr>
          <p:nvPr>
            <p:ph type="title"/>
          </p:nvPr>
        </p:nvSpPr>
        <p:spPr/>
        <p:txBody>
          <a:bodyPr/>
          <a:lstStyle/>
          <a:p>
            <a:r>
              <a:rPr lang="en-US" dirty="0"/>
              <a:t>Creation consciousness /</a:t>
            </a:r>
            <a:r>
              <a:rPr lang="en-US" dirty="0" err="1"/>
              <a:t>countanace</a:t>
            </a:r>
            <a:endParaRPr lang="en-US" dirty="0"/>
          </a:p>
        </p:txBody>
      </p:sp>
      <p:sp>
        <p:nvSpPr>
          <p:cNvPr id="3" name="Content Placeholder 2">
            <a:extLst>
              <a:ext uri="{FF2B5EF4-FFF2-40B4-BE49-F238E27FC236}">
                <a16:creationId xmlns:a16="http://schemas.microsoft.com/office/drawing/2014/main" id="{90A1A9CC-F234-4D49-B561-5EC186505206}"/>
              </a:ext>
            </a:extLst>
          </p:cNvPr>
          <p:cNvSpPr>
            <a:spLocks noGrp="1"/>
          </p:cNvSpPr>
          <p:nvPr>
            <p:ph idx="1"/>
          </p:nvPr>
        </p:nvSpPr>
        <p:spPr/>
        <p:txBody>
          <a:bodyPr/>
          <a:lstStyle/>
          <a:p>
            <a:r>
              <a:rPr lang="en-US" dirty="0"/>
              <a:t>The noble </a:t>
            </a:r>
            <a:r>
              <a:rPr lang="en-US" dirty="0" err="1"/>
              <a:t>benovalence</a:t>
            </a:r>
            <a:r>
              <a:rPr lang="en-US" dirty="0"/>
              <a:t> pursuit from impetus initiatives of the </a:t>
            </a:r>
            <a:r>
              <a:rPr lang="en-US" dirty="0" err="1"/>
              <a:t>Greko</a:t>
            </a:r>
            <a:r>
              <a:rPr lang="en-US" dirty="0"/>
              <a:t>-Roman Christian family, ‘inspiration from calculated and measured aspects democracy method to verify correctness of ethical civilization standards  align near to Christian standards. In the field of endeavor methodology ‘ linguistic of ‘multi dimensional awareness’ of vertical productivity standards, ‘valued personal </a:t>
            </a:r>
            <a:r>
              <a:rPr lang="en-US" dirty="0" err="1"/>
              <a:t>acheivedments</a:t>
            </a:r>
            <a:r>
              <a:rPr lang="en-US" dirty="0"/>
              <a:t> covenant of all lifeform endeavor statutory </a:t>
            </a:r>
            <a:r>
              <a:rPr lang="en-US" dirty="0" err="1"/>
              <a:t>purpose,charisma</a:t>
            </a:r>
            <a:r>
              <a:rPr lang="en-US" dirty="0"/>
              <a:t> in binary ‘</a:t>
            </a:r>
            <a:r>
              <a:rPr lang="en-US" dirty="0" err="1"/>
              <a:t>commitment,dedication,will</a:t>
            </a:r>
            <a:r>
              <a:rPr lang="en-US" dirty="0"/>
              <a:t> to serve honor creation </a:t>
            </a:r>
            <a:r>
              <a:rPr lang="en-US" dirty="0" err="1"/>
              <a:t>apfredesiac</a:t>
            </a:r>
            <a:r>
              <a:rPr lang="en-US" dirty="0"/>
              <a:t> virtue-reality ‘graphics’ based sacred guidance  .    </a:t>
            </a:r>
          </a:p>
        </p:txBody>
      </p:sp>
    </p:spTree>
    <p:extLst>
      <p:ext uri="{BB962C8B-B14F-4D97-AF65-F5344CB8AC3E}">
        <p14:creationId xmlns:p14="http://schemas.microsoft.com/office/powerpoint/2010/main" val="12981616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1F04E6-C66E-FB44-B6B6-DFAF293B9625}"/>
              </a:ext>
            </a:extLst>
          </p:cNvPr>
          <p:cNvSpPr>
            <a:spLocks noGrp="1"/>
          </p:cNvSpPr>
          <p:nvPr>
            <p:ph type="title"/>
          </p:nvPr>
        </p:nvSpPr>
        <p:spPr/>
        <p:txBody>
          <a:bodyPr/>
          <a:lstStyle/>
          <a:p>
            <a:r>
              <a:rPr lang="en-US" dirty="0" err="1"/>
              <a:t>designconstant</a:t>
            </a:r>
            <a:endParaRPr lang="en-US" dirty="0"/>
          </a:p>
        </p:txBody>
      </p:sp>
      <p:sp>
        <p:nvSpPr>
          <p:cNvPr id="3" name="Content Placeholder 2">
            <a:extLst>
              <a:ext uri="{FF2B5EF4-FFF2-40B4-BE49-F238E27FC236}">
                <a16:creationId xmlns:a16="http://schemas.microsoft.com/office/drawing/2014/main" id="{78626591-2B5B-994B-A505-2B80ECBAD4DF}"/>
              </a:ext>
            </a:extLst>
          </p:cNvPr>
          <p:cNvSpPr>
            <a:spLocks noGrp="1"/>
          </p:cNvSpPr>
          <p:nvPr>
            <p:ph idx="1"/>
          </p:nvPr>
        </p:nvSpPr>
        <p:spPr/>
        <p:txBody>
          <a:bodyPr/>
          <a:lstStyle/>
          <a:p>
            <a:r>
              <a:rPr lang="en-US" dirty="0"/>
              <a:t>Co-ordinates and orientation for human collective translation of ‘guided’ </a:t>
            </a:r>
            <a:r>
              <a:rPr lang="en-US" dirty="0" err="1"/>
              <a:t>theosiphic</a:t>
            </a:r>
            <a:r>
              <a:rPr lang="en-US" dirty="0"/>
              <a:t> initiative. Horizontal-covenant ‘manifestations of the earth unveiling to perfection in it’s  vision of </a:t>
            </a:r>
            <a:r>
              <a:rPr lang="en-US" dirty="0" err="1"/>
              <a:t>millenia</a:t>
            </a:r>
            <a:r>
              <a:rPr lang="en-US" dirty="0"/>
              <a:t>. Information/intel for horizontal statutory, productive practices-exercises of evolution prophetic monad </a:t>
            </a:r>
            <a:r>
              <a:rPr lang="en-US" dirty="0" err="1"/>
              <a:t>conditioning,alliance</a:t>
            </a:r>
            <a:r>
              <a:rPr lang="en-US" dirty="0"/>
              <a:t> of preservation courage to endure ‘diversity’s variable elite </a:t>
            </a:r>
            <a:r>
              <a:rPr lang="en-US" dirty="0" err="1"/>
              <a:t>illicint</a:t>
            </a:r>
            <a:r>
              <a:rPr lang="en-US" dirty="0"/>
              <a:t> ‘occipital’ compliance to {</a:t>
            </a:r>
            <a:r>
              <a:rPr lang="en-US" dirty="0" err="1"/>
              <a:t>fermone</a:t>
            </a:r>
            <a:r>
              <a:rPr lang="en-US" dirty="0"/>
              <a:t>} natural intuitive “lifepath” gravity-atmosphere ‘authentically a </a:t>
            </a:r>
            <a:r>
              <a:rPr lang="en-US" dirty="0" err="1"/>
              <a:t>diochamy</a:t>
            </a:r>
            <a:r>
              <a:rPr lang="en-US" dirty="0"/>
              <a:t> of collective horizon channel pseudoscience-</a:t>
            </a:r>
            <a:r>
              <a:rPr lang="en-US" dirty="0" err="1"/>
              <a:t>apfredesiac</a:t>
            </a:r>
            <a:r>
              <a:rPr lang="en-US" dirty="0"/>
              <a:t>, ‘road to glory’ man’s </a:t>
            </a:r>
            <a:r>
              <a:rPr lang="en-US" dirty="0" err="1"/>
              <a:t>domaine</a:t>
            </a:r>
            <a:r>
              <a:rPr lang="en-US" dirty="0"/>
              <a:t> over all life-lifeform performed in great humility to respond to call of creation inclusion .   Inspiration of </a:t>
            </a:r>
            <a:r>
              <a:rPr lang="en-US" dirty="0" err="1"/>
              <a:t>psycological</a:t>
            </a:r>
            <a:r>
              <a:rPr lang="en-US" dirty="0"/>
              <a:t> warfare.</a:t>
            </a:r>
          </a:p>
        </p:txBody>
      </p:sp>
    </p:spTree>
    <p:extLst>
      <p:ext uri="{BB962C8B-B14F-4D97-AF65-F5344CB8AC3E}">
        <p14:creationId xmlns:p14="http://schemas.microsoft.com/office/powerpoint/2010/main" val="138588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9BBE5-A243-6742-B507-90E303BE174D}"/>
              </a:ext>
            </a:extLst>
          </p:cNvPr>
          <p:cNvSpPr>
            <a:spLocks noGrp="1"/>
          </p:cNvSpPr>
          <p:nvPr>
            <p:ph type="title"/>
          </p:nvPr>
        </p:nvSpPr>
        <p:spPr/>
        <p:txBody>
          <a:bodyPr/>
          <a:lstStyle/>
          <a:p>
            <a:r>
              <a:rPr lang="en-US" dirty="0"/>
              <a:t>Horizontal channel ontology emancipation </a:t>
            </a:r>
          </a:p>
        </p:txBody>
      </p:sp>
      <p:sp>
        <p:nvSpPr>
          <p:cNvPr id="3" name="Content Placeholder 2">
            <a:extLst>
              <a:ext uri="{FF2B5EF4-FFF2-40B4-BE49-F238E27FC236}">
                <a16:creationId xmlns:a16="http://schemas.microsoft.com/office/drawing/2014/main" id="{545A6681-C63A-584F-A98B-1ABED35ACD9A}"/>
              </a:ext>
            </a:extLst>
          </p:cNvPr>
          <p:cNvSpPr>
            <a:spLocks noGrp="1"/>
          </p:cNvSpPr>
          <p:nvPr>
            <p:ph idx="1"/>
          </p:nvPr>
        </p:nvSpPr>
        <p:spPr/>
        <p:txBody>
          <a:bodyPr/>
          <a:lstStyle/>
          <a:p>
            <a:r>
              <a:rPr lang="en-US"/>
              <a:t>The translation </a:t>
            </a:r>
            <a:r>
              <a:rPr lang="en-US" dirty="0"/>
              <a:t>for the landing co-ordinates of both the horizontal and vertical guidance to merge, and unite into one </a:t>
            </a:r>
            <a:r>
              <a:rPr lang="en-US" dirty="0" err="1"/>
              <a:t>mechanology</a:t>
            </a:r>
            <a:r>
              <a:rPr lang="en-US" dirty="0"/>
              <a:t> of system variant chronicles chronological constant in the binary/clerical network orthodox logistic-innovative </a:t>
            </a:r>
            <a:r>
              <a:rPr lang="en-US" dirty="0" err="1"/>
              <a:t>tommorrow</a:t>
            </a:r>
            <a:r>
              <a:rPr lang="en-US" dirty="0"/>
              <a:t>. </a:t>
            </a:r>
          </a:p>
        </p:txBody>
      </p:sp>
    </p:spTree>
    <p:extLst>
      <p:ext uri="{BB962C8B-B14F-4D97-AF65-F5344CB8AC3E}">
        <p14:creationId xmlns:p14="http://schemas.microsoft.com/office/powerpoint/2010/main" val="1906381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3060E-25BC-9643-B731-E6E94D51B564}"/>
              </a:ext>
            </a:extLst>
          </p:cNvPr>
          <p:cNvSpPr>
            <a:spLocks noGrp="1"/>
          </p:cNvSpPr>
          <p:nvPr>
            <p:ph type="title"/>
          </p:nvPr>
        </p:nvSpPr>
        <p:spPr/>
        <p:txBody>
          <a:bodyPr/>
          <a:lstStyle/>
          <a:p>
            <a:r>
              <a:rPr lang="en-US" dirty="0"/>
              <a:t>Subsistence harvesting</a:t>
            </a:r>
          </a:p>
        </p:txBody>
      </p:sp>
      <p:sp>
        <p:nvSpPr>
          <p:cNvPr id="3" name="Content Placeholder 2">
            <a:extLst>
              <a:ext uri="{FF2B5EF4-FFF2-40B4-BE49-F238E27FC236}">
                <a16:creationId xmlns:a16="http://schemas.microsoft.com/office/drawing/2014/main" id="{EDD92D4A-8B08-B447-9646-1EED9D1253BC}"/>
              </a:ext>
            </a:extLst>
          </p:cNvPr>
          <p:cNvSpPr>
            <a:spLocks noGrp="1"/>
          </p:cNvSpPr>
          <p:nvPr>
            <p:ph idx="1"/>
          </p:nvPr>
        </p:nvSpPr>
        <p:spPr/>
        <p:txBody>
          <a:bodyPr/>
          <a:lstStyle/>
          <a:p>
            <a:r>
              <a:rPr lang="en-US" dirty="0"/>
              <a:t>Descriptive covenant profiles of enterprise design characteristics blueprint harvested from fundamental-foundation ‘forensic –ballistic generic ideology for hereditary inheritance of archaic subsistence foundation for </a:t>
            </a:r>
            <a:r>
              <a:rPr lang="en-US" dirty="0" err="1"/>
              <a:t>reasources</a:t>
            </a:r>
            <a:r>
              <a:rPr lang="en-US" dirty="0"/>
              <a:t> ‘collective production ‘logistic methodology, ‘in all endeavors of creations lifeform ‘forensic examination for valued, quality, property of relative canonical patterns, </a:t>
            </a:r>
            <a:r>
              <a:rPr lang="en-US" dirty="0" err="1"/>
              <a:t>lifesystem</a:t>
            </a:r>
            <a:r>
              <a:rPr lang="en-US" dirty="0"/>
              <a:t> with </a:t>
            </a:r>
            <a:r>
              <a:rPr lang="en-US" dirty="0" err="1"/>
              <a:t>mechanology</a:t>
            </a:r>
            <a:r>
              <a:rPr lang="en-US" dirty="0"/>
              <a:t> </a:t>
            </a:r>
            <a:r>
              <a:rPr lang="en-US" dirty="0" err="1"/>
              <a:t>selfsustainance</a:t>
            </a:r>
            <a:r>
              <a:rPr lang="en-US" dirty="0"/>
              <a:t> of architecture blueprint to imply adaptive technology ‘orthodox’ capable mechanics {bio} </a:t>
            </a:r>
            <a:r>
              <a:rPr lang="en-US" dirty="0" err="1"/>
              <a:t>constance</a:t>
            </a:r>
            <a:r>
              <a:rPr lang="en-US" dirty="0"/>
              <a:t> ‘alignment ‘sciences {</a:t>
            </a:r>
            <a:r>
              <a:rPr lang="en-US" dirty="0" err="1"/>
              <a:t>Anthroppology</a:t>
            </a:r>
            <a:r>
              <a:rPr lang="en-US" dirty="0"/>
              <a:t> concept/constant} enterprise workspace ‘new city’fig.1 </a:t>
            </a:r>
            <a:r>
              <a:rPr lang="en-US" dirty="0" err="1"/>
              <a:t>diag</a:t>
            </a:r>
            <a:r>
              <a:rPr lang="en-US" dirty="0"/>
              <a:t>/stories lifestyles </a:t>
            </a:r>
          </a:p>
        </p:txBody>
      </p:sp>
    </p:spTree>
    <p:extLst>
      <p:ext uri="{BB962C8B-B14F-4D97-AF65-F5344CB8AC3E}">
        <p14:creationId xmlns:p14="http://schemas.microsoft.com/office/powerpoint/2010/main" val="706803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4641E-BE21-6643-B1F4-1D958E51C048}"/>
              </a:ext>
            </a:extLst>
          </p:cNvPr>
          <p:cNvSpPr>
            <a:spLocks noGrp="1"/>
          </p:cNvSpPr>
          <p:nvPr>
            <p:ph type="title"/>
          </p:nvPr>
        </p:nvSpPr>
        <p:spPr/>
        <p:txBody>
          <a:bodyPr/>
          <a:lstStyle/>
          <a:p>
            <a:r>
              <a:rPr lang="en-US" dirty="0"/>
              <a:t>Methodology of subsistence </a:t>
            </a:r>
          </a:p>
        </p:txBody>
      </p:sp>
      <p:sp>
        <p:nvSpPr>
          <p:cNvPr id="3" name="Content Placeholder 2">
            <a:extLst>
              <a:ext uri="{FF2B5EF4-FFF2-40B4-BE49-F238E27FC236}">
                <a16:creationId xmlns:a16="http://schemas.microsoft.com/office/drawing/2014/main" id="{629C53B2-9C25-7343-A302-BDFDF3D0D44A}"/>
              </a:ext>
            </a:extLst>
          </p:cNvPr>
          <p:cNvSpPr>
            <a:spLocks noGrp="1"/>
          </p:cNvSpPr>
          <p:nvPr>
            <p:ph idx="1"/>
          </p:nvPr>
        </p:nvSpPr>
        <p:spPr>
          <a:xfrm>
            <a:off x="685801" y="2142067"/>
            <a:ext cx="10131425" cy="3717959"/>
          </a:xfrm>
        </p:spPr>
        <p:txBody>
          <a:bodyPr>
            <a:normAutofit fontScale="85000" lnSpcReduction="20000"/>
          </a:bodyPr>
          <a:lstStyle/>
          <a:p>
            <a:pPr marL="0" indent="0">
              <a:buNone/>
            </a:pPr>
            <a:r>
              <a:rPr lang="en-US" dirty="0"/>
              <a:t>Knowledge, </a:t>
            </a:r>
            <a:r>
              <a:rPr lang="en-US" dirty="0" err="1"/>
              <a:t>Wisdom,scholar,allumini</a:t>
            </a:r>
            <a:r>
              <a:rPr lang="en-US" dirty="0"/>
              <a:t>, ‘principals of covenant guidance and </a:t>
            </a:r>
            <a:r>
              <a:rPr lang="en-US" dirty="0" err="1"/>
              <a:t>hoprizontal</a:t>
            </a:r>
            <a:r>
              <a:rPr lang="en-US" dirty="0"/>
              <a:t> </a:t>
            </a:r>
            <a:r>
              <a:rPr lang="en-US" dirty="0" err="1"/>
              <a:t>tradjectory</a:t>
            </a:r>
            <a:r>
              <a:rPr lang="en-US" dirty="0"/>
              <a:t>’.</a:t>
            </a:r>
          </a:p>
          <a:p>
            <a:pPr marL="0" indent="0">
              <a:buNone/>
            </a:pPr>
            <a:r>
              <a:rPr lang="en-US" dirty="0" err="1"/>
              <a:t>Maintainance</a:t>
            </a:r>
            <a:r>
              <a:rPr lang="en-US" dirty="0"/>
              <a:t> of life ‘</a:t>
            </a:r>
            <a:r>
              <a:rPr lang="en-US" dirty="0" err="1"/>
              <a:t>selfsustainance</a:t>
            </a:r>
            <a:r>
              <a:rPr lang="en-US" dirty="0"/>
              <a:t> ‘orientation of subsistence law , nutritional </a:t>
            </a:r>
            <a:r>
              <a:rPr lang="en-US" dirty="0" err="1"/>
              <a:t>logic,alignment</a:t>
            </a:r>
            <a:r>
              <a:rPr lang="en-US" dirty="0"/>
              <a:t> to human purpose muscular skeleton, celestial morphology .</a:t>
            </a:r>
          </a:p>
          <a:p>
            <a:pPr marL="0" indent="0">
              <a:buNone/>
            </a:pPr>
            <a:r>
              <a:rPr lang="en-US" dirty="0"/>
              <a:t>Scholar: applied learning </a:t>
            </a:r>
            <a:r>
              <a:rPr lang="en-US" dirty="0" err="1"/>
              <a:t>reasource</a:t>
            </a:r>
            <a:r>
              <a:rPr lang="en-US" dirty="0"/>
              <a:t>, contribution, self work ‘exercise-practices of intellectual property &amp; learning propaganda life fundamental-foundation –intuitive consciousness scenario clerical guidance ecological equilibrium of creation lexical education </a:t>
            </a:r>
            <a:r>
              <a:rPr lang="en-US" dirty="0" err="1"/>
              <a:t>geneology</a:t>
            </a:r>
            <a:r>
              <a:rPr lang="en-US" dirty="0"/>
              <a:t>,  to find collective variable </a:t>
            </a:r>
            <a:r>
              <a:rPr lang="en-US" dirty="0" err="1"/>
              <a:t>i.p</a:t>
            </a:r>
            <a:r>
              <a:rPr lang="en-US" dirty="0"/>
              <a:t> assessment from assortment and variety in applied sciences solution  is the conditioning of </a:t>
            </a:r>
            <a:r>
              <a:rPr lang="en-US" dirty="0" err="1"/>
              <a:t>methodology’integrated</a:t>
            </a:r>
            <a:r>
              <a:rPr lang="en-US" dirty="0"/>
              <a:t> life vocations in the field of life endeavors, ‘domestic, commercial, industrial.</a:t>
            </a:r>
          </a:p>
          <a:p>
            <a:pPr marL="0" indent="0">
              <a:buNone/>
            </a:pPr>
            <a:r>
              <a:rPr lang="en-US" dirty="0"/>
              <a:t>Subsistence Enterprise: Field of sciences; </a:t>
            </a:r>
            <a:r>
              <a:rPr lang="en-US" dirty="0" err="1"/>
              <a:t>programming,processes,operations,managedment,access</a:t>
            </a:r>
            <a:r>
              <a:rPr lang="en-US" dirty="0"/>
              <a:t> authority. </a:t>
            </a:r>
            <a:r>
              <a:rPr lang="en-US" dirty="0" err="1"/>
              <a:t>Priveledges</a:t>
            </a:r>
            <a:r>
              <a:rPr lang="en-US" dirty="0"/>
              <a:t>-opportunity, endeavor of life.</a:t>
            </a:r>
          </a:p>
          <a:p>
            <a:pPr marL="0" indent="0">
              <a:buNone/>
            </a:pPr>
            <a:r>
              <a:rPr lang="en-US" dirty="0"/>
              <a:t>Scholar/stewardship ‘collective patent-</a:t>
            </a:r>
            <a:r>
              <a:rPr lang="en-US" dirty="0" err="1"/>
              <a:t>copywright</a:t>
            </a:r>
            <a:r>
              <a:rPr lang="en-US" dirty="0"/>
              <a:t> manuscripts of life histology. Ecological ‘process, </a:t>
            </a:r>
            <a:r>
              <a:rPr lang="en-US" dirty="0" err="1"/>
              <a:t>developedment</a:t>
            </a:r>
            <a:r>
              <a:rPr lang="en-US" dirty="0"/>
              <a:t> and growth, ‘the stages, binding ‘society dimensions to the social logos </a:t>
            </a:r>
            <a:r>
              <a:rPr lang="en-US" dirty="0" err="1"/>
              <a:t>developedment</a:t>
            </a:r>
            <a:r>
              <a:rPr lang="en-US" dirty="0"/>
              <a:t>, ‘vertical protocols of creation ‘intuitive consciousness, relative  to the ‘</a:t>
            </a:r>
            <a:r>
              <a:rPr lang="en-US" dirty="0" err="1"/>
              <a:t>developedment</a:t>
            </a:r>
            <a:r>
              <a:rPr lang="en-US" dirty="0"/>
              <a:t> of creation statutory, provisions histology’ law of survival </a:t>
            </a:r>
            <a:r>
              <a:rPr lang="en-US" dirty="0" err="1"/>
              <a:t>tradjectory</a:t>
            </a:r>
            <a:r>
              <a:rPr lang="en-US" dirty="0"/>
              <a:t>,  hierarchy of verified adaptive human subsistence {histology}  ‘cognitive, of </a:t>
            </a:r>
            <a:r>
              <a:rPr lang="en-US" dirty="0" err="1"/>
              <a:t>exsistences</a:t>
            </a:r>
            <a:r>
              <a:rPr lang="en-US" dirty="0"/>
              <a:t> forensic/ballistic unified life generic truth liturgy  {</a:t>
            </a:r>
            <a:r>
              <a:rPr lang="en-US" dirty="0" err="1"/>
              <a:t>Dna</a:t>
            </a:r>
            <a:r>
              <a:rPr lang="en-US" dirty="0"/>
              <a:t>} . </a:t>
            </a:r>
            <a:r>
              <a:rPr lang="en-US" dirty="0" err="1"/>
              <a:t>chromosones</a:t>
            </a:r>
            <a:r>
              <a:rPr lang="en-US" dirty="0"/>
              <a:t> of life </a:t>
            </a:r>
            <a:r>
              <a:rPr lang="en-US" dirty="0" err="1"/>
              <a:t>apfredesiac</a:t>
            </a:r>
            <a:r>
              <a:rPr lang="en-US" dirty="0"/>
              <a:t>, ‘profiles of the covenant’   </a:t>
            </a:r>
            <a:r>
              <a:rPr lang="en-US" dirty="0" err="1"/>
              <a:t>chromosones</a:t>
            </a:r>
            <a:r>
              <a:rPr lang="en-US" dirty="0"/>
              <a:t> radiation interacting radioactive cellular circular ecology of compiled {</a:t>
            </a:r>
            <a:r>
              <a:rPr lang="en-US" dirty="0" err="1"/>
              <a:t>iso</a:t>
            </a:r>
            <a:r>
              <a:rPr lang="en-US" dirty="0"/>
              <a:t>} </a:t>
            </a:r>
            <a:r>
              <a:rPr lang="en-US" dirty="0" err="1"/>
              <a:t>values,quality’s,and</a:t>
            </a:r>
            <a:r>
              <a:rPr lang="en-US" dirty="0"/>
              <a:t> intellectual </a:t>
            </a:r>
            <a:r>
              <a:rPr lang="en-US" dirty="0" err="1"/>
              <a:t>propertys</a:t>
            </a:r>
            <a:r>
              <a:rPr lang="en-US" dirty="0"/>
              <a:t> of 5g covenant celestial </a:t>
            </a:r>
            <a:r>
              <a:rPr lang="en-US" dirty="0" err="1"/>
              <a:t>equador</a:t>
            </a:r>
            <a:r>
              <a:rPr lang="en-US" dirty="0"/>
              <a:t> identified through {</a:t>
            </a:r>
            <a:r>
              <a:rPr lang="en-US" dirty="0" err="1"/>
              <a:t>hr</a:t>
            </a:r>
            <a:r>
              <a:rPr lang="en-US" dirty="0"/>
              <a:t>} infrastructure of intuitive consciousness.</a:t>
            </a:r>
          </a:p>
        </p:txBody>
      </p:sp>
    </p:spTree>
    <p:extLst>
      <p:ext uri="{BB962C8B-B14F-4D97-AF65-F5344CB8AC3E}">
        <p14:creationId xmlns:p14="http://schemas.microsoft.com/office/powerpoint/2010/main" val="2486671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A749A-6615-F94E-87DE-858DCD390502}"/>
              </a:ext>
            </a:extLst>
          </p:cNvPr>
          <p:cNvSpPr>
            <a:spLocks noGrp="1"/>
          </p:cNvSpPr>
          <p:nvPr>
            <p:ph type="title"/>
          </p:nvPr>
        </p:nvSpPr>
        <p:spPr/>
        <p:txBody>
          <a:bodyPr/>
          <a:lstStyle/>
          <a:p>
            <a:r>
              <a:rPr lang="en-US" dirty="0"/>
              <a:t>Hunter-gatherer trait/trades</a:t>
            </a:r>
          </a:p>
        </p:txBody>
      </p:sp>
      <p:sp>
        <p:nvSpPr>
          <p:cNvPr id="3" name="Content Placeholder 2">
            <a:extLst>
              <a:ext uri="{FF2B5EF4-FFF2-40B4-BE49-F238E27FC236}">
                <a16:creationId xmlns:a16="http://schemas.microsoft.com/office/drawing/2014/main" id="{881F5322-BD1A-C044-B186-A0B382605D17}"/>
              </a:ext>
            </a:extLst>
          </p:cNvPr>
          <p:cNvSpPr>
            <a:spLocks noGrp="1"/>
          </p:cNvSpPr>
          <p:nvPr>
            <p:ph idx="1"/>
          </p:nvPr>
        </p:nvSpPr>
        <p:spPr/>
        <p:txBody>
          <a:bodyPr/>
          <a:lstStyle/>
          <a:p>
            <a:r>
              <a:rPr lang="en-US" dirty="0"/>
              <a:t>Native hunters ’community/family’ leaders fulfill competence/compliance to ecological balance hierarchy of ecological capital to justify law of ethics to render intuitive consciousness of ecological rituals, unified vocation of </a:t>
            </a:r>
            <a:r>
              <a:rPr lang="en-US" dirty="0" err="1"/>
              <a:t>tennents</a:t>
            </a:r>
            <a:r>
              <a:rPr lang="en-US" dirty="0"/>
              <a:t> produce infrastructure civilization of species ‘navigating the foraging hunter-gatherer subsistence survival tradition ‘through intuitive consciousness of creation, </a:t>
            </a:r>
            <a:r>
              <a:rPr lang="en-US" dirty="0" err="1"/>
              <a:t>selfsustainance</a:t>
            </a:r>
            <a:r>
              <a:rPr lang="en-US" dirty="0"/>
              <a:t> hierarchy.  </a:t>
            </a:r>
          </a:p>
        </p:txBody>
      </p:sp>
    </p:spTree>
    <p:extLst>
      <p:ext uri="{BB962C8B-B14F-4D97-AF65-F5344CB8AC3E}">
        <p14:creationId xmlns:p14="http://schemas.microsoft.com/office/powerpoint/2010/main" val="118617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89923-DAB7-7E4B-AD55-9C3236C84F7D}"/>
              </a:ext>
            </a:extLst>
          </p:cNvPr>
          <p:cNvSpPr>
            <a:spLocks noGrp="1"/>
          </p:cNvSpPr>
          <p:nvPr>
            <p:ph type="title"/>
          </p:nvPr>
        </p:nvSpPr>
        <p:spPr/>
        <p:txBody>
          <a:bodyPr/>
          <a:lstStyle/>
          <a:p>
            <a:r>
              <a:rPr lang="en-US" dirty="0"/>
              <a:t>Enterprise tradition ethics</a:t>
            </a:r>
          </a:p>
        </p:txBody>
      </p:sp>
      <p:sp>
        <p:nvSpPr>
          <p:cNvPr id="3" name="Content Placeholder 2">
            <a:extLst>
              <a:ext uri="{FF2B5EF4-FFF2-40B4-BE49-F238E27FC236}">
                <a16:creationId xmlns:a16="http://schemas.microsoft.com/office/drawing/2014/main" id="{63B95509-63B0-2A43-8CE0-C069C1F8C081}"/>
              </a:ext>
            </a:extLst>
          </p:cNvPr>
          <p:cNvSpPr>
            <a:spLocks noGrp="1"/>
          </p:cNvSpPr>
          <p:nvPr>
            <p:ph idx="1"/>
          </p:nvPr>
        </p:nvSpPr>
        <p:spPr/>
        <p:txBody>
          <a:bodyPr/>
          <a:lstStyle/>
          <a:p>
            <a:r>
              <a:rPr lang="en-US" dirty="0" err="1"/>
              <a:t>Labour</a:t>
            </a:r>
            <a:r>
              <a:rPr lang="en-US" dirty="0"/>
              <a:t>, Work, Harvest </a:t>
            </a:r>
            <a:r>
              <a:rPr lang="en-US" dirty="0" err="1"/>
              <a:t>reasources</a:t>
            </a:r>
            <a:r>
              <a:rPr lang="en-US" dirty="0"/>
              <a:t>, stock/</a:t>
            </a:r>
            <a:r>
              <a:rPr lang="en-US" dirty="0" err="1"/>
              <a:t>stockpile,’human</a:t>
            </a:r>
            <a:r>
              <a:rPr lang="en-US" dirty="0"/>
              <a:t> field of life endeavors.</a:t>
            </a:r>
          </a:p>
          <a:p>
            <a:r>
              <a:rPr lang="en-US" dirty="0"/>
              <a:t>Construction materialism {</a:t>
            </a:r>
            <a:r>
              <a:rPr lang="en-US" dirty="0" err="1"/>
              <a:t>gov.standards</a:t>
            </a:r>
            <a:r>
              <a:rPr lang="en-US" dirty="0"/>
              <a:t>} collectively compile prototype for productive exercises and practices of known collective {pope/</a:t>
            </a:r>
            <a:r>
              <a:rPr lang="en-US" dirty="0" err="1"/>
              <a:t>preysbeterian</a:t>
            </a:r>
            <a:r>
              <a:rPr lang="en-US" dirty="0"/>
              <a:t>} denominations. Human brand trend career initiatives store sacred and valued profile on geographic emancipation interface with the living ‘ontology’ {linguistic} collective elite lifeform prototypes bearing genome characteristics with ecologic variable characteristic trades, ‘mending </a:t>
            </a:r>
            <a:r>
              <a:rPr lang="en-US" dirty="0" err="1"/>
              <a:t>tennents</a:t>
            </a:r>
            <a:r>
              <a:rPr lang="en-US" dirty="0"/>
              <a:t> of lifepath survival methodology ‘to genome character and ecological variable characteristic trades know in productive geographic intelligence </a:t>
            </a:r>
            <a:r>
              <a:rPr lang="en-US" dirty="0" err="1"/>
              <a:t>lifesystem</a:t>
            </a:r>
            <a:r>
              <a:rPr lang="en-US" dirty="0"/>
              <a:t> . By implying compliance to the vertical mathematics precaution ,safety regulation to the ‘</a:t>
            </a:r>
            <a:r>
              <a:rPr lang="en-US" dirty="0" err="1"/>
              <a:t>plannar</a:t>
            </a:r>
            <a:r>
              <a:rPr lang="en-US" dirty="0"/>
              <a:t>’ of engineering applications to harness the goals of </a:t>
            </a:r>
            <a:r>
              <a:rPr lang="en-US" dirty="0" err="1"/>
              <a:t>reasources</a:t>
            </a:r>
            <a:r>
              <a:rPr lang="en-US" dirty="0"/>
              <a:t> from ecological variable trades of diversity.   </a:t>
            </a:r>
          </a:p>
        </p:txBody>
      </p:sp>
    </p:spTree>
    <p:extLst>
      <p:ext uri="{BB962C8B-B14F-4D97-AF65-F5344CB8AC3E}">
        <p14:creationId xmlns:p14="http://schemas.microsoft.com/office/powerpoint/2010/main" val="1002728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9B26-A7E8-7941-880E-4B39D12F4638}"/>
              </a:ext>
            </a:extLst>
          </p:cNvPr>
          <p:cNvSpPr>
            <a:spLocks noGrp="1"/>
          </p:cNvSpPr>
          <p:nvPr>
            <p:ph type="title"/>
          </p:nvPr>
        </p:nvSpPr>
        <p:spPr/>
        <p:txBody>
          <a:bodyPr/>
          <a:lstStyle/>
          <a:p>
            <a:r>
              <a:rPr lang="en-US" dirty="0"/>
              <a:t>Enterprise first stage marketing</a:t>
            </a:r>
          </a:p>
        </p:txBody>
      </p:sp>
      <p:pic>
        <p:nvPicPr>
          <p:cNvPr id="5" name="Content Placeholder 4">
            <a:extLst>
              <a:ext uri="{FF2B5EF4-FFF2-40B4-BE49-F238E27FC236}">
                <a16:creationId xmlns:a16="http://schemas.microsoft.com/office/drawing/2014/main" id="{7A13C636-320D-824F-8A35-A7C3152D6016}"/>
              </a:ext>
            </a:extLst>
          </p:cNvPr>
          <p:cNvPicPr>
            <a:picLocks noGrp="1" noChangeAspect="1"/>
          </p:cNvPicPr>
          <p:nvPr>
            <p:ph idx="1"/>
          </p:nvPr>
        </p:nvPicPr>
        <p:blipFill>
          <a:blip r:embed="rId2"/>
          <a:stretch>
            <a:fillRect/>
          </a:stretch>
        </p:blipFill>
        <p:spPr>
          <a:xfrm>
            <a:off x="876172" y="2487562"/>
            <a:ext cx="3459854" cy="2315044"/>
          </a:xfrm>
        </p:spPr>
      </p:pic>
      <p:sp>
        <p:nvSpPr>
          <p:cNvPr id="6" name="TextBox 5">
            <a:extLst>
              <a:ext uri="{FF2B5EF4-FFF2-40B4-BE49-F238E27FC236}">
                <a16:creationId xmlns:a16="http://schemas.microsoft.com/office/drawing/2014/main" id="{1762DCC7-85D3-3E49-A696-AB7E9D5EBF83}"/>
              </a:ext>
            </a:extLst>
          </p:cNvPr>
          <p:cNvSpPr txBox="1"/>
          <p:nvPr/>
        </p:nvSpPr>
        <p:spPr>
          <a:xfrm>
            <a:off x="5417574" y="2487562"/>
            <a:ext cx="3736257" cy="2308324"/>
          </a:xfrm>
          <a:prstGeom prst="rect">
            <a:avLst/>
          </a:prstGeom>
          <a:noFill/>
        </p:spPr>
        <p:txBody>
          <a:bodyPr wrap="square" rtlCol="0">
            <a:spAutoFit/>
          </a:bodyPr>
          <a:lstStyle/>
          <a:p>
            <a:r>
              <a:rPr lang="en-US" dirty="0" err="1"/>
              <a:t>Georaphic</a:t>
            </a:r>
            <a:r>
              <a:rPr lang="en-US" dirty="0"/>
              <a:t> ontology apocalypse </a:t>
            </a:r>
            <a:r>
              <a:rPr lang="en-US" dirty="0" err="1"/>
              <a:t>armeggedon</a:t>
            </a:r>
            <a:r>
              <a:rPr lang="en-US" dirty="0"/>
              <a:t> call to action {Urban Demographic}to safeguard creation destiny ,</a:t>
            </a:r>
            <a:r>
              <a:rPr lang="en-US" dirty="0" err="1"/>
              <a:t>hope,salvation</a:t>
            </a:r>
            <a:r>
              <a:rPr lang="en-US" dirty="0"/>
              <a:t> . An adherence to order of compliance to yield  harvested and </a:t>
            </a:r>
            <a:r>
              <a:rPr lang="en-US" dirty="0" err="1"/>
              <a:t>neurtured</a:t>
            </a:r>
            <a:r>
              <a:rPr lang="en-US" dirty="0"/>
              <a:t> growth and productive intelligence </a:t>
            </a:r>
            <a:r>
              <a:rPr lang="en-US" dirty="0" err="1"/>
              <a:t>developedment</a:t>
            </a:r>
            <a:r>
              <a:rPr lang="en-US" dirty="0"/>
              <a:t>.</a:t>
            </a:r>
          </a:p>
        </p:txBody>
      </p:sp>
    </p:spTree>
    <p:extLst>
      <p:ext uri="{BB962C8B-B14F-4D97-AF65-F5344CB8AC3E}">
        <p14:creationId xmlns:p14="http://schemas.microsoft.com/office/powerpoint/2010/main" val="11333840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79FA4-70A8-5542-87AB-3530A4F9C5AF}"/>
              </a:ext>
            </a:extLst>
          </p:cNvPr>
          <p:cNvSpPr>
            <a:spLocks noGrp="1"/>
          </p:cNvSpPr>
          <p:nvPr>
            <p:ph type="title"/>
          </p:nvPr>
        </p:nvSpPr>
        <p:spPr/>
        <p:txBody>
          <a:bodyPr/>
          <a:lstStyle/>
          <a:p>
            <a:r>
              <a:rPr lang="en-US" dirty="0"/>
              <a:t>Co. </a:t>
            </a:r>
            <a:r>
              <a:rPr lang="en-US" dirty="0" err="1"/>
              <a:t>manuscrpits</a:t>
            </a:r>
            <a:endParaRPr lang="en-US" dirty="0"/>
          </a:p>
        </p:txBody>
      </p:sp>
      <p:sp>
        <p:nvSpPr>
          <p:cNvPr id="3" name="Content Placeholder 2">
            <a:extLst>
              <a:ext uri="{FF2B5EF4-FFF2-40B4-BE49-F238E27FC236}">
                <a16:creationId xmlns:a16="http://schemas.microsoft.com/office/drawing/2014/main" id="{19ECFC79-53A0-D946-A772-E8783078640E}"/>
              </a:ext>
            </a:extLst>
          </p:cNvPr>
          <p:cNvSpPr>
            <a:spLocks noGrp="1"/>
          </p:cNvSpPr>
          <p:nvPr>
            <p:ph idx="1"/>
          </p:nvPr>
        </p:nvSpPr>
        <p:spPr/>
        <p:txBody>
          <a:bodyPr>
            <a:normAutofit fontScale="92500"/>
          </a:bodyPr>
          <a:lstStyle/>
          <a:p>
            <a:pPr marL="0" indent="0">
              <a:buNone/>
            </a:pPr>
            <a:r>
              <a:rPr lang="en-CA" dirty="0"/>
              <a:t>To canonical world </a:t>
            </a:r>
            <a:r>
              <a:rPr lang="en-CA" dirty="0" err="1"/>
              <a:t>selfsustainance</a:t>
            </a:r>
            <a:r>
              <a:rPr lang="en-CA" dirty="0"/>
              <a:t> profile inner-external connection to physical world alignment architectures of ‘anthropology concept’, networks implicating the ‘life vocations’ natural design theology; of the ‘lunar landing’ process and function interactive of creations primary protocols man/world </a:t>
            </a:r>
            <a:r>
              <a:rPr lang="en-CA" dirty="0" err="1"/>
              <a:t>ontology,alignment</a:t>
            </a:r>
            <a:r>
              <a:rPr lang="en-CA" dirty="0"/>
              <a:t> to  5 g network of life </a:t>
            </a:r>
            <a:r>
              <a:rPr lang="en-CA" dirty="0" err="1"/>
              <a:t>tennents</a:t>
            </a:r>
            <a:r>
              <a:rPr lang="en-CA" dirty="0"/>
              <a:t> and lamentations,  as intelligence fundamental foundation to the physical dimension of creation impetus to constant progression, ‘unified  and  parallel to the information highways of creation vocation of life endeavors organology-histology-anthropology, existential hieroglyphic hierarchy of longevity-</a:t>
            </a:r>
            <a:r>
              <a:rPr lang="en-CA" dirty="0" err="1"/>
              <a:t>selfsustainance</a:t>
            </a:r>
            <a:r>
              <a:rPr lang="en-CA" dirty="0"/>
              <a:t> geographic life vocations ‘subsistence’ Construction, </a:t>
            </a:r>
            <a:r>
              <a:rPr lang="en-CA" dirty="0" err="1"/>
              <a:t>Governance,social</a:t>
            </a:r>
            <a:r>
              <a:rPr lang="en-CA" dirty="0"/>
              <a:t> society  from relative creation </a:t>
            </a:r>
            <a:r>
              <a:rPr lang="en-CA" dirty="0" err="1"/>
              <a:t>conciousness</a:t>
            </a:r>
            <a:r>
              <a:rPr lang="en-CA" dirty="0"/>
              <a:t> of survival/</a:t>
            </a:r>
            <a:r>
              <a:rPr lang="en-CA" dirty="0" err="1"/>
              <a:t>exsistence</a:t>
            </a:r>
            <a:r>
              <a:rPr lang="en-CA" dirty="0"/>
              <a:t>,’</a:t>
            </a:r>
            <a:r>
              <a:rPr lang="en-CA" dirty="0" err="1"/>
              <a:t>man,world</a:t>
            </a:r>
            <a:r>
              <a:rPr lang="en-CA" dirty="0"/>
              <a:t> and animal chronicles/chronology of ‘branch’ divine improvisation of mystic traditions{age of stone} “Anthropology concept” creation </a:t>
            </a:r>
            <a:r>
              <a:rPr lang="en-CA" dirty="0" err="1"/>
              <a:t>psuedoscience-aphfredesiac</a:t>
            </a:r>
            <a:r>
              <a:rPr lang="en-CA" dirty="0"/>
              <a:t>, </a:t>
            </a:r>
            <a:r>
              <a:rPr lang="en-CA" dirty="0" err="1"/>
              <a:t>alfa,beta,gamma,delta</a:t>
            </a:r>
            <a:r>
              <a:rPr lang="en-CA" dirty="0"/>
              <a:t>.. Methodist </a:t>
            </a:r>
            <a:r>
              <a:rPr lang="en-CA" dirty="0" err="1"/>
              <a:t>Sevenday</a:t>
            </a:r>
            <a:r>
              <a:rPr lang="en-CA" dirty="0"/>
              <a:t> </a:t>
            </a:r>
            <a:r>
              <a:rPr lang="en-CA" dirty="0" err="1"/>
              <a:t>adventis</a:t>
            </a:r>
            <a:r>
              <a:rPr lang="en-CA" dirty="0"/>
              <a:t> “Enterprise Architecture” ethical precision, ‘continuation to the of </a:t>
            </a:r>
            <a:r>
              <a:rPr lang="en-CA" dirty="0" err="1"/>
              <a:t>concious</a:t>
            </a:r>
            <a:r>
              <a:rPr lang="en-CA" dirty="0"/>
              <a:t> sense </a:t>
            </a:r>
            <a:r>
              <a:rPr lang="en-CA" dirty="0" err="1"/>
              <a:t>algorithm.”New</a:t>
            </a:r>
            <a:r>
              <a:rPr lang="en-CA" dirty="0"/>
              <a:t> City”</a:t>
            </a:r>
          </a:p>
          <a:p>
            <a:pPr marL="0" indent="0">
              <a:buNone/>
            </a:pPr>
            <a:br>
              <a:rPr lang="en-CA" dirty="0"/>
            </a:br>
            <a:endParaRPr lang="en-US" dirty="0"/>
          </a:p>
        </p:txBody>
      </p:sp>
    </p:spTree>
    <p:extLst>
      <p:ext uri="{BB962C8B-B14F-4D97-AF65-F5344CB8AC3E}">
        <p14:creationId xmlns:p14="http://schemas.microsoft.com/office/powerpoint/2010/main" val="2961249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02849-73AD-E04B-B2CA-4D837DC5C8A1}"/>
              </a:ext>
            </a:extLst>
          </p:cNvPr>
          <p:cNvSpPr>
            <a:spLocks noGrp="1"/>
          </p:cNvSpPr>
          <p:nvPr>
            <p:ph type="title"/>
          </p:nvPr>
        </p:nvSpPr>
        <p:spPr/>
        <p:txBody>
          <a:bodyPr/>
          <a:lstStyle/>
          <a:p>
            <a:r>
              <a:rPr lang="en-US" dirty="0"/>
              <a:t>competition</a:t>
            </a:r>
          </a:p>
        </p:txBody>
      </p:sp>
      <p:sp>
        <p:nvSpPr>
          <p:cNvPr id="3" name="Content Placeholder 2">
            <a:extLst>
              <a:ext uri="{FF2B5EF4-FFF2-40B4-BE49-F238E27FC236}">
                <a16:creationId xmlns:a16="http://schemas.microsoft.com/office/drawing/2014/main" id="{592EA97F-98BB-474A-AA89-66E0EE6743B7}"/>
              </a:ext>
            </a:extLst>
          </p:cNvPr>
          <p:cNvSpPr>
            <a:spLocks noGrp="1"/>
          </p:cNvSpPr>
          <p:nvPr>
            <p:ph idx="1"/>
          </p:nvPr>
        </p:nvSpPr>
        <p:spPr/>
        <p:txBody>
          <a:bodyPr/>
          <a:lstStyle/>
          <a:p>
            <a:pPr marL="0" indent="0" fontAlgn="base">
              <a:buNone/>
            </a:pPr>
            <a:r>
              <a:rPr lang="en-CA" dirty="0"/>
              <a:t>Most Forerunners were firm adherents to the </a:t>
            </a:r>
            <a:r>
              <a:rPr lang="en-CA" dirty="0" err="1"/>
              <a:t>religio</a:t>
            </a:r>
            <a:r>
              <a:rPr lang="en-CA" dirty="0"/>
              <a:t>-philosophical beliefs and practices of the Mantle, which formed the basis of all law within the prodigy of intellect and dictated that the ‘enterprise forerunners campaign to protect and preserve life in the innovative paradox. The origins of this philosophy were lost to time, but most Forerunners believed it originated from the Precursors and was passed down to their successors.</a:t>
            </a:r>
          </a:p>
          <a:p>
            <a:pPr marL="0" indent="0" fontAlgn="base">
              <a:buNone/>
            </a:pPr>
            <a:r>
              <a:rPr lang="en-CA" dirty="0"/>
              <a:t>However, Forerunners often disagreed on how to implement the Enterprise’s guidelines, leading to many divergent interpretations of the purpose and goal of the Enterprise between scope of each rate.</a:t>
            </a:r>
          </a:p>
          <a:p>
            <a:endParaRPr lang="en-US" dirty="0"/>
          </a:p>
        </p:txBody>
      </p:sp>
    </p:spTree>
    <p:extLst>
      <p:ext uri="{BB962C8B-B14F-4D97-AF65-F5344CB8AC3E}">
        <p14:creationId xmlns:p14="http://schemas.microsoft.com/office/powerpoint/2010/main" val="35728231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E1FE-AB0B-5346-BAEB-2C5FA171EDA4}"/>
              </a:ext>
            </a:extLst>
          </p:cNvPr>
          <p:cNvSpPr>
            <a:spLocks noGrp="1"/>
          </p:cNvSpPr>
          <p:nvPr>
            <p:ph type="title"/>
          </p:nvPr>
        </p:nvSpPr>
        <p:spPr/>
        <p:txBody>
          <a:bodyPr/>
          <a:lstStyle/>
          <a:p>
            <a:r>
              <a:rPr lang="en-US" dirty="0"/>
              <a:t>Customer service-consultation q-a</a:t>
            </a:r>
          </a:p>
        </p:txBody>
      </p:sp>
      <p:sp>
        <p:nvSpPr>
          <p:cNvPr id="3" name="Content Placeholder 2">
            <a:extLst>
              <a:ext uri="{FF2B5EF4-FFF2-40B4-BE49-F238E27FC236}">
                <a16:creationId xmlns:a16="http://schemas.microsoft.com/office/drawing/2014/main" id="{C67C58D6-3ADA-514D-836E-8B3BB7C6EEA3}"/>
              </a:ext>
            </a:extLst>
          </p:cNvPr>
          <p:cNvSpPr>
            <a:spLocks noGrp="1"/>
          </p:cNvSpPr>
          <p:nvPr>
            <p:ph idx="1"/>
          </p:nvPr>
        </p:nvSpPr>
        <p:spPr/>
        <p:txBody>
          <a:bodyPr>
            <a:normAutofit fontScale="92500" lnSpcReduction="20000"/>
          </a:bodyPr>
          <a:lstStyle/>
          <a:p>
            <a:r>
              <a:rPr lang="en-GB" dirty="0" err="1"/>
              <a:t>Stratedgic</a:t>
            </a:r>
            <a:r>
              <a:rPr lang="en-GB" dirty="0"/>
              <a:t> options: in question to connect optimal productive arts environment to procure, conduct to harvest ‘anthropological’ urban human engineering technology, stocks of human </a:t>
            </a:r>
            <a:r>
              <a:rPr lang="en-GB" dirty="0" err="1"/>
              <a:t>reasources</a:t>
            </a:r>
            <a:r>
              <a:rPr lang="en-GB" dirty="0"/>
              <a:t> capital human natural </a:t>
            </a:r>
            <a:r>
              <a:rPr lang="en-GB" dirty="0" err="1"/>
              <a:t>reasources</a:t>
            </a:r>
            <a:r>
              <a:rPr lang="en-GB" dirty="0"/>
              <a:t>, ‘into curricular </a:t>
            </a:r>
            <a:r>
              <a:rPr lang="en-GB" dirty="0" err="1"/>
              <a:t>regiemen</a:t>
            </a:r>
            <a:r>
              <a:rPr lang="en-GB" dirty="0"/>
              <a:t> of horizontal democratic vision, of innovative tomorrow an intellectual-property implementation in compliance to architectural boundaries of nature where evolution </a:t>
            </a:r>
            <a:r>
              <a:rPr lang="en-GB" dirty="0" err="1"/>
              <a:t>lifesystem</a:t>
            </a:r>
            <a:r>
              <a:rPr lang="en-GB" dirty="0"/>
              <a:t> technology intersects the on creation lexical robotics, and natural analogous creation interaction of human anthropologic covenant and </a:t>
            </a:r>
            <a:r>
              <a:rPr lang="en-GB" dirty="0" err="1"/>
              <a:t>i.p</a:t>
            </a:r>
            <a:r>
              <a:rPr lang="en-GB" dirty="0"/>
              <a:t>  interactive covenant services of man and collective innovative policy’s of monad, ‘analogous evolution naturalization techniques, enhancing the transitioning of mans </a:t>
            </a:r>
            <a:r>
              <a:rPr lang="en-GB" dirty="0" err="1"/>
              <a:t>weaponary</a:t>
            </a:r>
            <a:r>
              <a:rPr lang="en-GB" dirty="0"/>
              <a:t> of fine art </a:t>
            </a:r>
            <a:r>
              <a:rPr lang="en-GB" dirty="0" err="1"/>
              <a:t>reasources</a:t>
            </a:r>
            <a:r>
              <a:rPr lang="en-GB" dirty="0"/>
              <a:t> of creation engineering mastery and wisdom in fields of life </a:t>
            </a:r>
            <a:r>
              <a:rPr lang="en-GB" dirty="0" err="1"/>
              <a:t>endeavors</a:t>
            </a:r>
            <a:r>
              <a:rPr lang="en-GB" dirty="0"/>
              <a:t> ,connecting to compiled world essential covenant services packages. rescue protocols or signals known acoustic audibles of human </a:t>
            </a:r>
            <a:r>
              <a:rPr lang="en-GB" dirty="0" err="1"/>
              <a:t>biomech</a:t>
            </a:r>
            <a:r>
              <a:rPr lang="en-GB" dirty="0"/>
              <a:t> from intuitive consciousness </a:t>
            </a:r>
            <a:r>
              <a:rPr lang="en-GB" dirty="0" err="1"/>
              <a:t>biomech</a:t>
            </a:r>
            <a:r>
              <a:rPr lang="en-GB" dirty="0"/>
              <a:t> applied vocation-engineering to professional standards of clerical covenant services {stewardship engineer} innovative, mobile interactive “enterprise </a:t>
            </a:r>
            <a:r>
              <a:rPr lang="en-GB" dirty="0" err="1"/>
              <a:t>tennents</a:t>
            </a:r>
            <a:r>
              <a:rPr lang="en-GB" dirty="0"/>
              <a:t>” committed to the newly born cause </a:t>
            </a:r>
            <a:r>
              <a:rPr lang="en-GB" dirty="0" err="1"/>
              <a:t>apoctylic</a:t>
            </a:r>
            <a:r>
              <a:rPr lang="en-GB" dirty="0"/>
              <a:t> monad </a:t>
            </a:r>
            <a:r>
              <a:rPr lang="en-GB" dirty="0" err="1"/>
              <a:t>a.i</a:t>
            </a:r>
            <a:r>
              <a:rPr lang="en-GB" dirty="0"/>
              <a:t> policy enabled the renewal </a:t>
            </a:r>
            <a:r>
              <a:rPr lang="en-GB" dirty="0" err="1"/>
              <a:t>tradjectory</a:t>
            </a:r>
            <a:r>
              <a:rPr lang="en-GB" dirty="0"/>
              <a:t> of creation testament to a “new city” authentic architecture ‘focused </a:t>
            </a:r>
            <a:r>
              <a:rPr lang="en-GB" dirty="0" err="1"/>
              <a:t>temperol</a:t>
            </a:r>
            <a:r>
              <a:rPr lang="en-GB" dirty="0"/>
              <a:t> unification’ {dual-image} “world prodigy” the anthropologic </a:t>
            </a:r>
            <a:r>
              <a:rPr lang="en-GB" dirty="0" err="1"/>
              <a:t>geneology</a:t>
            </a:r>
            <a:r>
              <a:rPr lang="en-GB" dirty="0"/>
              <a:t>, ‘ to expand and imply on societal compliance of competence ideology in cosmic to reflect on essentials-</a:t>
            </a:r>
            <a:r>
              <a:rPr lang="en-GB" dirty="0" err="1"/>
              <a:t>nessesity’s</a:t>
            </a:r>
            <a:r>
              <a:rPr lang="en-GB" dirty="0"/>
              <a:t> revolution-solution  to guide leading technological orientation, revolution ‘uniting all worlds of creation </a:t>
            </a:r>
            <a:r>
              <a:rPr lang="en-GB" dirty="0" err="1"/>
              <a:t>potencial</a:t>
            </a:r>
            <a:r>
              <a:rPr lang="en-GB" dirty="0"/>
              <a:t> on expanding </a:t>
            </a:r>
            <a:r>
              <a:rPr lang="en-GB" dirty="0" err="1"/>
              <a:t>campaigne</a:t>
            </a:r>
            <a:r>
              <a:rPr lang="en-GB" dirty="0"/>
              <a:t> of purpose. “Anthropology Concept”.</a:t>
            </a:r>
            <a:r>
              <a:rPr lang="en-CA" dirty="0"/>
              <a:t> </a:t>
            </a:r>
            <a:endParaRPr lang="en-US" dirty="0"/>
          </a:p>
        </p:txBody>
      </p:sp>
    </p:spTree>
    <p:extLst>
      <p:ext uri="{BB962C8B-B14F-4D97-AF65-F5344CB8AC3E}">
        <p14:creationId xmlns:p14="http://schemas.microsoft.com/office/powerpoint/2010/main" val="910678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5420</TotalTime>
  <Words>2067</Words>
  <Application>Microsoft Macintosh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Celestial</vt:lpstr>
      <vt:lpstr>CREATIONS FIRST NATION engineer          </vt:lpstr>
      <vt:lpstr>Subsistence harvesting</vt:lpstr>
      <vt:lpstr>Methodology of subsistence </vt:lpstr>
      <vt:lpstr>Hunter-gatherer trait/trades</vt:lpstr>
      <vt:lpstr>Enterprise tradition ethics</vt:lpstr>
      <vt:lpstr>Enterprise first stage marketing</vt:lpstr>
      <vt:lpstr>Co. manuscrpits</vt:lpstr>
      <vt:lpstr>competition</vt:lpstr>
      <vt:lpstr>Customer service-consultation q-a</vt:lpstr>
      <vt:lpstr>Diciple message</vt:lpstr>
      <vt:lpstr>Proffesional diochamy</vt:lpstr>
      <vt:lpstr>PowerPoint Presentation</vt:lpstr>
      <vt:lpstr>Diochamy ‘the emancipation of ontology’s </vt:lpstr>
      <vt:lpstr>Creation consciousness /countanace</vt:lpstr>
      <vt:lpstr>designconstant</vt:lpstr>
      <vt:lpstr>Horizontal channel ontology emancipation </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Civilization infrastructure</dc:title>
  <dc:creator>mike hall</dc:creator>
  <cp:lastModifiedBy>mike hall</cp:lastModifiedBy>
  <cp:revision>71</cp:revision>
  <dcterms:created xsi:type="dcterms:W3CDTF">2021-01-18T23:22:30Z</dcterms:created>
  <dcterms:modified xsi:type="dcterms:W3CDTF">2021-05-09T02:38:44Z</dcterms:modified>
</cp:coreProperties>
</file>