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38400" y="1917000"/>
            <a:ext cx="8649000" cy="383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38400" y="1917000"/>
            <a:ext cx="8649000" cy="383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5647320" cy="57564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Google Shape;10;p11" descr=""/>
          <p:cNvPicPr/>
          <p:nvPr/>
        </p:nvPicPr>
        <p:blipFill>
          <a:blip r:embed="rId2"/>
          <a:stretch/>
        </p:blipFill>
        <p:spPr>
          <a:xfrm>
            <a:off x="53280" y="4989240"/>
            <a:ext cx="946080" cy="1094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338720" y="4899960"/>
            <a:ext cx="466560" cy="1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//01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268880" y="4859280"/>
            <a:ext cx="548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// </a:t>
            </a:r>
            <a:fld id="{87B71770-DF74-457A-90BB-88E0A261BD55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Google Shape;167;p13" descr=""/>
          <p:cNvPicPr/>
          <p:nvPr/>
        </p:nvPicPr>
        <p:blipFill>
          <a:blip r:embed="rId3"/>
          <a:stretch/>
        </p:blipFill>
        <p:spPr>
          <a:xfrm>
            <a:off x="551520" y="509760"/>
            <a:ext cx="1356480" cy="33876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137160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9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Bank of Baroda Hackathon - 2022    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2161440"/>
            <a:ext cx="619200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Your Team Name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8400" y="2992680"/>
            <a:ext cx="455868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Your team bio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Date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Google Shape;341;p1" descr=""/>
          <p:cNvPicPr/>
          <p:nvPr/>
        </p:nvPicPr>
        <p:blipFill>
          <a:blip r:embed="rId2"/>
          <a:stretch/>
        </p:blipFill>
        <p:spPr>
          <a:xfrm>
            <a:off x="6807600" y="270360"/>
            <a:ext cx="2234880" cy="73872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6807600" y="117720"/>
            <a:ext cx="2385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14141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Technology Partner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4023360" y="22860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Cairo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6"/>
          <p:cNvSpPr txBox="1"/>
          <p:nvPr/>
        </p:nvSpPr>
        <p:spPr>
          <a:xfrm>
            <a:off x="2103120" y="2992680"/>
            <a:ext cx="3291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Ratul Banerjee , web developer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7"/>
          <p:cNvSpPr txBox="1"/>
          <p:nvPr/>
        </p:nvSpPr>
        <p:spPr>
          <a:xfrm>
            <a:off x="914400" y="35661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14/10/2022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94640" y="22968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1f5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Problem Statement?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12280" y="1151280"/>
            <a:ext cx="823824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Why did you decide to solve this Problem statement?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12280" y="1554480"/>
            <a:ext cx="8448840" cy="263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recommends passwordless authentication methods such as Windows Hello, FIDO2 security keys, and the Microsoft Authenticator app because they provide the most secure sign-in experience.Azure AD Multi-Factor Authentication (MFA) adds additional security over only using a password when a user signs in. The user can be prompted for additional forms of authentication, such as to respond to a push notification, enter a code from a software or hardware token, or respond to an SMS or phone call.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simplify the user on-boarding experience and register for both MFA and self-service password reset (SSPR). Create a resilient access control management strategy in Azure AD.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Authentication method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Usability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Availability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Hello for Business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Authenticator app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FIDO2 security key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High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4640" y="22968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User Segment &amp; Pain Points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12280" y="1151280"/>
            <a:ext cx="823824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Which user /advertiser segment would be early adopter of your product &amp;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512280" y="1554480"/>
            <a:ext cx="7991640" cy="263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     think         bank of baroda is a great site or place as   early adopter of my product here in .please see the table  below: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authentication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Secondary authentication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Hello for Business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MFA*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Authenticator app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 and SSPR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FIDO2 security key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 and SSPR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Voice call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 and SSPR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OATH hardware tokens (preview)No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 and SSPR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OATH software tokens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MFA and SSPR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authentication methods can be configured in the Azure portal, and increasingly using the Microsoft Graph REST API.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36320" y="1227600"/>
            <a:ext cx="823824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What are the alternatives/competitive products for the problem you are solving?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42360" y="22968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1f5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Pre-Requisite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57200" y="1645920"/>
            <a:ext cx="7315200" cy="188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offers the following three passwordless authentication options that integrate with Azure Active Directory (Azure AD): Windows Hello for Business. Microsoft Authenticator app. FIDO2 security keys. Alternative authentication types: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Multi-factor Authentication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Certificate-based Authentication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Biometric Authentication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Token-based Authentication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Sign-on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81864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a454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Azure tools or resources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1440" y="134460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a454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Azure tools or resources which are likely to be used by you for the prototype, if your idea gets selected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371600" y="24688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91440" y="1920240"/>
            <a:ext cx="8778240" cy="276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Azure AD  multi factor authentication : process in which users are prompted during the sign-in process for an additional form of identification, such as a code on their cellphone or a fingerprint scan.Azure AD Multi-Factor Authentication works by requiring two or more of the following authentication methods: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 you know, typically a password.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 you have, such as a trusted device that's not easily duplicated, like a phone or hardware key.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 you are - biometrics like a fingerprint or face scan.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Azure AD Multi-Factor Authentication can also further secure password reset. When users register themselves for Azure AD Multi-Factor Authentication, they can also register for self-service password reset in one step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94640" y="22968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1f5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Any Supporting Functional Documents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2280" y="805320"/>
            <a:ext cx="823824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Present your solution, talk about methodology, architecture &amp; scalability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2280" y="1188720"/>
            <a:ext cx="8265960" cy="199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use security defaults in Azure AD tenants to quickly enable Microsoft Authenticator for all users. You can enable Azure AD Multi-Factor Authentication to prompt users and groups for additional verification during sign-in.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more granular controls, you can use Conditional Access policies to define events or applications that require MFA. These policies can allow regular sign-in when the user is on the corporate network or a registered device but prompt for additional verification factors when the user is remote or on a personal device.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219560" y="2748240"/>
            <a:ext cx="2689200" cy="22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94640" y="22968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Key Differentiators &amp; Adoption Plan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12280" y="731520"/>
            <a:ext cx="8238240" cy="38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is your solution better than alternatives and how do you plan to build adoption?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7200" y="1188720"/>
            <a:ext cx="83210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Integrating existing network policy server infrastructure or NPS  with  azure AD  multi factor authentication. adds cloud-based MFA capabilities to your authentication infrastructure using your existing servers. NPS extension acts as an adapter between RADIUS and cloud-based Azure AD Multi-Factor Authentication to provide a second factor of authentication for federated or synced users.RADIUS  protocol  behavior  and NPS  extension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05840" y="2844360"/>
            <a:ext cx="5162040" cy="18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920916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1f5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GitHub Repository Link &amp; </a:t>
            </a:r>
            <a:r>
              <a:rPr b="1" lang="en-US" sz="2000" spc="-1" strike="noStrike">
                <a:solidFill>
                  <a:srgbClr val="4a454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supporting diagrams, screenshots, if 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792360"/>
            <a:ext cx="83858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far it can go?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29520" y="1177200"/>
            <a:ext cx="4359600" cy="6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diagram illustrates this high-level authentication request flow: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391120" y="1463040"/>
            <a:ext cx="3970080" cy="33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38400" y="1917000"/>
            <a:ext cx="8649000" cy="82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Thank You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39840" y="2750760"/>
            <a:ext cx="4558680" cy="37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RATUL BANERJEE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2022-10-15T13:53:27Z</dcterms:modified>
  <cp:revision>1</cp:revision>
  <dc:subject/>
  <dc:title/>
</cp:coreProperties>
</file>