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69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It takes info 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Takes it to ML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users medical status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Filters the situation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Determines the probability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Passes it through our algorithm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Corona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If its +</a:t>
          </a:r>
          <a:r>
            <a:rPr lang="en-US" dirty="0" err="1"/>
            <a:t>ve</a:t>
          </a:r>
          <a:r>
            <a:rPr lang="en-US" dirty="0"/>
            <a:t>, then goes through verification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Contacts nearest hospital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Normal Disease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Leads to our info page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Tells our user what to do 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9A5E1799-26FB-4959-97AA-0FCC22761318}" type="pres">
      <dgm:prSet presAssocID="{F7CED298-1605-4B60-9FC8-0A4C25C5AA00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2" presStyleCnt="8"/>
      <dgm:spPr/>
    </dgm:pt>
    <dgm:pt modelId="{F7AA6D3E-BCE0-4C06-B101-080DA85DCB01}" type="pres">
      <dgm:prSet presAssocID="{5CBEC7DD-A25D-4956-9A65-6EA385F6FCB5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3" presStyleCnt="8"/>
      <dgm:spPr/>
    </dgm:pt>
    <dgm:pt modelId="{73DBFA1A-3823-4209-9CD6-DBDD456F39FB}" type="pres">
      <dgm:prSet presAssocID="{33BF0E2A-2B00-40A5-832E-FC800DCA5982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 custLinFactNeighborX="373" custLinFactNeighborY="-19157"/>
      <dgm:spPr/>
    </dgm:pt>
    <dgm:pt modelId="{BF9CEF10-4726-4D20-AC2F-85DE706D0D00}" type="pres">
      <dgm:prSet presAssocID="{403B4542-B2F8-496D-BBEA-3A684B1106F9}" presName="parTrans" presStyleLbl="sibTrans2D1" presStyleIdx="4" presStyleCnt="8"/>
      <dgm:spPr/>
    </dgm:pt>
    <dgm:pt modelId="{C1386769-D313-4B62-9BE9-A84DD636105E}" type="pres">
      <dgm:prSet presAssocID="{038F6A6A-232A-44A4-9628-ADFA8F068F81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5" presStyleCnt="8"/>
      <dgm:spPr/>
    </dgm:pt>
    <dgm:pt modelId="{2985E292-795D-4403-BD7F-3A17BE0B21A7}" type="pres">
      <dgm:prSet presAssocID="{15982A38-A73B-4943-B138-EA0EAB77BC29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6" presStyleCnt="8"/>
      <dgm:spPr/>
    </dgm:pt>
    <dgm:pt modelId="{AC28A259-E8AB-491C-9FF1-41516FA5BC71}" type="pres">
      <dgm:prSet presAssocID="{63746B76-9534-4F4F-B65B-B8A9AACC03F9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7" presStyleCnt="8"/>
      <dgm:spPr/>
    </dgm:pt>
    <dgm:pt modelId="{75889BA5-DC82-4D41-8983-B2EE794BC078}" type="pres">
      <dgm:prSet presAssocID="{5CB20C1A-D92D-4DED-BB1B-D113E2006C55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1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6613DF6A-79D3-4CE9-BE2D-B462A36258D7}" type="presParOf" srcId="{B1443ED3-5E34-456D-8CD9-88B600EDA95F}" destId="{9A5E1799-26FB-4959-97AA-0FCC22761318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takes info </a:t>
          </a:r>
        </a:p>
      </dsp:txBody>
      <dsp:txXfrm>
        <a:off x="19230" y="1192782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</a:t>
          </a:r>
          <a:r>
            <a:rPr lang="en-US" sz="1500" kern="1200" baseline="0" dirty="0"/>
            <a:t> users medical status</a:t>
          </a:r>
          <a:endParaRPr lang="en-US" sz="1500" kern="1200" dirty="0"/>
        </a:p>
      </dsp:txBody>
      <dsp:txXfrm>
        <a:off x="19230" y="1890369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Passes it through our algorithm</a:t>
          </a:r>
        </a:p>
      </dsp:txBody>
      <dsp:txXfrm>
        <a:off x="19230" y="2587956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Takes it to ML</a:t>
          </a:r>
        </a:p>
      </dsp:txBody>
      <dsp:txXfrm>
        <a:off x="2375525" y="1192782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Filters the situation</a:t>
          </a:r>
        </a:p>
      </dsp:txBody>
      <dsp:txXfrm>
        <a:off x="2375525" y="1890369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Determines the probability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24394" y="114300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Corona</a:t>
          </a:r>
        </a:p>
      </dsp:txBody>
      <dsp:txXfrm>
        <a:off x="4739529" y="115813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36194">
          <a:off x="5700123" y="1722269"/>
          <a:ext cx="10775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its +</a:t>
          </a:r>
          <a:r>
            <a:rPr lang="en-US" sz="1500" kern="1200" dirty="0" err="1"/>
            <a:t>ve</a:t>
          </a:r>
          <a:r>
            <a:rPr lang="en-US" sz="1500" kern="1200" dirty="0"/>
            <a:t>, then goes through verification</a:t>
          </a:r>
        </a:p>
      </dsp:txBody>
      <dsp:txXfrm>
        <a:off x="4731819" y="1890369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Contacts nearest hospital</a:t>
          </a:r>
        </a:p>
      </dsp:txBody>
      <dsp:txXfrm>
        <a:off x="4731819" y="2587956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Normal Disease</a:t>
          </a:r>
        </a:p>
      </dsp:txBody>
      <dsp:txXfrm>
        <a:off x="7088114" y="1192782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Leads to our info page</a:t>
          </a:r>
        </a:p>
      </dsp:txBody>
      <dsp:txXfrm>
        <a:off x="7088114" y="1890369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Tells our user what to do </a:t>
          </a:r>
        </a:p>
      </dsp:txBody>
      <dsp:txXfrm>
        <a:off x="7088114" y="2587956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Viral Probability Detector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 </a:t>
            </a:r>
            <a:r>
              <a:rPr lang="en-IN" dirty="0">
                <a:solidFill>
                  <a:srgbClr val="FFFF00"/>
                </a:solidFill>
              </a:rPr>
              <a:t>happy</a:t>
            </a:r>
            <a:r>
              <a:rPr lang="en-IN" dirty="0"/>
              <a:t> Be </a:t>
            </a:r>
            <a:r>
              <a:rPr lang="en-IN" dirty="0">
                <a:solidFill>
                  <a:srgbClr val="00B0F0"/>
                </a:solidFill>
              </a:rPr>
              <a:t>safe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Its uses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IN" dirty="0"/>
              <a:t>Its website that helps you determine the probability of having any disease or </a:t>
            </a:r>
            <a:r>
              <a:rPr lang="en-IN" dirty="0">
                <a:solidFill>
                  <a:srgbClr val="FF0000"/>
                </a:solidFill>
              </a:rPr>
              <a:t>Covid-19.</a:t>
            </a:r>
            <a:endParaRPr dirty="0">
              <a:solidFill>
                <a:srgbClr val="FF0000"/>
              </a:solidFill>
            </a:endParaRPr>
          </a:p>
          <a:p>
            <a:r>
              <a:rPr lang="en-IN" dirty="0"/>
              <a:t>It also tells </a:t>
            </a:r>
            <a:r>
              <a:rPr lang="en-IN" dirty="0">
                <a:solidFill>
                  <a:srgbClr val="F1840D"/>
                </a:solidFill>
              </a:rPr>
              <a:t>Indian</a:t>
            </a:r>
            <a:r>
              <a:rPr lang="en-IN" dirty="0"/>
              <a:t> remedies from </a:t>
            </a:r>
            <a:r>
              <a:rPr lang="en-IN" dirty="0">
                <a:solidFill>
                  <a:srgbClr val="00B050"/>
                </a:solidFill>
              </a:rPr>
              <a:t>Ayurveda</a:t>
            </a:r>
            <a:r>
              <a:rPr lang="en-IN" dirty="0"/>
              <a:t> to help recover from the common diseases.</a:t>
            </a:r>
          </a:p>
          <a:p>
            <a:r>
              <a:rPr lang="en-IN" dirty="0"/>
              <a:t>It helps you to prevent and relax over these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diseases</a:t>
            </a:r>
            <a:r>
              <a:rPr lang="en-I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our website work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3406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3A76-F203-4C62-B106-92413CDB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did we make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A9DD-9B87-4397-960B-4B931292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144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Well during lockdown in India I had one of the most scary episodes of our life and what is that you are going to know. </a:t>
            </a:r>
          </a:p>
        </p:txBody>
      </p:sp>
    </p:spTree>
    <p:extLst>
      <p:ext uri="{BB962C8B-B14F-4D97-AF65-F5344CB8AC3E}">
        <p14:creationId xmlns:p14="http://schemas.microsoft.com/office/powerpoint/2010/main" val="21771097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</TotalTime>
  <Words>134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Viral Probability Detector</vt:lpstr>
      <vt:lpstr>Its uses</vt:lpstr>
      <vt:lpstr>How does our website work</vt:lpstr>
      <vt:lpstr>Why did we make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Probability Detector</dc:title>
  <dc:creator>Krishna</dc:creator>
  <cp:lastModifiedBy>Krishna</cp:lastModifiedBy>
  <cp:revision>4</cp:revision>
  <dcterms:created xsi:type="dcterms:W3CDTF">2020-10-25T23:03:08Z</dcterms:created>
  <dcterms:modified xsi:type="dcterms:W3CDTF">2020-10-25T23:37:59Z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