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857A-D873-7062-9A6C-071B634C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C8A71-18EF-4723-DA40-83F9E25EB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B29B-7BFE-2119-D689-AD581B62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2099-1E58-29D5-5A0F-ABB1C65B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38AF-D71F-00A3-E622-3BEAFC05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EE9F-2205-F9FA-DDC3-6136AEC2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F6B5-4CD1-70B5-C951-A05CAF06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6765-6B84-325D-3EB4-87EBC331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1769-A093-617B-5A9F-D8168E34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78C8-2183-F1BD-B8C7-C9B77CE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9CF8A-1C4A-DE80-D563-EF66F71D2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9680-4DD7-23BC-0DE2-743FB110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7DD6-BCC2-4EF2-143D-3ED46C17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2545-9311-D991-4D73-250183C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9C1E-8772-D789-B2DE-F8B7F0AD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17FF-2011-E6DC-BDB6-D7268E8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9256-6832-01B4-23CA-BD878F34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0F58-77F9-3E61-DEF4-5D46CD4E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7306-30BD-61FA-D77B-739148CB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D99C-2B8A-ADCE-83F8-7046DDFA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F496-546A-4A60-16A4-17D02E99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4E1C-CE3F-C728-082E-0CF247B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5FEA-CE26-0413-F3E6-BF92F45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2BA3-D16B-9C6B-F955-07F314CC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0B63-A174-D51D-13F8-036F0C6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5FE-E3D8-6C04-7FA6-E7149E4C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AAF9-6EE0-85A1-3A97-820B5B209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E27B-833A-A6DB-0FDD-36437384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BD94-F73F-B69A-7075-F48ACF9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1E28-FC4F-EF13-6D2C-790344B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BF59-8F0F-5E85-44B0-A9B47FA4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A279-60F2-C466-8F84-7EDD76DF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3632-4A0D-7EC9-7911-6AF4ACD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5BAD-0C3E-09C0-F7B8-7B4CE7A0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527FD-B002-682B-55A7-9121E1716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3200D-1EFA-4A1D-D0CE-FA285BC4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CDFC8-F2BE-F563-7F12-83CF4F9B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7FABB-285D-8452-5908-43916CEE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A753E-A7AC-CFC8-E363-AB91F99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70D8-AFB8-66C2-40DD-8050D05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64E94-E100-E17D-C657-9E3E5B2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959B1-4AC6-FD11-1298-3AB9E1C8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A497-531C-3754-621B-36B20D6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C3885-EE04-E97F-BD6D-7CF6CC7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CF0C5-315D-890D-C481-8167E40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6319-4077-96BC-8A2D-CFB5DAD7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90B-CB86-9039-7286-F0AA4232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4233-6FB7-34B9-179E-F061DEC5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89D6-7C01-8A20-202D-E52F71E6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45BA-099C-3DFD-031E-7F6B1F6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663D-FBC5-29EE-2AC1-48E1331C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D127-686D-9289-EA93-4AD1A9D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2E6-884B-55AE-E8CF-C5141E7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8173-6C2D-7844-B674-80AA20C41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0916-EC62-03D0-76EA-A58C3B06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46BD-F9FF-8CC1-53B4-034E0B5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8FFD-4E51-BC6D-73E9-26A8BD82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8479-6670-80C8-8FB4-CD7235B1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181E8-2785-0256-6EA1-C3DA70C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6C35-D975-1EB6-2CCC-26D7A381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CC67-B53C-399A-CDFC-CC42B739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795B-6D4D-17E3-F25A-91CB484B5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F8D-53EB-7F4D-F8A6-6BB2BAA4B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90DE0-73AE-D7BA-D8AB-88014442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035" y="2086707"/>
            <a:ext cx="5129784" cy="268458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F1582D4B-7C9B-2466-23B8-7E0D5ECD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864108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Ferguson</dc:creator>
  <cp:lastModifiedBy>Liz Ferguson</cp:lastModifiedBy>
  <cp:revision>2</cp:revision>
  <dcterms:created xsi:type="dcterms:W3CDTF">2024-04-26T15:52:23Z</dcterms:created>
  <dcterms:modified xsi:type="dcterms:W3CDTF">2024-04-26T17:26:18Z</dcterms:modified>
</cp:coreProperties>
</file>