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2857A-D873-7062-9A6C-071B634CE7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1C8A71-18EF-4723-DA40-83F9E25EB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1B29B-7BFE-2119-D689-AD581B628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AC40-8982-4EB5-8B66-74E25FB491A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52099-1E58-29D5-5A0F-ABB1C65BE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838AF-D71F-00A3-E622-3BEAFC05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C859-41F2-4AD3-852C-03DCF09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380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7EE9F-2205-F9FA-DDC3-6136AEC25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BF6B5-4CD1-70B5-C951-A05CAF06D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06765-6B84-325D-3EB4-87EBC331D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AC40-8982-4EB5-8B66-74E25FB491A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21769-A093-617B-5A9F-D8168E34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E78C8-2183-F1BD-B8C7-C9B77CEAE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C859-41F2-4AD3-852C-03DCF09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7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89CF8A-1C4A-DE80-D563-EF66F71D2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CD9680-4DD7-23BC-0DE2-743FB11088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47DD6-BCC2-4EF2-143D-3ED46C175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AC40-8982-4EB5-8B66-74E25FB491A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32545-9311-D991-4D73-250183CFE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D9C1E-8772-D789-B2DE-F8B7F0AD0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C859-41F2-4AD3-852C-03DCF09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8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117FF-2011-E6DC-BDB6-D7268E853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9256-6832-01B4-23CA-BD878F348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B0F58-77F9-3E61-DEF4-5D46CD4ED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AC40-8982-4EB5-8B66-74E25FB491A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07306-30BD-61FA-D77B-739148CB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1D99C-2B8A-ADCE-83F8-7046DDFA4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C859-41F2-4AD3-852C-03DCF09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2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8F496-546A-4A60-16A4-17D02E99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64E1C-CE3F-C728-082E-0CF247B1F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65FEA-CE26-0413-F3E6-BF92F45D5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AC40-8982-4EB5-8B66-74E25FB491A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2BA3-D16B-9C6B-F955-07F314CC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00B63-A174-D51D-13F8-036F0C68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C859-41F2-4AD3-852C-03DCF09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22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E15FE-E3D8-6C04-7FA6-E7149E4C0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AAF9-6EE0-85A1-3A97-820B5B2097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BE27B-833A-A6DB-0FDD-364373847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8BD94-F73F-B69A-7075-F48ACF9EC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AC40-8982-4EB5-8B66-74E25FB491A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81E28-FC4F-EF13-6D2C-790344BF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0BF59-8F0F-5E85-44B0-A9B47FA4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C859-41F2-4AD3-852C-03DCF09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1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A279-60F2-C466-8F84-7EDD76DFE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63632-4A0D-7EC9-7911-6AF4ACDE1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E5BAD-0C3E-09C0-F7B8-7B4CE7A0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527FD-B002-682B-55A7-9121E17160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3200D-1EFA-4A1D-D0CE-FA285BC48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CDFC8-F2BE-F563-7F12-83CF4F9B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AC40-8982-4EB5-8B66-74E25FB491A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57FABB-285D-8452-5908-43916CEEB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A753E-A7AC-CFC8-E363-AB91F998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C859-41F2-4AD3-852C-03DCF09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97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70D8-AFB8-66C2-40DD-8050D052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64E94-E100-E17D-C657-9E3E5B2F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AC40-8982-4EB5-8B66-74E25FB491A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3959B1-4AC6-FD11-1298-3AB9E1C89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EA497-531C-3754-621B-36B20D62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C859-41F2-4AD3-852C-03DCF09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162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C3885-EE04-E97F-BD6D-7CF6CC77D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AC40-8982-4EB5-8B66-74E25FB491A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CF0C5-315D-890D-C481-8167E404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B6319-4077-96BC-8A2D-CFB5DAD75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C859-41F2-4AD3-852C-03DCF09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9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890B-CB86-9039-7286-F0AA42321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E4233-6FB7-34B9-179E-F061DEC5F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A89D6-7C01-8A20-202D-E52F71E6B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45BA-099C-3DFD-031E-7F6B1F64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AC40-8982-4EB5-8B66-74E25FB491A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A663D-FBC5-29EE-2AC1-48E1331C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CD127-686D-9289-EA93-4AD1A9D2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C859-41F2-4AD3-852C-03DCF09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32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02E6-884B-55AE-E8CF-C5141E771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E8173-6C2D-7844-B674-80AA20C41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B40916-EC62-03D0-76EA-A58C3B062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146BD-F9FF-8CC1-53B4-034E0B5A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8AC40-8982-4EB5-8B66-74E25FB491A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D8FFD-4E51-BC6D-73E9-26A8BD82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8479-6670-80C8-8FB4-CD7235B1C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7C859-41F2-4AD3-852C-03DCF09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4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7181E8-2785-0256-6EA1-C3DA70C9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46C35-D975-1EB6-2CCC-26D7A381E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9CC67-B53C-399A-CDFC-CC42B7393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78AC40-8982-4EB5-8B66-74E25FB491AC}" type="datetimeFigureOut">
              <a:rPr lang="en-US" smtClean="0"/>
              <a:t>4/26/2024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4795B-6D4D-17E3-F25A-91CB484B5B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83F8D-53EB-7F4D-F8A6-6BB2BAA4B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B7C859-41F2-4AD3-852C-03DCF09A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92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862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logo with a blue and white ribbon&#10;&#10;Description automatically generated">
            <a:extLst>
              <a:ext uri="{FF2B5EF4-FFF2-40B4-BE49-F238E27FC236}">
                <a16:creationId xmlns:a16="http://schemas.microsoft.com/office/drawing/2014/main" id="{E1290DE0-73AE-D7BA-D8AB-880144423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035" y="864108"/>
            <a:ext cx="5129784" cy="512978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nd white logo&#10;&#10;Description automatically generated">
            <a:extLst>
              <a:ext uri="{FF2B5EF4-FFF2-40B4-BE49-F238E27FC236}">
                <a16:creationId xmlns:a16="http://schemas.microsoft.com/office/drawing/2014/main" id="{F1582D4B-7C9B-2466-23B8-7E0D5ECDC9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80" y="864108"/>
            <a:ext cx="5129784" cy="512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61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Liz Ferguson</dc:creator>
  <cp:lastModifiedBy>Liz Ferguson</cp:lastModifiedBy>
  <cp:revision>1</cp:revision>
  <dcterms:created xsi:type="dcterms:W3CDTF">2024-04-26T15:52:23Z</dcterms:created>
  <dcterms:modified xsi:type="dcterms:W3CDTF">2024-04-26T15:53:16Z</dcterms:modified>
</cp:coreProperties>
</file>