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9" r:id="rId6"/>
    <p:sldId id="260" r:id="rId7"/>
    <p:sldId id="261" r:id="rId8"/>
    <p:sldId id="262" r:id="rId9"/>
    <p:sldId id="285" r:id="rId10"/>
    <p:sldId id="291" r:id="rId11"/>
    <p:sldId id="267" r:id="rId12"/>
    <p:sldId id="286" r:id="rId13"/>
    <p:sldId id="288" r:id="rId14"/>
    <p:sldId id="289" r:id="rId15"/>
    <p:sldId id="268" r:id="rId16"/>
    <p:sldId id="275" r:id="rId17"/>
    <p:sldId id="257" r:id="rId18"/>
    <p:sldId id="269" r:id="rId19"/>
    <p:sldId id="290" r:id="rId20"/>
    <p:sldId id="278" r:id="rId21"/>
    <p:sldId id="266" r:id="rId22"/>
    <p:sldId id="281" r:id="rId23"/>
    <p:sldId id="284" r:id="rId24"/>
    <p:sldId id="293" r:id="rId25"/>
    <p:sldId id="280" r:id="rId26"/>
    <p:sldId id="292" r:id="rId27"/>
    <p:sldId id="28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48E41-EF7C-4FA0-A1B0-1770C8BEEB08}" v="29" dt="2021-01-05T08:21:35.881"/>
    <p1510:client id="{0D6188ED-CB50-4F4E-87AE-EBC8252A9127}" v="557" dt="2021-01-28T12:51:03.370"/>
    <p1510:client id="{0D924ABD-39C1-44F9-9CAC-C710676890CD}" v="71" dt="2021-01-28T10:04:56.238"/>
    <p1510:client id="{1222A3F7-4EB9-4F51-A80B-A4071D837296}" v="8" dt="2021-01-28T10:03:33.230"/>
    <p1510:client id="{2F0DFF1A-1F2A-42D9-9CE7-9CD31AABBAB8}" v="2" dt="2021-01-05T08:00:49.788"/>
    <p1510:client id="{3F795F2F-6E49-4678-A251-EEFCD82B6D4C}" v="1" dt="2021-01-28T10:51:25.756"/>
    <p1510:client id="{49BF533B-F5D5-421D-9203-4FCD1D453C6E}" v="175" dt="2021-01-05T08:39:51.769"/>
    <p1510:client id="{53BE391C-A94C-401B-B554-9BDD2BD41772}" v="43" dt="2021-01-05T08:17:52.581"/>
    <p1510:client id="{57C59B14-E202-461A-8D6E-506774EC322A}" v="130" dt="2021-01-05T09:38:07.669"/>
    <p1510:client id="{706D5A16-DE4C-407C-9932-DEEC07A0B725}" v="43" dt="2021-01-05T09:43:52.689"/>
    <p1510:client id="{746A79C2-2901-43D3-BA63-04B3EDF21FB6}" v="78" dt="2021-01-28T10:42:11.079"/>
    <p1510:client id="{80088486-6FC6-48C1-B398-5F80E6EF8D66}" v="81" dt="2021-01-25T09:28:52.571"/>
    <p1510:client id="{874A6B72-6D69-48C7-8FE4-7AAAE139CE20}" v="269" dt="2021-01-05T08:48:21.658"/>
    <p1510:client id="{88474429-1AA4-47AD-9E93-FFCC27F97F77}" v="4" dt="2021-01-05T08:15:59.657"/>
    <p1510:client id="{8960CE2C-8CB6-436F-A601-083759C19F59}" v="22" dt="2021-01-28T12:25:45.557"/>
    <p1510:client id="{8DE01A43-DAA9-435D-98E6-CA1AD43130B7}" v="1272" dt="2021-01-05T09:41:13.572"/>
    <p1510:client id="{8F264A39-0D0D-49E6-8186-ADE0E065C512}" v="76" dt="2021-02-01T15:38:29.284"/>
    <p1510:client id="{98C9B8CE-BF6D-48EB-B6FD-44AD7E96E90B}" v="377" dt="2021-01-29T11:46:46.456"/>
    <p1510:client id="{99BCE0AB-0721-4655-AEAE-37AC5CBA8FD7}" v="43" dt="2021-01-28T10:40:30.216"/>
    <p1510:client id="{A2188EB1-4548-41EA-B46B-2859C9133905}" v="117" dt="2021-01-28T12:54:46.301"/>
    <p1510:client id="{B739B138-8922-4841-AC84-9ECE326CDDDC}" v="14" dt="2021-01-28T10:09:06.447"/>
    <p1510:client id="{C4D0E1C2-181C-4DBF-93BA-5EE7C26267D9}" v="24" dt="2021-01-28T10:45:47.429"/>
    <p1510:client id="{FA0F8087-6107-4F38-9AD5-8DACDC3BF38E}" v="157" dt="2021-01-25T15:17:21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tzert Nico Jose (wi18127)" userId="S::wi18127@lehre.dhbw-stuttgart.de::c9f4d6d4-cafc-4074-808d-c91967f91f9f" providerId="AD" clId="Web-{8DE01A43-DAA9-435D-98E6-CA1AD43130B7}"/>
    <pc:docChg chg="addSld delSld modSld sldOrd">
      <pc:chgData name="Neitzert Nico Jose (wi18127)" userId="S::wi18127@lehre.dhbw-stuttgart.de::c9f4d6d4-cafc-4074-808d-c91967f91f9f" providerId="AD" clId="Web-{8DE01A43-DAA9-435D-98E6-CA1AD43130B7}" dt="2021-01-05T09:41:13.572" v="1008" actId="20577"/>
      <pc:docMkLst>
        <pc:docMk/>
      </pc:docMkLst>
      <pc:sldChg chg="addSp modSp">
        <pc:chgData name="Neitzert Nico Jose (wi18127)" userId="S::wi18127@lehre.dhbw-stuttgart.de::c9f4d6d4-cafc-4074-808d-c91967f91f9f" providerId="AD" clId="Web-{8DE01A43-DAA9-435D-98E6-CA1AD43130B7}" dt="2021-01-05T08:56:35.550" v="6" actId="1076"/>
        <pc:sldMkLst>
          <pc:docMk/>
          <pc:sldMk cId="3396447795" sldId="256"/>
        </pc:sldMkLst>
        <pc:picChg chg="add mod">
          <ac:chgData name="Neitzert Nico Jose (wi18127)" userId="S::wi18127@lehre.dhbw-stuttgart.de::c9f4d6d4-cafc-4074-808d-c91967f91f9f" providerId="AD" clId="Web-{8DE01A43-DAA9-435D-98E6-CA1AD43130B7}" dt="2021-01-05T08:56:35.550" v="6" actId="1076"/>
          <ac:picMkLst>
            <pc:docMk/>
            <pc:sldMk cId="3396447795" sldId="256"/>
            <ac:picMk id="3" creationId="{0A5A7011-BE33-450A-B45B-54C6723554E6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9:00:04.272" v="82"/>
        <pc:sldMkLst>
          <pc:docMk/>
          <pc:sldMk cId="2718676968" sldId="257"/>
        </pc:sldMkLst>
        <pc:picChg chg="add">
          <ac:chgData name="Neitzert Nico Jose (wi18127)" userId="S::wi18127@lehre.dhbw-stuttgart.de::c9f4d6d4-cafc-4074-808d-c91967f91f9f" providerId="AD" clId="Web-{8DE01A43-DAA9-435D-98E6-CA1AD43130B7}" dt="2021-01-05T09:00:04.272" v="82"/>
          <ac:picMkLst>
            <pc:docMk/>
            <pc:sldMk cId="2718676968" sldId="257"/>
            <ac:picMk id="3" creationId="{B35B8607-D7C6-47C8-AB9D-223682EA7E10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9:00:02.272" v="81"/>
        <pc:sldMkLst>
          <pc:docMk/>
          <pc:sldMk cId="1829048556" sldId="258"/>
        </pc:sldMkLst>
        <pc:picChg chg="add">
          <ac:chgData name="Neitzert Nico Jose (wi18127)" userId="S::wi18127@lehre.dhbw-stuttgart.de::c9f4d6d4-cafc-4074-808d-c91967f91f9f" providerId="AD" clId="Web-{8DE01A43-DAA9-435D-98E6-CA1AD43130B7}" dt="2021-01-05T09:00:02.272" v="81"/>
          <ac:picMkLst>
            <pc:docMk/>
            <pc:sldMk cId="1829048556" sldId="258"/>
            <ac:picMk id="3" creationId="{7C6E51DC-0843-48E5-864C-66221607F327}"/>
          </ac:picMkLst>
        </pc:picChg>
      </pc:sldChg>
      <pc:sldChg chg="addSp modSp">
        <pc:chgData name="Neitzert Nico Jose (wi18127)" userId="S::wi18127@lehre.dhbw-stuttgart.de::c9f4d6d4-cafc-4074-808d-c91967f91f9f" providerId="AD" clId="Web-{8DE01A43-DAA9-435D-98E6-CA1AD43130B7}" dt="2021-01-05T09:00:42.273" v="89" actId="1076"/>
        <pc:sldMkLst>
          <pc:docMk/>
          <pc:sldMk cId="162429326" sldId="259"/>
        </pc:sldMkLst>
        <pc:graphicFrameChg chg="mod">
          <ac:chgData name="Neitzert Nico Jose (wi18127)" userId="S::wi18127@lehre.dhbw-stuttgart.de::c9f4d6d4-cafc-4074-808d-c91967f91f9f" providerId="AD" clId="Web-{8DE01A43-DAA9-435D-98E6-CA1AD43130B7}" dt="2021-01-05T09:00:42.273" v="89" actId="1076"/>
          <ac:graphicFrameMkLst>
            <pc:docMk/>
            <pc:sldMk cId="162429326" sldId="259"/>
            <ac:graphicFrameMk id="4" creationId="{54624BCC-1354-43CF-ACB2-47AFB17AEB72}"/>
          </ac:graphicFrameMkLst>
        </pc:graphicFrameChg>
        <pc:picChg chg="add">
          <ac:chgData name="Neitzert Nico Jose (wi18127)" userId="S::wi18127@lehre.dhbw-stuttgart.de::c9f4d6d4-cafc-4074-808d-c91967f91f9f" providerId="AD" clId="Web-{8DE01A43-DAA9-435D-98E6-CA1AD43130B7}" dt="2021-01-05T09:00:12.757" v="88"/>
          <ac:picMkLst>
            <pc:docMk/>
            <pc:sldMk cId="162429326" sldId="259"/>
            <ac:picMk id="3" creationId="{207F9A7A-6CBE-4EE3-9329-F7987E515088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9:00:10.616" v="87"/>
        <pc:sldMkLst>
          <pc:docMk/>
          <pc:sldMk cId="1626376096" sldId="260"/>
        </pc:sldMkLst>
        <pc:picChg chg="add">
          <ac:chgData name="Neitzert Nico Jose (wi18127)" userId="S::wi18127@lehre.dhbw-stuttgart.de::c9f4d6d4-cafc-4074-808d-c91967f91f9f" providerId="AD" clId="Web-{8DE01A43-DAA9-435D-98E6-CA1AD43130B7}" dt="2021-01-05T09:00:10.616" v="87"/>
          <ac:picMkLst>
            <pc:docMk/>
            <pc:sldMk cId="1626376096" sldId="260"/>
            <ac:picMk id="5" creationId="{F6D33C02-66FB-4243-894B-AC79F0266B51}"/>
          </ac:picMkLst>
        </pc:picChg>
      </pc:sldChg>
      <pc:sldChg chg="addSp delSp modSp">
        <pc:chgData name="Neitzert Nico Jose (wi18127)" userId="S::wi18127@lehre.dhbw-stuttgart.de::c9f4d6d4-cafc-4074-808d-c91967f91f9f" providerId="AD" clId="Web-{8DE01A43-DAA9-435D-98E6-CA1AD43130B7}" dt="2021-01-05T09:03:36.650" v="109" actId="1076"/>
        <pc:sldMkLst>
          <pc:docMk/>
          <pc:sldMk cId="838166538" sldId="261"/>
        </pc:sldMkLst>
        <pc:spChg chg="add del mod">
          <ac:chgData name="Neitzert Nico Jose (wi18127)" userId="S::wi18127@lehre.dhbw-stuttgart.de::c9f4d6d4-cafc-4074-808d-c91967f91f9f" providerId="AD" clId="Web-{8DE01A43-DAA9-435D-98E6-CA1AD43130B7}" dt="2021-01-05T09:03:15.618" v="105"/>
          <ac:spMkLst>
            <pc:docMk/>
            <pc:sldMk cId="838166538" sldId="261"/>
            <ac:spMk id="7" creationId="{D99E19F7-468A-41EA-A282-B29E375AD41F}"/>
          </ac:spMkLst>
        </pc:spChg>
        <pc:picChg chg="add">
          <ac:chgData name="Neitzert Nico Jose (wi18127)" userId="S::wi18127@lehre.dhbw-stuttgart.de::c9f4d6d4-cafc-4074-808d-c91967f91f9f" providerId="AD" clId="Web-{8DE01A43-DAA9-435D-98E6-CA1AD43130B7}" dt="2021-01-05T09:00:09.116" v="86"/>
          <ac:picMkLst>
            <pc:docMk/>
            <pc:sldMk cId="838166538" sldId="261"/>
            <ac:picMk id="3" creationId="{841CA938-5DC1-4B9A-889E-7AED2FBBE428}"/>
          </ac:picMkLst>
        </pc:picChg>
        <pc:picChg chg="add mod">
          <ac:chgData name="Neitzert Nico Jose (wi18127)" userId="S::wi18127@lehre.dhbw-stuttgart.de::c9f4d6d4-cafc-4074-808d-c91967f91f9f" providerId="AD" clId="Web-{8DE01A43-DAA9-435D-98E6-CA1AD43130B7}" dt="2021-01-05T09:03:36.650" v="109" actId="1076"/>
          <ac:picMkLst>
            <pc:docMk/>
            <pc:sldMk cId="838166538" sldId="261"/>
            <ac:picMk id="5" creationId="{B297A976-6F5C-4569-95B7-CE8A8647A1EB}"/>
          </ac:picMkLst>
        </pc:picChg>
        <pc:picChg chg="del">
          <ac:chgData name="Neitzert Nico Jose (wi18127)" userId="S::wi18127@lehre.dhbw-stuttgart.de::c9f4d6d4-cafc-4074-808d-c91967f91f9f" providerId="AD" clId="Web-{8DE01A43-DAA9-435D-98E6-CA1AD43130B7}" dt="2021-01-05T09:03:10.040" v="103"/>
          <ac:picMkLst>
            <pc:docMk/>
            <pc:sldMk cId="838166538" sldId="261"/>
            <ac:picMk id="9" creationId="{7CF346C3-0A91-4361-97BA-26C34407B980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9:00:08.210" v="85"/>
        <pc:sldMkLst>
          <pc:docMk/>
          <pc:sldMk cId="1968493637" sldId="262"/>
        </pc:sldMkLst>
        <pc:picChg chg="add">
          <ac:chgData name="Neitzert Nico Jose (wi18127)" userId="S::wi18127@lehre.dhbw-stuttgart.de::c9f4d6d4-cafc-4074-808d-c91967f91f9f" providerId="AD" clId="Web-{8DE01A43-DAA9-435D-98E6-CA1AD43130B7}" dt="2021-01-05T09:00:08.210" v="85"/>
          <ac:picMkLst>
            <pc:docMk/>
            <pc:sldMk cId="1968493637" sldId="262"/>
            <ac:picMk id="3" creationId="{6A3E3FED-CFE8-456F-9AFD-DC1F705BDFF5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9:00:05.725" v="83"/>
        <pc:sldMkLst>
          <pc:docMk/>
          <pc:sldMk cId="949789882" sldId="263"/>
        </pc:sldMkLst>
        <pc:picChg chg="add">
          <ac:chgData name="Neitzert Nico Jose (wi18127)" userId="S::wi18127@lehre.dhbw-stuttgart.de::c9f4d6d4-cafc-4074-808d-c91967f91f9f" providerId="AD" clId="Web-{8DE01A43-DAA9-435D-98E6-CA1AD43130B7}" dt="2021-01-05T09:00:05.725" v="83"/>
          <ac:picMkLst>
            <pc:docMk/>
            <pc:sldMk cId="949789882" sldId="263"/>
            <ac:picMk id="5" creationId="{3B4D3940-6257-47A2-8576-B588B21C286D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58.757" v="78"/>
        <pc:sldMkLst>
          <pc:docMk/>
          <pc:sldMk cId="699656170" sldId="264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58.757" v="78"/>
          <ac:picMkLst>
            <pc:docMk/>
            <pc:sldMk cId="699656170" sldId="264"/>
            <ac:picMk id="5" creationId="{4CBAE7E4-BF2E-4DFE-BE0C-4B4554871E5A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46.772" v="68"/>
        <pc:sldMkLst>
          <pc:docMk/>
          <pc:sldMk cId="831583065" sldId="266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46.772" v="68"/>
          <ac:picMkLst>
            <pc:docMk/>
            <pc:sldMk cId="831583065" sldId="266"/>
            <ac:picMk id="5" creationId="{1B384B6E-8C93-4E33-9EF3-C0E0DC7AD78D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9:00:06.475" v="84"/>
        <pc:sldMkLst>
          <pc:docMk/>
          <pc:sldMk cId="3494315616" sldId="267"/>
        </pc:sldMkLst>
        <pc:picChg chg="add">
          <ac:chgData name="Neitzert Nico Jose (wi18127)" userId="S::wi18127@lehre.dhbw-stuttgart.de::c9f4d6d4-cafc-4074-808d-c91967f91f9f" providerId="AD" clId="Web-{8DE01A43-DAA9-435D-98E6-CA1AD43130B7}" dt="2021-01-05T09:00:06.475" v="84"/>
          <ac:picMkLst>
            <pc:docMk/>
            <pc:sldMk cId="3494315616" sldId="267"/>
            <ac:picMk id="3" creationId="{67645D0E-6328-42CD-A900-803B118FD9E5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9:00:00.944" v="80"/>
        <pc:sldMkLst>
          <pc:docMk/>
          <pc:sldMk cId="1411556782" sldId="268"/>
        </pc:sldMkLst>
        <pc:picChg chg="add">
          <ac:chgData name="Neitzert Nico Jose (wi18127)" userId="S::wi18127@lehre.dhbw-stuttgart.de::c9f4d6d4-cafc-4074-808d-c91967f91f9f" providerId="AD" clId="Web-{8DE01A43-DAA9-435D-98E6-CA1AD43130B7}" dt="2021-01-05T09:00:00.944" v="80"/>
          <ac:picMkLst>
            <pc:docMk/>
            <pc:sldMk cId="1411556782" sldId="268"/>
            <ac:picMk id="3" creationId="{CBFF8EA9-39CF-4235-924C-D38D9D127CA2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57.194" v="77"/>
        <pc:sldMkLst>
          <pc:docMk/>
          <pc:sldMk cId="2201803016" sldId="269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57.194" v="77"/>
          <ac:picMkLst>
            <pc:docMk/>
            <pc:sldMk cId="2201803016" sldId="269"/>
            <ac:picMk id="3" creationId="{5D98D1E5-0420-4EAB-A29E-73DFC6E3D3ED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53.366" v="74"/>
        <pc:sldMkLst>
          <pc:docMk/>
          <pc:sldMk cId="2693152327" sldId="270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53.366" v="74"/>
          <ac:picMkLst>
            <pc:docMk/>
            <pc:sldMk cId="2693152327" sldId="270"/>
            <ac:picMk id="3" creationId="{DE28FDDD-A9B8-493D-94A1-AC869F53E254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54.116" v="75"/>
        <pc:sldMkLst>
          <pc:docMk/>
          <pc:sldMk cId="2738433212" sldId="271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54.116" v="75"/>
          <ac:picMkLst>
            <pc:docMk/>
            <pc:sldMk cId="2738433212" sldId="271"/>
            <ac:picMk id="3" creationId="{B34F190C-B373-42BE-8508-73B5925C31A7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52.194" v="73"/>
        <pc:sldMkLst>
          <pc:docMk/>
          <pc:sldMk cId="763998398" sldId="272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52.194" v="73"/>
          <ac:picMkLst>
            <pc:docMk/>
            <pc:sldMk cId="763998398" sldId="272"/>
            <ac:picMk id="3" creationId="{18ED0149-81E5-423D-A347-18CFADFB8F15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50.850" v="72"/>
        <pc:sldMkLst>
          <pc:docMk/>
          <pc:sldMk cId="3578440978" sldId="273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50.850" v="72"/>
          <ac:picMkLst>
            <pc:docMk/>
            <pc:sldMk cId="3578440978" sldId="273"/>
            <ac:picMk id="3" creationId="{8E19573A-9F88-4BBF-B6F1-405C8B57CA88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50.147" v="71"/>
        <pc:sldMkLst>
          <pc:docMk/>
          <pc:sldMk cId="3348015334" sldId="274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50.147" v="71"/>
          <ac:picMkLst>
            <pc:docMk/>
            <pc:sldMk cId="3348015334" sldId="274"/>
            <ac:picMk id="3" creationId="{28130174-2893-4DED-BDB3-AAD6CF86E4E0}"/>
          </ac:picMkLst>
        </pc:picChg>
      </pc:sldChg>
      <pc:sldChg chg="addSp ord">
        <pc:chgData name="Neitzert Nico Jose (wi18127)" userId="S::wi18127@lehre.dhbw-stuttgart.de::c9f4d6d4-cafc-4074-808d-c91967f91f9f" providerId="AD" clId="Web-{8DE01A43-DAA9-435D-98E6-CA1AD43130B7}" dt="2021-01-05T09:32:09.486" v="590"/>
        <pc:sldMkLst>
          <pc:docMk/>
          <pc:sldMk cId="2660097828" sldId="275"/>
        </pc:sldMkLst>
        <pc:picChg chg="add">
          <ac:chgData name="Neitzert Nico Jose (wi18127)" userId="S::wi18127@lehre.dhbw-stuttgart.de::c9f4d6d4-cafc-4074-808d-c91967f91f9f" providerId="AD" clId="Web-{8DE01A43-DAA9-435D-98E6-CA1AD43130B7}" dt="2021-01-05T09:00:00.038" v="79"/>
          <ac:picMkLst>
            <pc:docMk/>
            <pc:sldMk cId="2660097828" sldId="275"/>
            <ac:picMk id="3" creationId="{CFB94F8B-481C-4236-85EA-B2C458D7E2CA}"/>
          </ac:picMkLst>
        </pc:picChg>
      </pc:sldChg>
      <pc:sldChg chg="addSp delSp">
        <pc:chgData name="Neitzert Nico Jose (wi18127)" userId="S::wi18127@lehre.dhbw-stuttgart.de::c9f4d6d4-cafc-4074-808d-c91967f91f9f" providerId="AD" clId="Web-{8DE01A43-DAA9-435D-98E6-CA1AD43130B7}" dt="2021-01-05T09:05:47.417" v="113"/>
        <pc:sldMkLst>
          <pc:docMk/>
          <pc:sldMk cId="1437183049" sldId="276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48.600" v="70"/>
          <ac:picMkLst>
            <pc:docMk/>
            <pc:sldMk cId="1437183049" sldId="276"/>
            <ac:picMk id="3" creationId="{3B1EE2FF-D822-4DE2-BA27-73095424ABA5}"/>
          </ac:picMkLst>
        </pc:picChg>
        <pc:inkChg chg="add del">
          <ac:chgData name="Neitzert Nico Jose (wi18127)" userId="S::wi18127@lehre.dhbw-stuttgart.de::c9f4d6d4-cafc-4074-808d-c91967f91f9f" providerId="AD" clId="Web-{8DE01A43-DAA9-435D-98E6-CA1AD43130B7}" dt="2021-01-05T09:05:41.792" v="112"/>
          <ac:inkMkLst>
            <pc:docMk/>
            <pc:sldMk cId="1437183049" sldId="276"/>
            <ac:inkMk id="6" creationId="{03CF8356-E270-45D2-9999-1E0BE1C00138}"/>
          </ac:inkMkLst>
        </pc:inkChg>
        <pc:inkChg chg="add">
          <ac:chgData name="Neitzert Nico Jose (wi18127)" userId="S::wi18127@lehre.dhbw-stuttgart.de::c9f4d6d4-cafc-4074-808d-c91967f91f9f" providerId="AD" clId="Web-{8DE01A43-DAA9-435D-98E6-CA1AD43130B7}" dt="2021-01-05T09:05:47.417" v="113"/>
          <ac:inkMkLst>
            <pc:docMk/>
            <pc:sldMk cId="1437183049" sldId="276"/>
            <ac:inkMk id="7" creationId="{15A2331D-3023-4336-B67C-8F2F06269BA5}"/>
          </ac:inkMkLst>
        </pc:inkChg>
      </pc:sldChg>
      <pc:sldChg chg="addSp">
        <pc:chgData name="Neitzert Nico Jose (wi18127)" userId="S::wi18127@lehre.dhbw-stuttgart.de::c9f4d6d4-cafc-4074-808d-c91967f91f9f" providerId="AD" clId="Web-{8DE01A43-DAA9-435D-98E6-CA1AD43130B7}" dt="2021-01-05T09:05:30.667" v="111"/>
        <pc:sldMkLst>
          <pc:docMk/>
          <pc:sldMk cId="594135232" sldId="277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47.350" v="69"/>
          <ac:picMkLst>
            <pc:docMk/>
            <pc:sldMk cId="594135232" sldId="277"/>
            <ac:picMk id="3" creationId="{9D5CE45C-F607-4A60-A185-E4441CF35124}"/>
          </ac:picMkLst>
        </pc:picChg>
        <pc:inkChg chg="add">
          <ac:chgData name="Neitzert Nico Jose (wi18127)" userId="S::wi18127@lehre.dhbw-stuttgart.de::c9f4d6d4-cafc-4074-808d-c91967f91f9f" providerId="AD" clId="Web-{8DE01A43-DAA9-435D-98E6-CA1AD43130B7}" dt="2021-01-05T09:05:30.667" v="111"/>
          <ac:inkMkLst>
            <pc:docMk/>
            <pc:sldMk cId="594135232" sldId="277"/>
            <ac:inkMk id="5" creationId="{73B753CD-FBB7-4280-92FC-DC1478CDBD9C}"/>
          </ac:inkMkLst>
        </pc:inkChg>
      </pc:sldChg>
      <pc:sldChg chg="addSp">
        <pc:chgData name="Neitzert Nico Jose (wi18127)" userId="S::wi18127@lehre.dhbw-stuttgart.de::c9f4d6d4-cafc-4074-808d-c91967f91f9f" providerId="AD" clId="Web-{8DE01A43-DAA9-435D-98E6-CA1AD43130B7}" dt="2021-01-05T08:59:55.741" v="76"/>
        <pc:sldMkLst>
          <pc:docMk/>
          <pc:sldMk cId="3452047584" sldId="278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55.741" v="76"/>
          <ac:picMkLst>
            <pc:docMk/>
            <pc:sldMk cId="3452047584" sldId="278"/>
            <ac:picMk id="3" creationId="{DA3AB46E-49E8-4266-8AA2-152FC21D311B}"/>
          </ac:picMkLst>
        </pc:picChg>
      </pc:sldChg>
      <pc:sldChg chg="addSp">
        <pc:chgData name="Neitzert Nico Jose (wi18127)" userId="S::wi18127@lehre.dhbw-stuttgart.de::c9f4d6d4-cafc-4074-808d-c91967f91f9f" providerId="AD" clId="Web-{8DE01A43-DAA9-435D-98E6-CA1AD43130B7}" dt="2021-01-05T08:59:43.522" v="66"/>
        <pc:sldMkLst>
          <pc:docMk/>
          <pc:sldMk cId="4138933757" sldId="280"/>
        </pc:sldMkLst>
        <pc:picChg chg="add">
          <ac:chgData name="Neitzert Nico Jose (wi18127)" userId="S::wi18127@lehre.dhbw-stuttgart.de::c9f4d6d4-cafc-4074-808d-c91967f91f9f" providerId="AD" clId="Web-{8DE01A43-DAA9-435D-98E6-CA1AD43130B7}" dt="2021-01-05T08:59:43.522" v="66"/>
          <ac:picMkLst>
            <pc:docMk/>
            <pc:sldMk cId="4138933757" sldId="280"/>
            <ac:picMk id="5" creationId="{285F2BBD-ABFD-4DFF-B767-4D2A837368FB}"/>
          </ac:picMkLst>
        </pc:picChg>
      </pc:sldChg>
      <pc:sldChg chg="addSp delSp modSp">
        <pc:chgData name="Neitzert Nico Jose (wi18127)" userId="S::wi18127@lehre.dhbw-stuttgart.de::c9f4d6d4-cafc-4074-808d-c91967f91f9f" providerId="AD" clId="Web-{8DE01A43-DAA9-435D-98E6-CA1AD43130B7}" dt="2021-01-05T09:34:06.394" v="610" actId="20577"/>
        <pc:sldMkLst>
          <pc:docMk/>
          <pc:sldMk cId="663231413" sldId="281"/>
        </pc:sldMkLst>
        <pc:spChg chg="mod">
          <ac:chgData name="Neitzert Nico Jose (wi18127)" userId="S::wi18127@lehre.dhbw-stuttgart.de::c9f4d6d4-cafc-4074-808d-c91967f91f9f" providerId="AD" clId="Web-{8DE01A43-DAA9-435D-98E6-CA1AD43130B7}" dt="2021-01-05T09:34:06.394" v="610" actId="20577"/>
          <ac:spMkLst>
            <pc:docMk/>
            <pc:sldMk cId="663231413" sldId="281"/>
            <ac:spMk id="2" creationId="{6AC56F05-9083-41E3-A766-EA43342B47C3}"/>
          </ac:spMkLst>
        </pc:spChg>
        <pc:spChg chg="del">
          <ac:chgData name="Neitzert Nico Jose (wi18127)" userId="S::wi18127@lehre.dhbw-stuttgart.de::c9f4d6d4-cafc-4074-808d-c91967f91f9f" providerId="AD" clId="Web-{8DE01A43-DAA9-435D-98E6-CA1AD43130B7}" dt="2021-01-05T09:13:19.017" v="156"/>
          <ac:spMkLst>
            <pc:docMk/>
            <pc:sldMk cId="663231413" sldId="281"/>
            <ac:spMk id="4" creationId="{AA54DB61-E1A0-4F60-9CE7-A25D2E974D0E}"/>
          </ac:spMkLst>
        </pc:spChg>
        <pc:picChg chg="add">
          <ac:chgData name="Neitzert Nico Jose (wi18127)" userId="S::wi18127@lehre.dhbw-stuttgart.de::c9f4d6d4-cafc-4074-808d-c91967f91f9f" providerId="AD" clId="Web-{8DE01A43-DAA9-435D-98E6-CA1AD43130B7}" dt="2021-01-05T08:59:45.741" v="67"/>
          <ac:picMkLst>
            <pc:docMk/>
            <pc:sldMk cId="663231413" sldId="281"/>
            <ac:picMk id="3" creationId="{66B70C39-B3EB-4B0B-9E31-83329397ECBD}"/>
          </ac:picMkLst>
        </pc:picChg>
        <pc:picChg chg="add mod ord">
          <ac:chgData name="Neitzert Nico Jose (wi18127)" userId="S::wi18127@lehre.dhbw-stuttgart.de::c9f4d6d4-cafc-4074-808d-c91967f91f9f" providerId="AD" clId="Web-{8DE01A43-DAA9-435D-98E6-CA1AD43130B7}" dt="2021-01-05T09:14:32.128" v="161" actId="1076"/>
          <ac:picMkLst>
            <pc:docMk/>
            <pc:sldMk cId="663231413" sldId="281"/>
            <ac:picMk id="8" creationId="{A038B0FB-A5AF-496D-AB0C-8EEEFC90C5AE}"/>
          </ac:picMkLst>
        </pc:picChg>
        <pc:inkChg chg="add del">
          <ac:chgData name="Neitzert Nico Jose (wi18127)" userId="S::wi18127@lehre.dhbw-stuttgart.de::c9f4d6d4-cafc-4074-808d-c91967f91f9f" providerId="AD" clId="Web-{8DE01A43-DAA9-435D-98E6-CA1AD43130B7}" dt="2021-01-05T09:10:06.999" v="118"/>
          <ac:inkMkLst>
            <pc:docMk/>
            <pc:sldMk cId="663231413" sldId="281"/>
            <ac:inkMk id="6" creationId="{74284A70-70B3-4452-82EB-D542694F3DA9}"/>
          </ac:inkMkLst>
        </pc:inkChg>
        <pc:inkChg chg="add del">
          <ac:chgData name="Neitzert Nico Jose (wi18127)" userId="S::wi18127@lehre.dhbw-stuttgart.de::c9f4d6d4-cafc-4074-808d-c91967f91f9f" providerId="AD" clId="Web-{8DE01A43-DAA9-435D-98E6-CA1AD43130B7}" dt="2021-01-05T09:10:14.249" v="120"/>
          <ac:inkMkLst>
            <pc:docMk/>
            <pc:sldMk cId="663231413" sldId="281"/>
            <ac:inkMk id="7" creationId="{D0882F10-705E-4B7D-8515-734E99AE1041}"/>
          </ac:inkMkLst>
        </pc:inkChg>
        <pc:inkChg chg="add">
          <ac:chgData name="Neitzert Nico Jose (wi18127)" userId="S::wi18127@lehre.dhbw-stuttgart.de::c9f4d6d4-cafc-4074-808d-c91967f91f9f" providerId="AD" clId="Web-{8DE01A43-DAA9-435D-98E6-CA1AD43130B7}" dt="2021-01-05T09:14:45.503" v="162"/>
          <ac:inkMkLst>
            <pc:docMk/>
            <pc:sldMk cId="663231413" sldId="281"/>
            <ac:inkMk id="9" creationId="{7EC96275-D4B7-4F78-978E-4153407D825B}"/>
          </ac:inkMkLst>
        </pc:inkChg>
      </pc:sldChg>
      <pc:sldChg chg="modSp add ord replId">
        <pc:chgData name="Neitzert Nico Jose (wi18127)" userId="S::wi18127@lehre.dhbw-stuttgart.de::c9f4d6d4-cafc-4074-808d-c91967f91f9f" providerId="AD" clId="Web-{8DE01A43-DAA9-435D-98E6-CA1AD43130B7}" dt="2021-01-05T08:58:12.974" v="63" actId="20577"/>
        <pc:sldMkLst>
          <pc:docMk/>
          <pc:sldMk cId="3524826869" sldId="282"/>
        </pc:sldMkLst>
        <pc:spChg chg="mod">
          <ac:chgData name="Neitzert Nico Jose (wi18127)" userId="S::wi18127@lehre.dhbw-stuttgart.de::c9f4d6d4-cafc-4074-808d-c91967f91f9f" providerId="AD" clId="Web-{8DE01A43-DAA9-435D-98E6-CA1AD43130B7}" dt="2021-01-05T08:58:12.974" v="63" actId="20577"/>
          <ac:spMkLst>
            <pc:docMk/>
            <pc:sldMk cId="3524826869" sldId="282"/>
            <ac:spMk id="2" creationId="{D80D48C4-AA81-4BEE-A75F-1FF7A69255A1}"/>
          </ac:spMkLst>
        </pc:spChg>
        <pc:picChg chg="mod">
          <ac:chgData name="Neitzert Nico Jose (wi18127)" userId="S::wi18127@lehre.dhbw-stuttgart.de::c9f4d6d4-cafc-4074-808d-c91967f91f9f" providerId="AD" clId="Web-{8DE01A43-DAA9-435D-98E6-CA1AD43130B7}" dt="2021-01-05T08:57:41.723" v="10" actId="1076"/>
          <ac:picMkLst>
            <pc:docMk/>
            <pc:sldMk cId="3524826869" sldId="282"/>
            <ac:picMk id="3" creationId="{0A5A7011-BE33-450A-B45B-54C6723554E6}"/>
          </ac:picMkLst>
        </pc:picChg>
      </pc:sldChg>
      <pc:sldChg chg="add replId">
        <pc:chgData name="Neitzert Nico Jose (wi18127)" userId="S::wi18127@lehre.dhbw-stuttgart.de::c9f4d6d4-cafc-4074-808d-c91967f91f9f" providerId="AD" clId="Web-{8DE01A43-DAA9-435D-98E6-CA1AD43130B7}" dt="2021-01-05T09:10:01.765" v="116"/>
        <pc:sldMkLst>
          <pc:docMk/>
          <pc:sldMk cId="535544703" sldId="283"/>
        </pc:sldMkLst>
      </pc:sldChg>
      <pc:sldChg chg="add del replId">
        <pc:chgData name="Neitzert Nico Jose (wi18127)" userId="S::wi18127@lehre.dhbw-stuttgart.de::c9f4d6d4-cafc-4074-808d-c91967f91f9f" providerId="AD" clId="Web-{8DE01A43-DAA9-435D-98E6-CA1AD43130B7}" dt="2021-01-05T09:09:59.733" v="115"/>
        <pc:sldMkLst>
          <pc:docMk/>
          <pc:sldMk cId="2491771828" sldId="283"/>
        </pc:sldMkLst>
      </pc:sldChg>
      <pc:sldChg chg="modSp add replId">
        <pc:chgData name="Neitzert Nico Jose (wi18127)" userId="S::wi18127@lehre.dhbw-stuttgart.de::c9f4d6d4-cafc-4074-808d-c91967f91f9f" providerId="AD" clId="Web-{8DE01A43-DAA9-435D-98E6-CA1AD43130B7}" dt="2021-01-05T09:11:45.672" v="153" actId="20577"/>
        <pc:sldMkLst>
          <pc:docMk/>
          <pc:sldMk cId="636245419" sldId="284"/>
        </pc:sldMkLst>
        <pc:spChg chg="mod">
          <ac:chgData name="Neitzert Nico Jose (wi18127)" userId="S::wi18127@lehre.dhbw-stuttgart.de::c9f4d6d4-cafc-4074-808d-c91967f91f9f" providerId="AD" clId="Web-{8DE01A43-DAA9-435D-98E6-CA1AD43130B7}" dt="2021-01-05T09:11:45.672" v="153" actId="20577"/>
          <ac:spMkLst>
            <pc:docMk/>
            <pc:sldMk cId="636245419" sldId="284"/>
            <ac:spMk id="2" creationId="{6AC56F05-9083-41E3-A766-EA43342B47C3}"/>
          </ac:spMkLst>
        </pc:spChg>
      </pc:sldChg>
      <pc:sldChg chg="addSp delSp modSp add mod replId setBg">
        <pc:chgData name="Neitzert Nico Jose (wi18127)" userId="S::wi18127@lehre.dhbw-stuttgart.de::c9f4d6d4-cafc-4074-808d-c91967f91f9f" providerId="AD" clId="Web-{8DE01A43-DAA9-435D-98E6-CA1AD43130B7}" dt="2021-01-05T09:23:39.776" v="219" actId="1076"/>
        <pc:sldMkLst>
          <pc:docMk/>
          <pc:sldMk cId="2715375847" sldId="285"/>
        </pc:sldMkLst>
        <pc:spChg chg="mod">
          <ac:chgData name="Neitzert Nico Jose (wi18127)" userId="S::wi18127@lehre.dhbw-stuttgart.de::c9f4d6d4-cafc-4074-808d-c91967f91f9f" providerId="AD" clId="Web-{8DE01A43-DAA9-435D-98E6-CA1AD43130B7}" dt="2021-01-05T09:23:10.932" v="215"/>
          <ac:spMkLst>
            <pc:docMk/>
            <pc:sldMk cId="2715375847" sldId="285"/>
            <ac:spMk id="2" creationId="{59999EF7-12E2-43BA-AB8E-47E8687ED0BA}"/>
          </ac:spMkLst>
        </pc:spChg>
        <pc:spChg chg="add del mod">
          <ac:chgData name="Neitzert Nico Jose (wi18127)" userId="S::wi18127@lehre.dhbw-stuttgart.de::c9f4d6d4-cafc-4074-808d-c91967f91f9f" providerId="AD" clId="Web-{8DE01A43-DAA9-435D-98E6-CA1AD43130B7}" dt="2021-01-05T09:18:13.490" v="165"/>
          <ac:spMkLst>
            <pc:docMk/>
            <pc:sldMk cId="2715375847" sldId="285"/>
            <ac:spMk id="6" creationId="{378478FD-7061-4D6A-BFB1-34B03787622B}"/>
          </ac:spMkLst>
        </pc:spChg>
        <pc:spChg chg="add del">
          <ac:chgData name="Neitzert Nico Jose (wi18127)" userId="S::wi18127@lehre.dhbw-stuttgart.de::c9f4d6d4-cafc-4074-808d-c91967f91f9f" providerId="AD" clId="Web-{8DE01A43-DAA9-435D-98E6-CA1AD43130B7}" dt="2021-01-05T09:23:10.932" v="215"/>
          <ac:spMkLst>
            <pc:docMk/>
            <pc:sldMk cId="2715375847" sldId="285"/>
            <ac:spMk id="13" creationId="{30DCEC7E-54D9-445D-AADB-B961130451DB}"/>
          </ac:spMkLst>
        </pc:spChg>
        <pc:spChg chg="add del">
          <ac:chgData name="Neitzert Nico Jose (wi18127)" userId="S::wi18127@lehre.dhbw-stuttgart.de::c9f4d6d4-cafc-4074-808d-c91967f91f9f" providerId="AD" clId="Web-{8DE01A43-DAA9-435D-98E6-CA1AD43130B7}" dt="2021-01-05T09:23:10.932" v="215"/>
          <ac:spMkLst>
            <pc:docMk/>
            <pc:sldMk cId="2715375847" sldId="285"/>
            <ac:spMk id="16" creationId="{DE09615D-24FD-4086-87D4-3BC6FF4383AD}"/>
          </ac:spMkLst>
        </pc:spChg>
        <pc:spChg chg="add del">
          <ac:chgData name="Neitzert Nico Jose (wi18127)" userId="S::wi18127@lehre.dhbw-stuttgart.de::c9f4d6d4-cafc-4074-808d-c91967f91f9f" providerId="AD" clId="Web-{8DE01A43-DAA9-435D-98E6-CA1AD43130B7}" dt="2021-01-05T09:23:10.932" v="215"/>
          <ac:spMkLst>
            <pc:docMk/>
            <pc:sldMk cId="2715375847" sldId="285"/>
            <ac:spMk id="20" creationId="{68C00EAE-4816-44D0-8DA9-3F070179BAB0}"/>
          </ac:spMkLst>
        </pc:spChg>
        <pc:spChg chg="add del">
          <ac:chgData name="Neitzert Nico Jose (wi18127)" userId="S::wi18127@lehre.dhbw-stuttgart.de::c9f4d6d4-cafc-4074-808d-c91967f91f9f" providerId="AD" clId="Web-{8DE01A43-DAA9-435D-98E6-CA1AD43130B7}" dt="2021-01-05T09:23:10.932" v="215"/>
          <ac:spMkLst>
            <pc:docMk/>
            <pc:sldMk cId="2715375847" sldId="285"/>
            <ac:spMk id="22" creationId="{D5391212-5277-4C05-9E96-E724C9611343}"/>
          </ac:spMkLst>
        </pc:spChg>
        <pc:spChg chg="add del">
          <ac:chgData name="Neitzert Nico Jose (wi18127)" userId="S::wi18127@lehre.dhbw-stuttgart.de::c9f4d6d4-cafc-4074-808d-c91967f91f9f" providerId="AD" clId="Web-{8DE01A43-DAA9-435D-98E6-CA1AD43130B7}" dt="2021-01-05T09:23:10.932" v="215"/>
          <ac:spMkLst>
            <pc:docMk/>
            <pc:sldMk cId="2715375847" sldId="285"/>
            <ac:spMk id="24" creationId="{0B331F10-0144-4133-AB48-EDEFB354650F}"/>
          </ac:spMkLst>
        </pc:spChg>
        <pc:picChg chg="add del">
          <ac:chgData name="Neitzert Nico Jose (wi18127)" userId="S::wi18127@lehre.dhbw-stuttgart.de::c9f4d6d4-cafc-4074-808d-c91967f91f9f" providerId="AD" clId="Web-{8DE01A43-DAA9-435D-98E6-CA1AD43130B7}" dt="2021-01-05T09:23:14.229" v="216"/>
          <ac:picMkLst>
            <pc:docMk/>
            <pc:sldMk cId="2715375847" sldId="285"/>
            <ac:picMk id="3" creationId="{6A3E3FED-CFE8-456F-9AFD-DC1F705BDFF5}"/>
          </ac:picMkLst>
        </pc:picChg>
        <pc:picChg chg="del">
          <ac:chgData name="Neitzert Nico Jose (wi18127)" userId="S::wi18127@lehre.dhbw-stuttgart.de::c9f4d6d4-cafc-4074-808d-c91967f91f9f" providerId="AD" clId="Web-{8DE01A43-DAA9-435D-98E6-CA1AD43130B7}" dt="2021-01-05T09:17:31.427" v="164"/>
          <ac:picMkLst>
            <pc:docMk/>
            <pc:sldMk cId="2715375847" sldId="285"/>
            <ac:picMk id="4" creationId="{38A4A795-28F0-4F75-8F7D-5165B6D70063}"/>
          </ac:picMkLst>
        </pc:picChg>
        <pc:picChg chg="add mod ord">
          <ac:chgData name="Neitzert Nico Jose (wi18127)" userId="S::wi18127@lehre.dhbw-stuttgart.de::c9f4d6d4-cafc-4074-808d-c91967f91f9f" providerId="AD" clId="Web-{8DE01A43-DAA9-435D-98E6-CA1AD43130B7}" dt="2021-01-05T09:23:26.791" v="218" actId="1076"/>
          <ac:picMkLst>
            <pc:docMk/>
            <pc:sldMk cId="2715375847" sldId="285"/>
            <ac:picMk id="7" creationId="{EB999C9F-A298-4F93-B7E7-9EE8C73A3D9D}"/>
          </ac:picMkLst>
        </pc:picChg>
        <pc:picChg chg="add mod">
          <ac:chgData name="Neitzert Nico Jose (wi18127)" userId="S::wi18127@lehre.dhbw-stuttgart.de::c9f4d6d4-cafc-4074-808d-c91967f91f9f" providerId="AD" clId="Web-{8DE01A43-DAA9-435D-98E6-CA1AD43130B7}" dt="2021-01-05T09:23:39.776" v="219" actId="1076"/>
          <ac:picMkLst>
            <pc:docMk/>
            <pc:sldMk cId="2715375847" sldId="285"/>
            <ac:picMk id="8" creationId="{DB0D03B4-F199-4DD7-A047-7FC482EEB2A0}"/>
          </ac:picMkLst>
        </pc:picChg>
        <pc:picChg chg="add mod ord">
          <ac:chgData name="Neitzert Nico Jose (wi18127)" userId="S::wi18127@lehre.dhbw-stuttgart.de::c9f4d6d4-cafc-4074-808d-c91967f91f9f" providerId="AD" clId="Web-{8DE01A43-DAA9-435D-98E6-CA1AD43130B7}" dt="2021-01-05T09:23:17.541" v="217" actId="1076"/>
          <ac:picMkLst>
            <pc:docMk/>
            <pc:sldMk cId="2715375847" sldId="285"/>
            <ac:picMk id="9" creationId="{4E4EFD5E-39AB-42A7-95C2-C9D2E558E60C}"/>
          </ac:picMkLst>
        </pc:picChg>
        <pc:picChg chg="add del">
          <ac:chgData name="Neitzert Nico Jose (wi18127)" userId="S::wi18127@lehre.dhbw-stuttgart.de::c9f4d6d4-cafc-4074-808d-c91967f91f9f" providerId="AD" clId="Web-{8DE01A43-DAA9-435D-98E6-CA1AD43130B7}" dt="2021-01-05T09:23:10.932" v="215"/>
          <ac:picMkLst>
            <pc:docMk/>
            <pc:sldMk cId="2715375847" sldId="285"/>
            <ac:picMk id="18" creationId="{2CD1987F-8813-4F4A-BE57-BB00FB4F081B}"/>
          </ac:picMkLst>
        </pc:picChg>
      </pc:sldChg>
      <pc:sldChg chg="addSp delSp modSp">
        <pc:chgData name="Neitzert Nico Jose (wi18127)" userId="S::wi18127@lehre.dhbw-stuttgart.de::c9f4d6d4-cafc-4074-808d-c91967f91f9f" providerId="AD" clId="Web-{8DE01A43-DAA9-435D-98E6-CA1AD43130B7}" dt="2021-01-05T09:30:11.328" v="585"/>
        <pc:sldMkLst>
          <pc:docMk/>
          <pc:sldMk cId="1145201454" sldId="286"/>
        </pc:sldMkLst>
        <pc:spChg chg="del">
          <ac:chgData name="Neitzert Nico Jose (wi18127)" userId="S::wi18127@lehre.dhbw-stuttgart.de::c9f4d6d4-cafc-4074-808d-c91967f91f9f" providerId="AD" clId="Web-{8DE01A43-DAA9-435D-98E6-CA1AD43130B7}" dt="2021-01-05T09:25:38.543" v="220"/>
          <ac:spMkLst>
            <pc:docMk/>
            <pc:sldMk cId="1145201454" sldId="286"/>
            <ac:spMk id="6" creationId="{FD7FBBB9-FD6C-44BE-B379-699AAE0660FC}"/>
          </ac:spMkLst>
        </pc:spChg>
        <pc:spChg chg="add mod">
          <ac:chgData name="Neitzert Nico Jose (wi18127)" userId="S::wi18127@lehre.dhbw-stuttgart.de::c9f4d6d4-cafc-4074-808d-c91967f91f9f" providerId="AD" clId="Web-{8DE01A43-DAA9-435D-98E6-CA1AD43130B7}" dt="2021-01-05T09:25:38.668" v="222"/>
          <ac:spMkLst>
            <pc:docMk/>
            <pc:sldMk cId="1145201454" sldId="286"/>
            <ac:spMk id="8" creationId="{FE81FA99-C0CC-4E40-A7CF-DBA91E4F6B63}"/>
          </ac:spMkLst>
        </pc:spChg>
        <pc:graphicFrameChg chg="add mod ord modGraphic">
          <ac:chgData name="Neitzert Nico Jose (wi18127)" userId="S::wi18127@lehre.dhbw-stuttgart.de::c9f4d6d4-cafc-4074-808d-c91967f91f9f" providerId="AD" clId="Web-{8DE01A43-DAA9-435D-98E6-CA1AD43130B7}" dt="2021-01-05T09:30:11.328" v="585"/>
          <ac:graphicFrameMkLst>
            <pc:docMk/>
            <pc:sldMk cId="1145201454" sldId="286"/>
            <ac:graphicFrameMk id="7" creationId="{9B64DD36-76B6-40EC-A378-1D2DA254CE32}"/>
          </ac:graphicFrameMkLst>
        </pc:graphicFrameChg>
      </pc:sldChg>
      <pc:sldChg chg="addSp delSp modSp add del replId">
        <pc:chgData name="Neitzert Nico Jose (wi18127)" userId="S::wi18127@lehre.dhbw-stuttgart.de::c9f4d6d4-cafc-4074-808d-c91967f91f9f" providerId="AD" clId="Web-{8DE01A43-DAA9-435D-98E6-CA1AD43130B7}" dt="2021-01-05T09:32:20.002" v="591"/>
        <pc:sldMkLst>
          <pc:docMk/>
          <pc:sldMk cId="3158538660" sldId="287"/>
        </pc:sldMkLst>
        <pc:spChg chg="add del mod">
          <ac:chgData name="Neitzert Nico Jose (wi18127)" userId="S::wi18127@lehre.dhbw-stuttgart.de::c9f4d6d4-cafc-4074-808d-c91967f91f9f" providerId="AD" clId="Web-{8DE01A43-DAA9-435D-98E6-CA1AD43130B7}" dt="2021-01-05T09:28:07.202" v="405"/>
          <ac:spMkLst>
            <pc:docMk/>
            <pc:sldMk cId="3158538660" sldId="287"/>
            <ac:spMk id="9" creationId="{27C19941-CC95-44C8-A075-C6CA63B9522C}"/>
          </ac:spMkLst>
        </pc:spChg>
        <pc:graphicFrameChg chg="add del mod modGraphic">
          <ac:chgData name="Neitzert Nico Jose (wi18127)" userId="S::wi18127@lehre.dhbw-stuttgart.de::c9f4d6d4-cafc-4074-808d-c91967f91f9f" providerId="AD" clId="Web-{8DE01A43-DAA9-435D-98E6-CA1AD43130B7}" dt="2021-01-05T09:28:26.077" v="409"/>
          <ac:graphicFrameMkLst>
            <pc:docMk/>
            <pc:sldMk cId="3158538660" sldId="287"/>
            <ac:graphicFrameMk id="5" creationId="{460FE857-CFA9-44E6-915E-4A96575C6FD2}"/>
          </ac:graphicFrameMkLst>
        </pc:graphicFrameChg>
        <pc:graphicFrameChg chg="del mod modGraphic">
          <ac:chgData name="Neitzert Nico Jose (wi18127)" userId="S::wi18127@lehre.dhbw-stuttgart.de::c9f4d6d4-cafc-4074-808d-c91967f91f9f" providerId="AD" clId="Web-{8DE01A43-DAA9-435D-98E6-CA1AD43130B7}" dt="2021-01-05T09:27:59.670" v="403"/>
          <ac:graphicFrameMkLst>
            <pc:docMk/>
            <pc:sldMk cId="3158538660" sldId="287"/>
            <ac:graphicFrameMk id="7" creationId="{9B64DD36-76B6-40EC-A378-1D2DA254CE32}"/>
          </ac:graphicFrameMkLst>
        </pc:graphicFrameChg>
      </pc:sldChg>
      <pc:sldChg chg="modSp add replId">
        <pc:chgData name="Neitzert Nico Jose (wi18127)" userId="S::wi18127@lehre.dhbw-stuttgart.de::c9f4d6d4-cafc-4074-808d-c91967f91f9f" providerId="AD" clId="Web-{8DE01A43-DAA9-435D-98E6-CA1AD43130B7}" dt="2021-01-05T09:31:11.532" v="589"/>
        <pc:sldMkLst>
          <pc:docMk/>
          <pc:sldMk cId="2733857949" sldId="288"/>
        </pc:sldMkLst>
        <pc:graphicFrameChg chg="mod modGraphic">
          <ac:chgData name="Neitzert Nico Jose (wi18127)" userId="S::wi18127@lehre.dhbw-stuttgart.de::c9f4d6d4-cafc-4074-808d-c91967f91f9f" providerId="AD" clId="Web-{8DE01A43-DAA9-435D-98E6-CA1AD43130B7}" dt="2021-01-05T09:31:11.532" v="589"/>
          <ac:graphicFrameMkLst>
            <pc:docMk/>
            <pc:sldMk cId="2733857949" sldId="288"/>
            <ac:graphicFrameMk id="7" creationId="{9B64DD36-76B6-40EC-A378-1D2DA254CE32}"/>
          </ac:graphicFrameMkLst>
        </pc:graphicFrameChg>
      </pc:sldChg>
      <pc:sldChg chg="modSp add replId">
        <pc:chgData name="Neitzert Nico Jose (wi18127)" userId="S::wi18127@lehre.dhbw-stuttgart.de::c9f4d6d4-cafc-4074-808d-c91967f91f9f" providerId="AD" clId="Web-{8DE01A43-DAA9-435D-98E6-CA1AD43130B7}" dt="2021-01-05T09:29:44.797" v="566"/>
        <pc:sldMkLst>
          <pc:docMk/>
          <pc:sldMk cId="909302933" sldId="289"/>
        </pc:sldMkLst>
        <pc:graphicFrameChg chg="mod modGraphic">
          <ac:chgData name="Neitzert Nico Jose (wi18127)" userId="S::wi18127@lehre.dhbw-stuttgart.de::c9f4d6d4-cafc-4074-808d-c91967f91f9f" providerId="AD" clId="Web-{8DE01A43-DAA9-435D-98E6-CA1AD43130B7}" dt="2021-01-05T09:29:44.797" v="566"/>
          <ac:graphicFrameMkLst>
            <pc:docMk/>
            <pc:sldMk cId="909302933" sldId="289"/>
            <ac:graphicFrameMk id="7" creationId="{9B64DD36-76B6-40EC-A378-1D2DA254CE32}"/>
          </ac:graphicFrameMkLst>
        </pc:graphicFrameChg>
      </pc:sldChg>
      <pc:sldChg chg="addSp delSp modSp add ord replId">
        <pc:chgData name="Neitzert Nico Jose (wi18127)" userId="S::wi18127@lehre.dhbw-stuttgart.de::c9f4d6d4-cafc-4074-808d-c91967f91f9f" providerId="AD" clId="Web-{8DE01A43-DAA9-435D-98E6-CA1AD43130B7}" dt="2021-01-05T09:41:13.572" v="1007" actId="20577"/>
        <pc:sldMkLst>
          <pc:docMk/>
          <pc:sldMk cId="320952747" sldId="290"/>
        </pc:sldMkLst>
        <pc:spChg chg="mod">
          <ac:chgData name="Neitzert Nico Jose (wi18127)" userId="S::wi18127@lehre.dhbw-stuttgart.de::c9f4d6d4-cafc-4074-808d-c91967f91f9f" providerId="AD" clId="Web-{8DE01A43-DAA9-435D-98E6-CA1AD43130B7}" dt="2021-01-05T09:35:04.770" v="658" actId="20577"/>
          <ac:spMkLst>
            <pc:docMk/>
            <pc:sldMk cId="320952747" sldId="290"/>
            <ac:spMk id="2" creationId="{6AC56F05-9083-41E3-A766-EA43342B47C3}"/>
          </ac:spMkLst>
        </pc:spChg>
        <pc:spChg chg="add mod">
          <ac:chgData name="Neitzert Nico Jose (wi18127)" userId="S::wi18127@lehre.dhbw-stuttgart.de::c9f4d6d4-cafc-4074-808d-c91967f91f9f" providerId="AD" clId="Web-{8DE01A43-DAA9-435D-98E6-CA1AD43130B7}" dt="2021-01-05T09:41:13.572" v="1007" actId="20577"/>
          <ac:spMkLst>
            <pc:docMk/>
            <pc:sldMk cId="320952747" sldId="290"/>
            <ac:spMk id="7" creationId="{6850FD99-FFBB-4D5F-967D-35AD1C97789B}"/>
          </ac:spMkLst>
        </pc:spChg>
        <pc:picChg chg="del">
          <ac:chgData name="Neitzert Nico Jose (wi18127)" userId="S::wi18127@lehre.dhbw-stuttgart.de::c9f4d6d4-cafc-4074-808d-c91967f91f9f" providerId="AD" clId="Web-{8DE01A43-DAA9-435D-98E6-CA1AD43130B7}" dt="2021-01-05T09:34:38.457" v="614"/>
          <ac:picMkLst>
            <pc:docMk/>
            <pc:sldMk cId="320952747" sldId="290"/>
            <ac:picMk id="6" creationId="{3A1AED99-5453-45BB-A104-D1A4F2309558}"/>
          </ac:picMkLst>
        </pc:picChg>
        <pc:inkChg chg="del">
          <ac:chgData name="Neitzert Nico Jose (wi18127)" userId="S::wi18127@lehre.dhbw-stuttgart.de::c9f4d6d4-cafc-4074-808d-c91967f91f9f" providerId="AD" clId="Web-{8DE01A43-DAA9-435D-98E6-CA1AD43130B7}" dt="2021-01-05T09:34:45.754" v="615"/>
          <ac:inkMkLst>
            <pc:docMk/>
            <pc:sldMk cId="320952747" sldId="290"/>
            <ac:inkMk id="5" creationId="{73B753CD-FBB7-4280-92FC-DC1478CDBD9C}"/>
          </ac:inkMkLst>
        </pc:inkChg>
      </pc:sldChg>
    </pc:docChg>
  </pc:docChgLst>
  <pc:docChgLst>
    <pc:chgData name="Neitzert Nico Jose (wi18127)" userId="S::wi18127@lehre.dhbw-stuttgart.de::c9f4d6d4-cafc-4074-808d-c91967f91f9f" providerId="AD" clId="Web-{A2188EB1-4548-41EA-B46B-2859C9133905}"/>
    <pc:docChg chg="modSld">
      <pc:chgData name="Neitzert Nico Jose (wi18127)" userId="S::wi18127@lehre.dhbw-stuttgart.de::c9f4d6d4-cafc-4074-808d-c91967f91f9f" providerId="AD" clId="Web-{A2188EB1-4548-41EA-B46B-2859C9133905}" dt="2021-01-28T12:54:43.754" v="57" actId="20577"/>
      <pc:docMkLst>
        <pc:docMk/>
      </pc:docMkLst>
      <pc:sldChg chg="modSp">
        <pc:chgData name="Neitzert Nico Jose (wi18127)" userId="S::wi18127@lehre.dhbw-stuttgart.de::c9f4d6d4-cafc-4074-808d-c91967f91f9f" providerId="AD" clId="Web-{A2188EB1-4548-41EA-B46B-2859C9133905}" dt="2021-01-28T12:54:43.754" v="57" actId="20577"/>
        <pc:sldMkLst>
          <pc:docMk/>
          <pc:sldMk cId="3698793084" sldId="292"/>
        </pc:sldMkLst>
        <pc:spChg chg="mod">
          <ac:chgData name="Neitzert Nico Jose (wi18127)" userId="S::wi18127@lehre.dhbw-stuttgart.de::c9f4d6d4-cafc-4074-808d-c91967f91f9f" providerId="AD" clId="Web-{A2188EB1-4548-41EA-B46B-2859C9133905}" dt="2021-01-28T12:54:43.754" v="57" actId="20577"/>
          <ac:spMkLst>
            <pc:docMk/>
            <pc:sldMk cId="3698793084" sldId="292"/>
            <ac:spMk id="6" creationId="{21F3250A-A249-4A05-B2CF-7B5CD61B0329}"/>
          </ac:spMkLst>
        </pc:spChg>
      </pc:sldChg>
    </pc:docChg>
  </pc:docChgLst>
  <pc:docChgLst>
    <pc:chgData name="Neitzert Nico Jose (wi18127)" userId="S::wi18127@lehre.dhbw-stuttgart.de::c9f4d6d4-cafc-4074-808d-c91967f91f9f" providerId="AD" clId="Web-{80088486-6FC6-48C1-B398-5F80E6EF8D66}"/>
    <pc:docChg chg="modSld">
      <pc:chgData name="Neitzert Nico Jose (wi18127)" userId="S::wi18127@lehre.dhbw-stuttgart.de::c9f4d6d4-cafc-4074-808d-c91967f91f9f" providerId="AD" clId="Web-{80088486-6FC6-48C1-B398-5F80E6EF8D66}" dt="2021-01-25T09:28:48.524" v="35" actId="20577"/>
      <pc:docMkLst>
        <pc:docMk/>
      </pc:docMkLst>
      <pc:sldChg chg="modSp">
        <pc:chgData name="Neitzert Nico Jose (wi18127)" userId="S::wi18127@lehre.dhbw-stuttgart.de::c9f4d6d4-cafc-4074-808d-c91967f91f9f" providerId="AD" clId="Web-{80088486-6FC6-48C1-B398-5F80E6EF8D66}" dt="2021-01-25T09:28:32.024" v="32" actId="20577"/>
        <pc:sldMkLst>
          <pc:docMk/>
          <pc:sldMk cId="663231413" sldId="281"/>
        </pc:sldMkLst>
        <pc:spChg chg="mod">
          <ac:chgData name="Neitzert Nico Jose (wi18127)" userId="S::wi18127@lehre.dhbw-stuttgart.de::c9f4d6d4-cafc-4074-808d-c91967f91f9f" providerId="AD" clId="Web-{80088486-6FC6-48C1-B398-5F80E6EF8D66}" dt="2021-01-25T09:28:32.024" v="32" actId="20577"/>
          <ac:spMkLst>
            <pc:docMk/>
            <pc:sldMk cId="663231413" sldId="281"/>
            <ac:spMk id="2" creationId="{6AC56F05-9083-41E3-A766-EA43342B47C3}"/>
          </ac:spMkLst>
        </pc:spChg>
      </pc:sldChg>
      <pc:sldChg chg="modSp">
        <pc:chgData name="Neitzert Nico Jose (wi18127)" userId="S::wi18127@lehre.dhbw-stuttgart.de::c9f4d6d4-cafc-4074-808d-c91967f91f9f" providerId="AD" clId="Web-{80088486-6FC6-48C1-B398-5F80E6EF8D66}" dt="2021-01-25T09:28:48.524" v="35" actId="20577"/>
        <pc:sldMkLst>
          <pc:docMk/>
          <pc:sldMk cId="636245419" sldId="284"/>
        </pc:sldMkLst>
        <pc:spChg chg="mod">
          <ac:chgData name="Neitzert Nico Jose (wi18127)" userId="S::wi18127@lehre.dhbw-stuttgart.de::c9f4d6d4-cafc-4074-808d-c91967f91f9f" providerId="AD" clId="Web-{80088486-6FC6-48C1-B398-5F80E6EF8D66}" dt="2021-01-25T09:28:48.524" v="35" actId="20577"/>
          <ac:spMkLst>
            <pc:docMk/>
            <pc:sldMk cId="636245419" sldId="284"/>
            <ac:spMk id="4" creationId="{AA54DB61-E1A0-4F60-9CE7-A25D2E974D0E}"/>
          </ac:spMkLst>
        </pc:spChg>
      </pc:sldChg>
    </pc:docChg>
  </pc:docChgLst>
  <pc:docChgLst>
    <pc:chgData name="Neitzert Nico Jose (wi18127)" userId="S::wi18127@lehre.dhbw-stuttgart.de::c9f4d6d4-cafc-4074-808d-c91967f91f9f" providerId="AD" clId="Web-{98C9B8CE-BF6D-48EB-B6FD-44AD7E96E90B}"/>
    <pc:docChg chg="addSld delSld modSld sldOrd">
      <pc:chgData name="Neitzert Nico Jose (wi18127)" userId="S::wi18127@lehre.dhbw-stuttgart.de::c9f4d6d4-cafc-4074-808d-c91967f91f9f" providerId="AD" clId="Web-{98C9B8CE-BF6D-48EB-B6FD-44AD7E96E90B}" dt="2021-01-29T11:46:44.268" v="202" actId="20577"/>
      <pc:docMkLst>
        <pc:docMk/>
      </pc:docMkLst>
      <pc:sldChg chg="modSp">
        <pc:chgData name="Neitzert Nico Jose (wi18127)" userId="S::wi18127@lehre.dhbw-stuttgart.de::c9f4d6d4-cafc-4074-808d-c91967f91f9f" providerId="AD" clId="Web-{98C9B8CE-BF6D-48EB-B6FD-44AD7E96E90B}" dt="2021-01-29T11:46:44.268" v="202" actId="20577"/>
        <pc:sldMkLst>
          <pc:docMk/>
          <pc:sldMk cId="4138933757" sldId="280"/>
        </pc:sldMkLst>
        <pc:spChg chg="mod">
          <ac:chgData name="Neitzert Nico Jose (wi18127)" userId="S::wi18127@lehre.dhbw-stuttgart.de::c9f4d6d4-cafc-4074-808d-c91967f91f9f" providerId="AD" clId="Web-{98C9B8CE-BF6D-48EB-B6FD-44AD7E96E90B}" dt="2021-01-29T11:46:44.268" v="202" actId="20577"/>
          <ac:spMkLst>
            <pc:docMk/>
            <pc:sldMk cId="4138933757" sldId="280"/>
            <ac:spMk id="6" creationId="{21F3250A-A249-4A05-B2CF-7B5CD61B0329}"/>
          </ac:spMkLst>
        </pc:spChg>
      </pc:sldChg>
      <pc:sldChg chg="modSp">
        <pc:chgData name="Neitzert Nico Jose (wi18127)" userId="S::wi18127@lehre.dhbw-stuttgart.de::c9f4d6d4-cafc-4074-808d-c91967f91f9f" providerId="AD" clId="Web-{98C9B8CE-BF6D-48EB-B6FD-44AD7E96E90B}" dt="2021-01-29T11:46:38.518" v="200" actId="20577"/>
        <pc:sldMkLst>
          <pc:docMk/>
          <pc:sldMk cId="3698793084" sldId="292"/>
        </pc:sldMkLst>
        <pc:spChg chg="mod">
          <ac:chgData name="Neitzert Nico Jose (wi18127)" userId="S::wi18127@lehre.dhbw-stuttgart.de::c9f4d6d4-cafc-4074-808d-c91967f91f9f" providerId="AD" clId="Web-{98C9B8CE-BF6D-48EB-B6FD-44AD7E96E90B}" dt="2021-01-29T11:46:38.518" v="200" actId="20577"/>
          <ac:spMkLst>
            <pc:docMk/>
            <pc:sldMk cId="3698793084" sldId="292"/>
            <ac:spMk id="6" creationId="{21F3250A-A249-4A05-B2CF-7B5CD61B0329}"/>
          </ac:spMkLst>
        </pc:spChg>
      </pc:sldChg>
      <pc:sldChg chg="modSp add del replId">
        <pc:chgData name="Neitzert Nico Jose (wi18127)" userId="S::wi18127@lehre.dhbw-stuttgart.de::c9f4d6d4-cafc-4074-808d-c91967f91f9f" providerId="AD" clId="Web-{98C9B8CE-BF6D-48EB-B6FD-44AD7E96E90B}" dt="2021-01-29T11:43:26.171" v="156"/>
        <pc:sldMkLst>
          <pc:docMk/>
          <pc:sldMk cId="2670588316" sldId="293"/>
        </pc:sldMkLst>
        <pc:spChg chg="mod">
          <ac:chgData name="Neitzert Nico Jose (wi18127)" userId="S::wi18127@lehre.dhbw-stuttgart.de::c9f4d6d4-cafc-4074-808d-c91967f91f9f" providerId="AD" clId="Web-{98C9B8CE-BF6D-48EB-B6FD-44AD7E96E90B}" dt="2021-01-29T11:42:38.389" v="132" actId="20577"/>
          <ac:spMkLst>
            <pc:docMk/>
            <pc:sldMk cId="2670588316" sldId="293"/>
            <ac:spMk id="6" creationId="{21F3250A-A249-4A05-B2CF-7B5CD61B0329}"/>
          </ac:spMkLst>
        </pc:spChg>
      </pc:sldChg>
      <pc:sldChg chg="modSp add ord replId">
        <pc:chgData name="Neitzert Nico Jose (wi18127)" userId="S::wi18127@lehre.dhbw-stuttgart.de::c9f4d6d4-cafc-4074-808d-c91967f91f9f" providerId="AD" clId="Web-{98C9B8CE-BF6D-48EB-B6FD-44AD7E96E90B}" dt="2021-01-29T11:46:22.596" v="191"/>
        <pc:sldMkLst>
          <pc:docMk/>
          <pc:sldMk cId="3592012153" sldId="293"/>
        </pc:sldMkLst>
        <pc:spChg chg="mod">
          <ac:chgData name="Neitzert Nico Jose (wi18127)" userId="S::wi18127@lehre.dhbw-stuttgart.de::c9f4d6d4-cafc-4074-808d-c91967f91f9f" providerId="AD" clId="Web-{98C9B8CE-BF6D-48EB-B6FD-44AD7E96E90B}" dt="2021-01-29T11:46:11.893" v="190" actId="20577"/>
          <ac:spMkLst>
            <pc:docMk/>
            <pc:sldMk cId="3592012153" sldId="293"/>
            <ac:spMk id="6" creationId="{21F3250A-A249-4A05-B2CF-7B5CD61B0329}"/>
          </ac:spMkLst>
        </pc:spChg>
      </pc:sldChg>
    </pc:docChg>
  </pc:docChgLst>
  <pc:docChgLst>
    <pc:chgData name="Neitzert Nico Jose (wi18127)" userId="S::wi18127@lehre.dhbw-stuttgart.de::c9f4d6d4-cafc-4074-808d-c91967f91f9f" providerId="AD" clId="Web-{49BF533B-F5D5-421D-9203-4FCD1D453C6E}"/>
    <pc:docChg chg="addSld modSld sldOrd">
      <pc:chgData name="Neitzert Nico Jose (wi18127)" userId="S::wi18127@lehre.dhbw-stuttgart.de::c9f4d6d4-cafc-4074-808d-c91967f91f9f" providerId="AD" clId="Web-{49BF533B-F5D5-421D-9203-4FCD1D453C6E}" dt="2021-01-05T08:39:50.269" v="358" actId="20577"/>
      <pc:docMkLst>
        <pc:docMk/>
      </pc:docMkLst>
      <pc:sldChg chg="modNotes">
        <pc:chgData name="Neitzert Nico Jose (wi18127)" userId="S::wi18127@lehre.dhbw-stuttgart.de::c9f4d6d4-cafc-4074-808d-c91967f91f9f" providerId="AD" clId="Web-{49BF533B-F5D5-421D-9203-4FCD1D453C6E}" dt="2021-01-05T08:37:50.157" v="293"/>
        <pc:sldMkLst>
          <pc:docMk/>
          <pc:sldMk cId="1626376096" sldId="260"/>
        </pc:sldMkLst>
      </pc:sldChg>
      <pc:sldChg chg="modSp">
        <pc:chgData name="Neitzert Nico Jose (wi18127)" userId="S::wi18127@lehre.dhbw-stuttgart.de::c9f4d6d4-cafc-4074-808d-c91967f91f9f" providerId="AD" clId="Web-{49BF533B-F5D5-421D-9203-4FCD1D453C6E}" dt="2021-01-05T08:38:37.861" v="300" actId="20577"/>
        <pc:sldMkLst>
          <pc:docMk/>
          <pc:sldMk cId="1968493637" sldId="262"/>
        </pc:sldMkLst>
        <pc:spChg chg="mod">
          <ac:chgData name="Neitzert Nico Jose (wi18127)" userId="S::wi18127@lehre.dhbw-stuttgart.de::c9f4d6d4-cafc-4074-808d-c91967f91f9f" providerId="AD" clId="Web-{49BF533B-F5D5-421D-9203-4FCD1D453C6E}" dt="2021-01-05T08:38:37.861" v="300" actId="20577"/>
          <ac:spMkLst>
            <pc:docMk/>
            <pc:sldMk cId="1968493637" sldId="262"/>
            <ac:spMk id="2" creationId="{59999EF7-12E2-43BA-AB8E-47E8687ED0BA}"/>
          </ac:spMkLst>
        </pc:spChg>
      </pc:sldChg>
      <pc:sldChg chg="ord">
        <pc:chgData name="Neitzert Nico Jose (wi18127)" userId="S::wi18127@lehre.dhbw-stuttgart.de::c9f4d6d4-cafc-4074-808d-c91967f91f9f" providerId="AD" clId="Web-{49BF533B-F5D5-421D-9203-4FCD1D453C6E}" dt="2021-01-05T08:39:21.394" v="316"/>
        <pc:sldMkLst>
          <pc:docMk/>
          <pc:sldMk cId="831583065" sldId="266"/>
        </pc:sldMkLst>
      </pc:sldChg>
      <pc:sldChg chg="addSp delSp modSp">
        <pc:chgData name="Neitzert Nico Jose (wi18127)" userId="S::wi18127@lehre.dhbw-stuttgart.de::c9f4d6d4-cafc-4074-808d-c91967f91f9f" providerId="AD" clId="Web-{49BF533B-F5D5-421D-9203-4FCD1D453C6E}" dt="2021-01-05T08:31:26.024" v="101" actId="1076"/>
        <pc:sldMkLst>
          <pc:docMk/>
          <pc:sldMk cId="2201803016" sldId="269"/>
        </pc:sldMkLst>
        <pc:spChg chg="mod">
          <ac:chgData name="Neitzert Nico Jose (wi18127)" userId="S::wi18127@lehre.dhbw-stuttgart.de::c9f4d6d4-cafc-4074-808d-c91967f91f9f" providerId="AD" clId="Web-{49BF533B-F5D5-421D-9203-4FCD1D453C6E}" dt="2021-01-05T08:31:08.664" v="95" actId="20577"/>
          <ac:spMkLst>
            <pc:docMk/>
            <pc:sldMk cId="2201803016" sldId="269"/>
            <ac:spMk id="2" creationId="{6AC56F05-9083-41E3-A766-EA43342B47C3}"/>
          </ac:spMkLst>
        </pc:spChg>
        <pc:spChg chg="add del mod">
          <ac:chgData name="Neitzert Nico Jose (wi18127)" userId="S::wi18127@lehre.dhbw-stuttgart.de::c9f4d6d4-cafc-4074-808d-c91967f91f9f" providerId="AD" clId="Web-{49BF533B-F5D5-421D-9203-4FCD1D453C6E}" dt="2021-01-05T08:31:20.821" v="99"/>
          <ac:spMkLst>
            <pc:docMk/>
            <pc:sldMk cId="2201803016" sldId="269"/>
            <ac:spMk id="5" creationId="{BFE9CA76-31CE-4368-A806-497FA68D8F3F}"/>
          </ac:spMkLst>
        </pc:spChg>
        <pc:picChg chg="del">
          <ac:chgData name="Neitzert Nico Jose (wi18127)" userId="S::wi18127@lehre.dhbw-stuttgart.de::c9f4d6d4-cafc-4074-808d-c91967f91f9f" providerId="AD" clId="Web-{49BF533B-F5D5-421D-9203-4FCD1D453C6E}" dt="2021-01-05T08:31:10.258" v="98"/>
          <ac:picMkLst>
            <pc:docMk/>
            <pc:sldMk cId="2201803016" sldId="269"/>
            <ac:picMk id="4" creationId="{C1460D9C-8F9B-4898-B63A-22539CBD4AD7}"/>
          </ac:picMkLst>
        </pc:picChg>
        <pc:picChg chg="add mod ord">
          <ac:chgData name="Neitzert Nico Jose (wi18127)" userId="S::wi18127@lehre.dhbw-stuttgart.de::c9f4d6d4-cafc-4074-808d-c91967f91f9f" providerId="AD" clId="Web-{49BF533B-F5D5-421D-9203-4FCD1D453C6E}" dt="2021-01-05T08:31:26.024" v="101" actId="1076"/>
          <ac:picMkLst>
            <pc:docMk/>
            <pc:sldMk cId="2201803016" sldId="269"/>
            <ac:picMk id="6" creationId="{5916E53E-3914-41C3-878E-8F5E42F3C385}"/>
          </ac:picMkLst>
        </pc:picChg>
      </pc:sldChg>
      <pc:sldChg chg="addSp delSp modSp add replId">
        <pc:chgData name="Neitzert Nico Jose (wi18127)" userId="S::wi18127@lehre.dhbw-stuttgart.de::c9f4d6d4-cafc-4074-808d-c91967f91f9f" providerId="AD" clId="Web-{49BF533B-F5D5-421D-9203-4FCD1D453C6E}" dt="2021-01-05T08:29:21.193" v="55" actId="20577"/>
        <pc:sldMkLst>
          <pc:docMk/>
          <pc:sldMk cId="2660097828" sldId="275"/>
        </pc:sldMkLst>
        <pc:spChg chg="mod">
          <ac:chgData name="Neitzert Nico Jose (wi18127)" userId="S::wi18127@lehre.dhbw-stuttgart.de::c9f4d6d4-cafc-4074-808d-c91967f91f9f" providerId="AD" clId="Web-{49BF533B-F5D5-421D-9203-4FCD1D453C6E}" dt="2021-01-05T08:29:21.193" v="55" actId="20577"/>
          <ac:spMkLst>
            <pc:docMk/>
            <pc:sldMk cId="2660097828" sldId="275"/>
            <ac:spMk id="2" creationId="{66A7D083-AD92-4E7A-9F23-94C51DC396A4}"/>
          </ac:spMkLst>
        </pc:spChg>
        <pc:spChg chg="add del mod">
          <ac:chgData name="Neitzert Nico Jose (wi18127)" userId="S::wi18127@lehre.dhbw-stuttgart.de::c9f4d6d4-cafc-4074-808d-c91967f91f9f" providerId="AD" clId="Web-{49BF533B-F5D5-421D-9203-4FCD1D453C6E}" dt="2021-01-05T08:28:21.676" v="2"/>
          <ac:spMkLst>
            <pc:docMk/>
            <pc:sldMk cId="2660097828" sldId="275"/>
            <ac:spMk id="5" creationId="{C4DCA542-F1A3-4675-8001-F7E94FFC5556}"/>
          </ac:spMkLst>
        </pc:spChg>
        <pc:picChg chg="del">
          <ac:chgData name="Neitzert Nico Jose (wi18127)" userId="S::wi18127@lehre.dhbw-stuttgart.de::c9f4d6d4-cafc-4074-808d-c91967f91f9f" providerId="AD" clId="Web-{49BF533B-F5D5-421D-9203-4FCD1D453C6E}" dt="2021-01-05T08:28:14.176" v="1"/>
          <ac:picMkLst>
            <pc:docMk/>
            <pc:sldMk cId="2660097828" sldId="275"/>
            <ac:picMk id="4" creationId="{2D4E4895-1777-4D71-A6DA-EE64D7D6E5AD}"/>
          </ac:picMkLst>
        </pc:picChg>
        <pc:picChg chg="add mod ord">
          <ac:chgData name="Neitzert Nico Jose (wi18127)" userId="S::wi18127@lehre.dhbw-stuttgart.de::c9f4d6d4-cafc-4074-808d-c91967f91f9f" providerId="AD" clId="Web-{49BF533B-F5D5-421D-9203-4FCD1D453C6E}" dt="2021-01-05T08:28:47.192" v="5" actId="1076"/>
          <ac:picMkLst>
            <pc:docMk/>
            <pc:sldMk cId="2660097828" sldId="275"/>
            <ac:picMk id="6" creationId="{1EA94472-1C0E-4484-A559-BC274D2D1C13}"/>
          </ac:picMkLst>
        </pc:picChg>
      </pc:sldChg>
      <pc:sldChg chg="add replId">
        <pc:chgData name="Neitzert Nico Jose (wi18127)" userId="S::wi18127@lehre.dhbw-stuttgart.de::c9f4d6d4-cafc-4074-808d-c91967f91f9f" providerId="AD" clId="Web-{49BF533B-F5D5-421D-9203-4FCD1D453C6E}" dt="2021-01-05T08:30:53.445" v="58"/>
        <pc:sldMkLst>
          <pc:docMk/>
          <pc:sldMk cId="3452047584" sldId="278"/>
        </pc:sldMkLst>
      </pc:sldChg>
      <pc:sldChg chg="addSp delSp modSp add replId">
        <pc:chgData name="Neitzert Nico Jose (wi18127)" userId="S::wi18127@lehre.dhbw-stuttgart.de::c9f4d6d4-cafc-4074-808d-c91967f91f9f" providerId="AD" clId="Web-{49BF533B-F5D5-421D-9203-4FCD1D453C6E}" dt="2021-01-05T08:39:16.753" v="313" actId="20577"/>
        <pc:sldMkLst>
          <pc:docMk/>
          <pc:sldMk cId="1971619860" sldId="279"/>
        </pc:sldMkLst>
        <pc:spChg chg="mod">
          <ac:chgData name="Neitzert Nico Jose (wi18127)" userId="S::wi18127@lehre.dhbw-stuttgart.de::c9f4d6d4-cafc-4074-808d-c91967f91f9f" providerId="AD" clId="Web-{49BF533B-F5D5-421D-9203-4FCD1D453C6E}" dt="2021-01-05T08:39:16.753" v="313" actId="20577"/>
          <ac:spMkLst>
            <pc:docMk/>
            <pc:sldMk cId="1971619860" sldId="279"/>
            <ac:spMk id="2" creationId="{6AC56F05-9083-41E3-A766-EA43342B47C3}"/>
          </ac:spMkLst>
        </pc:spChg>
        <pc:spChg chg="add mod">
          <ac:chgData name="Neitzert Nico Jose (wi18127)" userId="S::wi18127@lehre.dhbw-stuttgart.de::c9f4d6d4-cafc-4074-808d-c91967f91f9f" providerId="AD" clId="Web-{49BF533B-F5D5-421D-9203-4FCD1D453C6E}" dt="2021-01-05T08:38:56.268" v="304"/>
          <ac:spMkLst>
            <pc:docMk/>
            <pc:sldMk cId="1971619860" sldId="279"/>
            <ac:spMk id="4" creationId="{AA54DB61-E1A0-4F60-9CE7-A25D2E974D0E}"/>
          </ac:spMkLst>
        </pc:spChg>
        <pc:picChg chg="del">
          <ac:chgData name="Neitzert Nico Jose (wi18127)" userId="S::wi18127@lehre.dhbw-stuttgart.de::c9f4d6d4-cafc-4074-808d-c91967f91f9f" providerId="AD" clId="Web-{49BF533B-F5D5-421D-9203-4FCD1D453C6E}" dt="2021-01-05T08:38:56.268" v="304"/>
          <ac:picMkLst>
            <pc:docMk/>
            <pc:sldMk cId="1971619860" sldId="279"/>
            <ac:picMk id="6" creationId="{3A1AED99-5453-45BB-A104-D1A4F2309558}"/>
          </ac:picMkLst>
        </pc:picChg>
      </pc:sldChg>
      <pc:sldChg chg="modSp add replId">
        <pc:chgData name="Neitzert Nico Jose (wi18127)" userId="S::wi18127@lehre.dhbw-stuttgart.de::c9f4d6d4-cafc-4074-808d-c91967f91f9f" providerId="AD" clId="Web-{49BF533B-F5D5-421D-9203-4FCD1D453C6E}" dt="2021-01-05T08:39:36.941" v="336" actId="20577"/>
        <pc:sldMkLst>
          <pc:docMk/>
          <pc:sldMk cId="4138933757" sldId="280"/>
        </pc:sldMkLst>
        <pc:spChg chg="mod">
          <ac:chgData name="Neitzert Nico Jose (wi18127)" userId="S::wi18127@lehre.dhbw-stuttgart.de::c9f4d6d4-cafc-4074-808d-c91967f91f9f" providerId="AD" clId="Web-{49BF533B-F5D5-421D-9203-4FCD1D453C6E}" dt="2021-01-05T08:39:36.941" v="336" actId="20577"/>
          <ac:spMkLst>
            <pc:docMk/>
            <pc:sldMk cId="4138933757" sldId="280"/>
            <ac:spMk id="2" creationId="{6AC56F05-9083-41E3-A766-EA43342B47C3}"/>
          </ac:spMkLst>
        </pc:spChg>
      </pc:sldChg>
      <pc:sldChg chg="modSp add replId">
        <pc:chgData name="Neitzert Nico Jose (wi18127)" userId="S::wi18127@lehre.dhbw-stuttgart.de::c9f4d6d4-cafc-4074-808d-c91967f91f9f" providerId="AD" clId="Web-{49BF533B-F5D5-421D-9203-4FCD1D453C6E}" dt="2021-01-05T08:39:48.566" v="356" actId="20577"/>
        <pc:sldMkLst>
          <pc:docMk/>
          <pc:sldMk cId="663231413" sldId="281"/>
        </pc:sldMkLst>
        <pc:spChg chg="mod">
          <ac:chgData name="Neitzert Nico Jose (wi18127)" userId="S::wi18127@lehre.dhbw-stuttgart.de::c9f4d6d4-cafc-4074-808d-c91967f91f9f" providerId="AD" clId="Web-{49BF533B-F5D5-421D-9203-4FCD1D453C6E}" dt="2021-01-05T08:39:48.566" v="356" actId="20577"/>
          <ac:spMkLst>
            <pc:docMk/>
            <pc:sldMk cId="663231413" sldId="281"/>
            <ac:spMk id="2" creationId="{6AC56F05-9083-41E3-A766-EA43342B47C3}"/>
          </ac:spMkLst>
        </pc:spChg>
      </pc:sldChg>
    </pc:docChg>
  </pc:docChgLst>
  <pc:docChgLst>
    <pc:chgData name="Heinle Sven (wi18199)" userId="S::wi18199@lehre.dhbw-stuttgart.de::fe88c4c2-1eea-496a-8418-3b2b9e40f275" providerId="AD" clId="Web-{05B48E41-EF7C-4FA0-A1B0-1770C8BEEB08}"/>
    <pc:docChg chg="addSld modSld">
      <pc:chgData name="Heinle Sven (wi18199)" userId="S::wi18199@lehre.dhbw-stuttgart.de::fe88c4c2-1eea-496a-8418-3b2b9e40f275" providerId="AD" clId="Web-{05B48E41-EF7C-4FA0-A1B0-1770C8BEEB08}" dt="2021-01-05T08:21:35.881" v="26"/>
      <pc:docMkLst>
        <pc:docMk/>
      </pc:docMkLst>
      <pc:sldChg chg="addSp delSp modSp new">
        <pc:chgData name="Heinle Sven (wi18199)" userId="S::wi18199@lehre.dhbw-stuttgart.de::fe88c4c2-1eea-496a-8418-3b2b9e40f275" providerId="AD" clId="Web-{05B48E41-EF7C-4FA0-A1B0-1770C8BEEB08}" dt="2021-01-05T08:20:40.129" v="25" actId="14100"/>
        <pc:sldMkLst>
          <pc:docMk/>
          <pc:sldMk cId="1411556782" sldId="268"/>
        </pc:sldMkLst>
        <pc:spChg chg="mod">
          <ac:chgData name="Heinle Sven (wi18199)" userId="S::wi18199@lehre.dhbw-stuttgart.de::fe88c4c2-1eea-496a-8418-3b2b9e40f275" providerId="AD" clId="Web-{05B48E41-EF7C-4FA0-A1B0-1770C8BEEB08}" dt="2021-01-05T08:20:28.973" v="19" actId="20577"/>
          <ac:spMkLst>
            <pc:docMk/>
            <pc:sldMk cId="1411556782" sldId="268"/>
            <ac:spMk id="2" creationId="{66A7D083-AD92-4E7A-9F23-94C51DC396A4}"/>
          </ac:spMkLst>
        </pc:spChg>
        <pc:spChg chg="del">
          <ac:chgData name="Heinle Sven (wi18199)" userId="S::wi18199@lehre.dhbw-stuttgart.de::fe88c4c2-1eea-496a-8418-3b2b9e40f275" providerId="AD" clId="Web-{05B48E41-EF7C-4FA0-A1B0-1770C8BEEB08}" dt="2021-01-05T08:20:32.410" v="22"/>
          <ac:spMkLst>
            <pc:docMk/>
            <pc:sldMk cId="1411556782" sldId="268"/>
            <ac:spMk id="3" creationId="{2CC5E292-7D66-4CF1-B7F9-3B3D9000D651}"/>
          </ac:spMkLst>
        </pc:spChg>
        <pc:picChg chg="add mod ord">
          <ac:chgData name="Heinle Sven (wi18199)" userId="S::wi18199@lehre.dhbw-stuttgart.de::fe88c4c2-1eea-496a-8418-3b2b9e40f275" providerId="AD" clId="Web-{05B48E41-EF7C-4FA0-A1B0-1770C8BEEB08}" dt="2021-01-05T08:20:40.129" v="25" actId="14100"/>
          <ac:picMkLst>
            <pc:docMk/>
            <pc:sldMk cId="1411556782" sldId="268"/>
            <ac:picMk id="4" creationId="{2D4E4895-1777-4D71-A6DA-EE64D7D6E5AD}"/>
          </ac:picMkLst>
        </pc:picChg>
      </pc:sldChg>
      <pc:sldChg chg="new">
        <pc:chgData name="Heinle Sven (wi18199)" userId="S::wi18199@lehre.dhbw-stuttgart.de::fe88c4c2-1eea-496a-8418-3b2b9e40f275" providerId="AD" clId="Web-{05B48E41-EF7C-4FA0-A1B0-1770C8BEEB08}" dt="2021-01-05T08:21:35.881" v="26"/>
        <pc:sldMkLst>
          <pc:docMk/>
          <pc:sldMk cId="2201803016" sldId="269"/>
        </pc:sldMkLst>
      </pc:sldChg>
    </pc:docChg>
  </pc:docChgLst>
  <pc:docChgLst>
    <pc:chgData name="Heinle Sven (wi18199)" userId="S::wi18199@lehre.dhbw-stuttgart.de::fe88c4c2-1eea-496a-8418-3b2b9e40f275" providerId="AD" clId="Web-{57C59B14-E202-461A-8D6E-506774EC322A}"/>
    <pc:docChg chg="addSld delSld modSld sldOrd">
      <pc:chgData name="Heinle Sven (wi18199)" userId="S::wi18199@lehre.dhbw-stuttgart.de::fe88c4c2-1eea-496a-8418-3b2b9e40f275" providerId="AD" clId="Web-{57C59B14-E202-461A-8D6E-506774EC322A}" dt="2021-01-05T09:38:07.669" v="126"/>
      <pc:docMkLst>
        <pc:docMk/>
      </pc:docMkLst>
      <pc:sldChg chg="ord">
        <pc:chgData name="Heinle Sven (wi18199)" userId="S::wi18199@lehre.dhbw-stuttgart.de::fe88c4c2-1eea-496a-8418-3b2b9e40f275" providerId="AD" clId="Web-{57C59B14-E202-461A-8D6E-506774EC322A}" dt="2021-01-05T09:38:07.669" v="126"/>
        <pc:sldMkLst>
          <pc:docMk/>
          <pc:sldMk cId="2718676968" sldId="257"/>
        </pc:sldMkLst>
      </pc:sldChg>
      <pc:sldChg chg="ord">
        <pc:chgData name="Heinle Sven (wi18199)" userId="S::wi18199@lehre.dhbw-stuttgart.de::fe88c4c2-1eea-496a-8418-3b2b9e40f275" providerId="AD" clId="Web-{57C59B14-E202-461A-8D6E-506774EC322A}" dt="2021-01-05T09:38:07.669" v="125"/>
        <pc:sldMkLst>
          <pc:docMk/>
          <pc:sldMk cId="1829048556" sldId="258"/>
        </pc:sldMkLst>
      </pc:sldChg>
      <pc:sldChg chg="del">
        <pc:chgData name="Heinle Sven (wi18199)" userId="S::wi18199@lehre.dhbw-stuttgart.de::fe88c4c2-1eea-496a-8418-3b2b9e40f275" providerId="AD" clId="Web-{57C59B14-E202-461A-8D6E-506774EC322A}" dt="2021-01-05T09:24:39.606" v="120"/>
        <pc:sldMkLst>
          <pc:docMk/>
          <pc:sldMk cId="949789882" sldId="263"/>
        </pc:sldMkLst>
      </pc:sldChg>
      <pc:sldChg chg="ord">
        <pc:chgData name="Heinle Sven (wi18199)" userId="S::wi18199@lehre.dhbw-stuttgart.de::fe88c4c2-1eea-496a-8418-3b2b9e40f275" providerId="AD" clId="Web-{57C59B14-E202-461A-8D6E-506774EC322A}" dt="2021-01-05T09:31:53.037" v="124"/>
        <pc:sldMkLst>
          <pc:docMk/>
          <pc:sldMk cId="1411556782" sldId="268"/>
        </pc:sldMkLst>
      </pc:sldChg>
      <pc:sldChg chg="addSp delSp modSp">
        <pc:chgData name="Heinle Sven (wi18199)" userId="S::wi18199@lehre.dhbw-stuttgart.de::fe88c4c2-1eea-496a-8418-3b2b9e40f275" providerId="AD" clId="Web-{57C59B14-E202-461A-8D6E-506774EC322A}" dt="2021-01-05T08:25:10.976" v="34"/>
        <pc:sldMkLst>
          <pc:docMk/>
          <pc:sldMk cId="2201803016" sldId="269"/>
        </pc:sldMkLst>
        <pc:spChg chg="mod">
          <ac:chgData name="Heinle Sven (wi18199)" userId="S::wi18199@lehre.dhbw-stuttgart.de::fe88c4c2-1eea-496a-8418-3b2b9e40f275" providerId="AD" clId="Web-{57C59B14-E202-461A-8D6E-506774EC322A}" dt="2021-01-05T08:23:59.553" v="30" actId="20577"/>
          <ac:spMkLst>
            <pc:docMk/>
            <pc:sldMk cId="2201803016" sldId="269"/>
            <ac:spMk id="2" creationId="{6AC56F05-9083-41E3-A766-EA43342B47C3}"/>
          </ac:spMkLst>
        </pc:spChg>
        <pc:spChg chg="del mod">
          <ac:chgData name="Heinle Sven (wi18199)" userId="S::wi18199@lehre.dhbw-stuttgart.de::fe88c4c2-1eea-496a-8418-3b2b9e40f275" providerId="AD" clId="Web-{57C59B14-E202-461A-8D6E-506774EC322A}" dt="2021-01-05T08:25:10.976" v="34"/>
          <ac:spMkLst>
            <pc:docMk/>
            <pc:sldMk cId="2201803016" sldId="269"/>
            <ac:spMk id="3" creationId="{8B9DB106-B727-403A-B706-3A1EA264F920}"/>
          </ac:spMkLst>
        </pc:spChg>
        <pc:picChg chg="add mod ord">
          <ac:chgData name="Heinle Sven (wi18199)" userId="S::wi18199@lehre.dhbw-stuttgart.de::fe88c4c2-1eea-496a-8418-3b2b9e40f275" providerId="AD" clId="Web-{57C59B14-E202-461A-8D6E-506774EC322A}" dt="2021-01-05T08:25:10.976" v="34"/>
          <ac:picMkLst>
            <pc:docMk/>
            <pc:sldMk cId="2201803016" sldId="269"/>
            <ac:picMk id="4" creationId="{C1460D9C-8F9B-4898-B63A-22539CBD4AD7}"/>
          </ac:picMkLst>
        </pc:picChg>
      </pc:sldChg>
      <pc:sldChg chg="addSp delSp modSp add ord replId">
        <pc:chgData name="Heinle Sven (wi18199)" userId="S::wi18199@lehre.dhbw-stuttgart.de::fe88c4c2-1eea-496a-8418-3b2b9e40f275" providerId="AD" clId="Web-{57C59B14-E202-461A-8D6E-506774EC322A}" dt="2021-01-05T08:26:37.634" v="44"/>
        <pc:sldMkLst>
          <pc:docMk/>
          <pc:sldMk cId="2693152327" sldId="270"/>
        </pc:sldMkLst>
        <pc:spChg chg="add del mod">
          <ac:chgData name="Heinle Sven (wi18199)" userId="S::wi18199@lehre.dhbw-stuttgart.de::fe88c4c2-1eea-496a-8418-3b2b9e40f275" providerId="AD" clId="Web-{57C59B14-E202-461A-8D6E-506774EC322A}" dt="2021-01-05T08:26:25.743" v="42"/>
          <ac:spMkLst>
            <pc:docMk/>
            <pc:sldMk cId="2693152327" sldId="270"/>
            <ac:spMk id="5" creationId="{556E34E1-BD4A-425D-9076-FB3B531FFE53}"/>
          </ac:spMkLst>
        </pc:spChg>
        <pc:picChg chg="del">
          <ac:chgData name="Heinle Sven (wi18199)" userId="S::wi18199@lehre.dhbw-stuttgart.de::fe88c4c2-1eea-496a-8418-3b2b9e40f275" providerId="AD" clId="Web-{57C59B14-E202-461A-8D6E-506774EC322A}" dt="2021-01-05T08:25:21.273" v="38"/>
          <ac:picMkLst>
            <pc:docMk/>
            <pc:sldMk cId="2693152327" sldId="270"/>
            <ac:picMk id="4" creationId="{C1460D9C-8F9B-4898-B63A-22539CBD4AD7}"/>
          </ac:picMkLst>
        </pc:picChg>
        <pc:picChg chg="add mod ord modCrop">
          <ac:chgData name="Heinle Sven (wi18199)" userId="S::wi18199@lehre.dhbw-stuttgart.de::fe88c4c2-1eea-496a-8418-3b2b9e40f275" providerId="AD" clId="Web-{57C59B14-E202-461A-8D6E-506774EC322A}" dt="2021-01-05T08:26:37.634" v="44"/>
          <ac:picMkLst>
            <pc:docMk/>
            <pc:sldMk cId="2693152327" sldId="270"/>
            <ac:picMk id="6" creationId="{31A91F04-9D18-436D-8939-A252D1CCFC3E}"/>
          </ac:picMkLst>
        </pc:picChg>
      </pc:sldChg>
      <pc:sldChg chg="addSp delSp modSp add ord replId">
        <pc:chgData name="Heinle Sven (wi18199)" userId="S::wi18199@lehre.dhbw-stuttgart.de::fe88c4c2-1eea-496a-8418-3b2b9e40f275" providerId="AD" clId="Web-{57C59B14-E202-461A-8D6E-506774EC322A}" dt="2021-01-05T08:25:52.930" v="41"/>
        <pc:sldMkLst>
          <pc:docMk/>
          <pc:sldMk cId="2738433212" sldId="271"/>
        </pc:sldMkLst>
        <pc:spChg chg="add del mod">
          <ac:chgData name="Heinle Sven (wi18199)" userId="S::wi18199@lehre.dhbw-stuttgart.de::fe88c4c2-1eea-496a-8418-3b2b9e40f275" providerId="AD" clId="Web-{57C59B14-E202-461A-8D6E-506774EC322A}" dt="2021-01-05T08:25:49.430" v="40"/>
          <ac:spMkLst>
            <pc:docMk/>
            <pc:sldMk cId="2738433212" sldId="271"/>
            <ac:spMk id="5" creationId="{9A769C77-BBB8-4983-86FD-FD9A351954B8}"/>
          </ac:spMkLst>
        </pc:spChg>
        <pc:picChg chg="del">
          <ac:chgData name="Heinle Sven (wi18199)" userId="S::wi18199@lehre.dhbw-stuttgart.de::fe88c4c2-1eea-496a-8418-3b2b9e40f275" providerId="AD" clId="Web-{57C59B14-E202-461A-8D6E-506774EC322A}" dt="2021-01-05T08:25:22.914" v="39"/>
          <ac:picMkLst>
            <pc:docMk/>
            <pc:sldMk cId="2738433212" sldId="271"/>
            <ac:picMk id="4" creationId="{C1460D9C-8F9B-4898-B63A-22539CBD4AD7}"/>
          </ac:picMkLst>
        </pc:picChg>
        <pc:picChg chg="add mod ord">
          <ac:chgData name="Heinle Sven (wi18199)" userId="S::wi18199@lehre.dhbw-stuttgart.de::fe88c4c2-1eea-496a-8418-3b2b9e40f275" providerId="AD" clId="Web-{57C59B14-E202-461A-8D6E-506774EC322A}" dt="2021-01-05T08:25:49.430" v="40"/>
          <ac:picMkLst>
            <pc:docMk/>
            <pc:sldMk cId="2738433212" sldId="271"/>
            <ac:picMk id="6" creationId="{B0F70040-70FE-4C44-A339-8FBF66B2BAD6}"/>
          </ac:picMkLst>
        </pc:picChg>
      </pc:sldChg>
      <pc:sldChg chg="addSp delSp modSp add replId">
        <pc:chgData name="Heinle Sven (wi18199)" userId="S::wi18199@lehre.dhbw-stuttgart.de::fe88c4c2-1eea-496a-8418-3b2b9e40f275" providerId="AD" clId="Web-{57C59B14-E202-461A-8D6E-506774EC322A}" dt="2021-01-05T08:27:32.916" v="58"/>
        <pc:sldMkLst>
          <pc:docMk/>
          <pc:sldMk cId="763998398" sldId="272"/>
        </pc:sldMkLst>
        <pc:spChg chg="mod">
          <ac:chgData name="Heinle Sven (wi18199)" userId="S::wi18199@lehre.dhbw-stuttgart.de::fe88c4c2-1eea-496a-8418-3b2b9e40f275" providerId="AD" clId="Web-{57C59B14-E202-461A-8D6E-506774EC322A}" dt="2021-01-05T08:27:13.541" v="54" actId="20577"/>
          <ac:spMkLst>
            <pc:docMk/>
            <pc:sldMk cId="763998398" sldId="272"/>
            <ac:spMk id="2" creationId="{6AC56F05-9083-41E3-A766-EA43342B47C3}"/>
          </ac:spMkLst>
        </pc:spChg>
        <pc:spChg chg="add del mod">
          <ac:chgData name="Heinle Sven (wi18199)" userId="S::wi18199@lehre.dhbw-stuttgart.de::fe88c4c2-1eea-496a-8418-3b2b9e40f275" providerId="AD" clId="Web-{57C59B14-E202-461A-8D6E-506774EC322A}" dt="2021-01-05T08:27:32.916" v="58"/>
          <ac:spMkLst>
            <pc:docMk/>
            <pc:sldMk cId="763998398" sldId="272"/>
            <ac:spMk id="4" creationId="{9F14A7AC-2782-44A1-9358-6F61C69A3DCB}"/>
          </ac:spMkLst>
        </pc:spChg>
        <pc:picChg chg="add mod ord">
          <ac:chgData name="Heinle Sven (wi18199)" userId="S::wi18199@lehre.dhbw-stuttgart.de::fe88c4c2-1eea-496a-8418-3b2b9e40f275" providerId="AD" clId="Web-{57C59B14-E202-461A-8D6E-506774EC322A}" dt="2021-01-05T08:27:32.916" v="58"/>
          <ac:picMkLst>
            <pc:docMk/>
            <pc:sldMk cId="763998398" sldId="272"/>
            <ac:picMk id="5" creationId="{D3DF6379-6F7D-4C71-8E22-500FAFC33607}"/>
          </ac:picMkLst>
        </pc:picChg>
        <pc:picChg chg="del">
          <ac:chgData name="Heinle Sven (wi18199)" userId="S::wi18199@lehre.dhbw-stuttgart.de::fe88c4c2-1eea-496a-8418-3b2b9e40f275" providerId="AD" clId="Web-{57C59B14-E202-461A-8D6E-506774EC322A}" dt="2021-01-05T08:27:15.010" v="57"/>
          <ac:picMkLst>
            <pc:docMk/>
            <pc:sldMk cId="763998398" sldId="272"/>
            <ac:picMk id="6" creationId="{31A91F04-9D18-436D-8939-A252D1CCFC3E}"/>
          </ac:picMkLst>
        </pc:picChg>
      </pc:sldChg>
      <pc:sldChg chg="add del replId">
        <pc:chgData name="Heinle Sven (wi18199)" userId="S::wi18199@lehre.dhbw-stuttgart.de::fe88c4c2-1eea-496a-8418-3b2b9e40f275" providerId="AD" clId="Web-{57C59B14-E202-461A-8D6E-506774EC322A}" dt="2021-01-05T09:04:19.161" v="119"/>
        <pc:sldMkLst>
          <pc:docMk/>
          <pc:sldMk cId="3578440978" sldId="273"/>
        </pc:sldMkLst>
      </pc:sldChg>
      <pc:sldChg chg="addSp delSp modSp add replId">
        <pc:chgData name="Heinle Sven (wi18199)" userId="S::wi18199@lehre.dhbw-stuttgart.de::fe88c4c2-1eea-496a-8418-3b2b9e40f275" providerId="AD" clId="Web-{57C59B14-E202-461A-8D6E-506774EC322A}" dt="2021-01-05T08:28:19.339" v="69"/>
        <pc:sldMkLst>
          <pc:docMk/>
          <pc:sldMk cId="3348015334" sldId="274"/>
        </pc:sldMkLst>
        <pc:spChg chg="mod">
          <ac:chgData name="Heinle Sven (wi18199)" userId="S::wi18199@lehre.dhbw-stuttgart.de::fe88c4c2-1eea-496a-8418-3b2b9e40f275" providerId="AD" clId="Web-{57C59B14-E202-461A-8D6E-506774EC322A}" dt="2021-01-05T08:27:49.042" v="63" actId="20577"/>
          <ac:spMkLst>
            <pc:docMk/>
            <pc:sldMk cId="3348015334" sldId="274"/>
            <ac:spMk id="2" creationId="{6AC56F05-9083-41E3-A766-EA43342B47C3}"/>
          </ac:spMkLst>
        </pc:spChg>
        <pc:spChg chg="add del mod">
          <ac:chgData name="Heinle Sven (wi18199)" userId="S::wi18199@lehre.dhbw-stuttgart.de::fe88c4c2-1eea-496a-8418-3b2b9e40f275" providerId="AD" clId="Web-{57C59B14-E202-461A-8D6E-506774EC322A}" dt="2021-01-05T08:28:10.808" v="67"/>
          <ac:spMkLst>
            <pc:docMk/>
            <pc:sldMk cId="3348015334" sldId="274"/>
            <ac:spMk id="4" creationId="{5DACF2F0-516D-4109-A29F-5BA20F84C82C}"/>
          </ac:spMkLst>
        </pc:spChg>
        <pc:picChg chg="del">
          <ac:chgData name="Heinle Sven (wi18199)" userId="S::wi18199@lehre.dhbw-stuttgart.de::fe88c4c2-1eea-496a-8418-3b2b9e40f275" providerId="AD" clId="Web-{57C59B14-E202-461A-8D6E-506774EC322A}" dt="2021-01-05T08:27:50.729" v="66"/>
          <ac:picMkLst>
            <pc:docMk/>
            <pc:sldMk cId="3348015334" sldId="274"/>
            <ac:picMk id="5" creationId="{D3DF6379-6F7D-4C71-8E22-500FAFC33607}"/>
          </ac:picMkLst>
        </pc:picChg>
        <pc:picChg chg="add mod ord">
          <ac:chgData name="Heinle Sven (wi18199)" userId="S::wi18199@lehre.dhbw-stuttgart.de::fe88c4c2-1eea-496a-8418-3b2b9e40f275" providerId="AD" clId="Web-{57C59B14-E202-461A-8D6E-506774EC322A}" dt="2021-01-05T08:28:10.808" v="67"/>
          <ac:picMkLst>
            <pc:docMk/>
            <pc:sldMk cId="3348015334" sldId="274"/>
            <ac:picMk id="6" creationId="{9FEA52FD-65A9-4CBD-B467-4C3C620B33D0}"/>
          </ac:picMkLst>
        </pc:picChg>
        <pc:picChg chg="add del mod">
          <ac:chgData name="Heinle Sven (wi18199)" userId="S::wi18199@lehre.dhbw-stuttgart.de::fe88c4c2-1eea-496a-8418-3b2b9e40f275" providerId="AD" clId="Web-{57C59B14-E202-461A-8D6E-506774EC322A}" dt="2021-01-05T08:28:19.339" v="69"/>
          <ac:picMkLst>
            <pc:docMk/>
            <pc:sldMk cId="3348015334" sldId="274"/>
            <ac:picMk id="7" creationId="{4DD7AD93-3D03-4159-B963-EA3F3184012E}"/>
          </ac:picMkLst>
        </pc:picChg>
      </pc:sldChg>
      <pc:sldChg chg="addSp delSp modSp add replId">
        <pc:chgData name="Heinle Sven (wi18199)" userId="S::wi18199@lehre.dhbw-stuttgart.de::fe88c4c2-1eea-496a-8418-3b2b9e40f275" providerId="AD" clId="Web-{57C59B14-E202-461A-8D6E-506774EC322A}" dt="2021-01-05T08:29:05.918" v="113"/>
        <pc:sldMkLst>
          <pc:docMk/>
          <pc:sldMk cId="1437183049" sldId="276"/>
        </pc:sldMkLst>
        <pc:spChg chg="mod">
          <ac:chgData name="Heinle Sven (wi18199)" userId="S::wi18199@lehre.dhbw-stuttgart.de::fe88c4c2-1eea-496a-8418-3b2b9e40f275" providerId="AD" clId="Web-{57C59B14-E202-461A-8D6E-506774EC322A}" dt="2021-01-05T08:28:46.636" v="109" actId="20577"/>
          <ac:spMkLst>
            <pc:docMk/>
            <pc:sldMk cId="1437183049" sldId="276"/>
            <ac:spMk id="2" creationId="{6AC56F05-9083-41E3-A766-EA43342B47C3}"/>
          </ac:spMkLst>
        </pc:spChg>
        <pc:spChg chg="add del mod">
          <ac:chgData name="Heinle Sven (wi18199)" userId="S::wi18199@lehre.dhbw-stuttgart.de::fe88c4c2-1eea-496a-8418-3b2b9e40f275" providerId="AD" clId="Web-{57C59B14-E202-461A-8D6E-506774EC322A}" dt="2021-01-05T08:29:05.918" v="113"/>
          <ac:spMkLst>
            <pc:docMk/>
            <pc:sldMk cId="1437183049" sldId="276"/>
            <ac:spMk id="4" creationId="{FE7EAA31-0E52-44DE-BA02-C65834C2F197}"/>
          </ac:spMkLst>
        </pc:spChg>
        <pc:picChg chg="add mod ord">
          <ac:chgData name="Heinle Sven (wi18199)" userId="S::wi18199@lehre.dhbw-stuttgart.de::fe88c4c2-1eea-496a-8418-3b2b9e40f275" providerId="AD" clId="Web-{57C59B14-E202-461A-8D6E-506774EC322A}" dt="2021-01-05T08:29:05.918" v="113"/>
          <ac:picMkLst>
            <pc:docMk/>
            <pc:sldMk cId="1437183049" sldId="276"/>
            <ac:picMk id="5" creationId="{A385C33B-7307-4A1B-8166-878F94AC5C14}"/>
          </ac:picMkLst>
        </pc:picChg>
        <pc:picChg chg="del">
          <ac:chgData name="Heinle Sven (wi18199)" userId="S::wi18199@lehre.dhbw-stuttgart.de::fe88c4c2-1eea-496a-8418-3b2b9e40f275" providerId="AD" clId="Web-{57C59B14-E202-461A-8D6E-506774EC322A}" dt="2021-01-05T08:28:48.277" v="112"/>
          <ac:picMkLst>
            <pc:docMk/>
            <pc:sldMk cId="1437183049" sldId="276"/>
            <ac:picMk id="6" creationId="{9FEA52FD-65A9-4CBD-B467-4C3C620B33D0}"/>
          </ac:picMkLst>
        </pc:picChg>
      </pc:sldChg>
      <pc:sldChg chg="add del replId">
        <pc:chgData name="Heinle Sven (wi18199)" userId="S::wi18199@lehre.dhbw-stuttgart.de::fe88c4c2-1eea-496a-8418-3b2b9e40f275" providerId="AD" clId="Web-{57C59B14-E202-461A-8D6E-506774EC322A}" dt="2021-01-05T08:29:11.934" v="115"/>
        <pc:sldMkLst>
          <pc:docMk/>
          <pc:sldMk cId="317820134" sldId="277"/>
        </pc:sldMkLst>
      </pc:sldChg>
      <pc:sldChg chg="addSp delSp modSp add replId">
        <pc:chgData name="Heinle Sven (wi18199)" userId="S::wi18199@lehre.dhbw-stuttgart.de::fe88c4c2-1eea-496a-8418-3b2b9e40f275" providerId="AD" clId="Web-{57C59B14-E202-461A-8D6E-506774EC322A}" dt="2021-01-05T08:29:33.762" v="118"/>
        <pc:sldMkLst>
          <pc:docMk/>
          <pc:sldMk cId="594135232" sldId="277"/>
        </pc:sldMkLst>
        <pc:spChg chg="add del mod">
          <ac:chgData name="Heinle Sven (wi18199)" userId="S::wi18199@lehre.dhbw-stuttgart.de::fe88c4c2-1eea-496a-8418-3b2b9e40f275" providerId="AD" clId="Web-{57C59B14-E202-461A-8D6E-506774EC322A}" dt="2021-01-05T08:29:33.762" v="118"/>
          <ac:spMkLst>
            <pc:docMk/>
            <pc:sldMk cId="594135232" sldId="277"/>
            <ac:spMk id="4" creationId="{260B4A3F-BE7A-4F64-A3EC-10B9097B946D}"/>
          </ac:spMkLst>
        </pc:spChg>
        <pc:picChg chg="del">
          <ac:chgData name="Heinle Sven (wi18199)" userId="S::wi18199@lehre.dhbw-stuttgart.de::fe88c4c2-1eea-496a-8418-3b2b9e40f275" providerId="AD" clId="Web-{57C59B14-E202-461A-8D6E-506774EC322A}" dt="2021-01-05T08:29:17.293" v="117"/>
          <ac:picMkLst>
            <pc:docMk/>
            <pc:sldMk cId="594135232" sldId="277"/>
            <ac:picMk id="5" creationId="{A385C33B-7307-4A1B-8166-878F94AC5C14}"/>
          </ac:picMkLst>
        </pc:picChg>
        <pc:picChg chg="add mod ord">
          <ac:chgData name="Heinle Sven (wi18199)" userId="S::wi18199@lehre.dhbw-stuttgart.de::fe88c4c2-1eea-496a-8418-3b2b9e40f275" providerId="AD" clId="Web-{57C59B14-E202-461A-8D6E-506774EC322A}" dt="2021-01-05T08:29:33.762" v="118"/>
          <ac:picMkLst>
            <pc:docMk/>
            <pc:sldMk cId="594135232" sldId="277"/>
            <ac:picMk id="6" creationId="{3A1AED99-5453-45BB-A104-D1A4F2309558}"/>
          </ac:picMkLst>
        </pc:picChg>
      </pc:sldChg>
      <pc:sldChg chg="addSp delSp modSp add replId">
        <pc:chgData name="Heinle Sven (wi18199)" userId="S::wi18199@lehre.dhbw-stuttgart.de::fe88c4c2-1eea-496a-8418-3b2b9e40f275" providerId="AD" clId="Web-{57C59B14-E202-461A-8D6E-506774EC322A}" dt="2021-01-05T09:25:03.763" v="123"/>
        <pc:sldMkLst>
          <pc:docMk/>
          <pc:sldMk cId="1145201454" sldId="286"/>
        </pc:sldMkLst>
        <pc:spChg chg="add mod">
          <ac:chgData name="Heinle Sven (wi18199)" userId="S::wi18199@lehre.dhbw-stuttgart.de::fe88c4c2-1eea-496a-8418-3b2b9e40f275" providerId="AD" clId="Web-{57C59B14-E202-461A-8D6E-506774EC322A}" dt="2021-01-05T09:25:03.763" v="123"/>
          <ac:spMkLst>
            <pc:docMk/>
            <pc:sldMk cId="1145201454" sldId="286"/>
            <ac:spMk id="6" creationId="{FD7FBBB9-FD6C-44BE-B379-699AAE0660FC}"/>
          </ac:spMkLst>
        </pc:spChg>
        <pc:picChg chg="del mod">
          <ac:chgData name="Heinle Sven (wi18199)" userId="S::wi18199@lehre.dhbw-stuttgart.de::fe88c4c2-1eea-496a-8418-3b2b9e40f275" providerId="AD" clId="Web-{57C59B14-E202-461A-8D6E-506774EC322A}" dt="2021-01-05T09:25:03.763" v="123"/>
          <ac:picMkLst>
            <pc:docMk/>
            <pc:sldMk cId="1145201454" sldId="286"/>
            <ac:picMk id="4" creationId="{2D4E4895-1777-4D71-A6DA-EE64D7D6E5AD}"/>
          </ac:picMkLst>
        </pc:picChg>
      </pc:sldChg>
    </pc:docChg>
  </pc:docChgLst>
  <pc:docChgLst>
    <pc:chgData name="Neitzert Nico Jose (wi18127)" userId="S::wi18127@lehre.dhbw-stuttgart.de::c9f4d6d4-cafc-4074-808d-c91967f91f9f" providerId="AD" clId="Web-{8960CE2C-8CB6-436F-A601-083759C19F59}"/>
    <pc:docChg chg="modSld">
      <pc:chgData name="Neitzert Nico Jose (wi18127)" userId="S::wi18127@lehre.dhbw-stuttgart.de::c9f4d6d4-cafc-4074-808d-c91967f91f9f" providerId="AD" clId="Web-{8960CE2C-8CB6-436F-A601-083759C19F59}" dt="2021-01-28T12:19:21.640" v="9" actId="20577"/>
      <pc:docMkLst>
        <pc:docMk/>
      </pc:docMkLst>
      <pc:sldChg chg="modSp">
        <pc:chgData name="Neitzert Nico Jose (wi18127)" userId="S::wi18127@lehre.dhbw-stuttgart.de::c9f4d6d4-cafc-4074-808d-c91967f91f9f" providerId="AD" clId="Web-{8960CE2C-8CB6-436F-A601-083759C19F59}" dt="2021-01-28T12:19:21.640" v="9" actId="20577"/>
        <pc:sldMkLst>
          <pc:docMk/>
          <pc:sldMk cId="4138933757" sldId="280"/>
        </pc:sldMkLst>
        <pc:spChg chg="mod">
          <ac:chgData name="Neitzert Nico Jose (wi18127)" userId="S::wi18127@lehre.dhbw-stuttgart.de::c9f4d6d4-cafc-4074-808d-c91967f91f9f" providerId="AD" clId="Web-{8960CE2C-8CB6-436F-A601-083759C19F59}" dt="2021-01-28T12:19:21.640" v="9" actId="20577"/>
          <ac:spMkLst>
            <pc:docMk/>
            <pc:sldMk cId="4138933757" sldId="280"/>
            <ac:spMk id="6" creationId="{21F3250A-A249-4A05-B2CF-7B5CD61B0329}"/>
          </ac:spMkLst>
        </pc:spChg>
      </pc:sldChg>
    </pc:docChg>
  </pc:docChgLst>
  <pc:docChgLst>
    <pc:chgData name="Neitzert Nico Jose (wi18127)" userId="S::wi18127@lehre.dhbw-stuttgart.de::c9f4d6d4-cafc-4074-808d-c91967f91f9f" providerId="AD" clId="Web-{0D6188ED-CB50-4F4E-87AE-EBC8252A9127}"/>
    <pc:docChg chg="addSld modSld">
      <pc:chgData name="Neitzert Nico Jose (wi18127)" userId="S::wi18127@lehre.dhbw-stuttgart.de::c9f4d6d4-cafc-4074-808d-c91967f91f9f" providerId="AD" clId="Web-{0D6188ED-CB50-4F4E-87AE-EBC8252A9127}" dt="2021-01-28T12:51:03.370" v="275" actId="20577"/>
      <pc:docMkLst>
        <pc:docMk/>
      </pc:docMkLst>
      <pc:sldChg chg="modSp">
        <pc:chgData name="Neitzert Nico Jose (wi18127)" userId="S::wi18127@lehre.dhbw-stuttgart.de::c9f4d6d4-cafc-4074-808d-c91967f91f9f" providerId="AD" clId="Web-{0D6188ED-CB50-4F4E-87AE-EBC8252A9127}" dt="2021-01-28T12:51:03.370" v="275" actId="20577"/>
        <pc:sldMkLst>
          <pc:docMk/>
          <pc:sldMk cId="4138933757" sldId="280"/>
        </pc:sldMkLst>
        <pc:spChg chg="mod">
          <ac:chgData name="Neitzert Nico Jose (wi18127)" userId="S::wi18127@lehre.dhbw-stuttgart.de::c9f4d6d4-cafc-4074-808d-c91967f91f9f" providerId="AD" clId="Web-{0D6188ED-CB50-4F4E-87AE-EBC8252A9127}" dt="2021-01-28T12:51:03.370" v="275" actId="20577"/>
          <ac:spMkLst>
            <pc:docMk/>
            <pc:sldMk cId="4138933757" sldId="280"/>
            <ac:spMk id="6" creationId="{21F3250A-A249-4A05-B2CF-7B5CD61B0329}"/>
          </ac:spMkLst>
        </pc:spChg>
      </pc:sldChg>
      <pc:sldChg chg="modSp add replId">
        <pc:chgData name="Neitzert Nico Jose (wi18127)" userId="S::wi18127@lehre.dhbw-stuttgart.de::c9f4d6d4-cafc-4074-808d-c91967f91f9f" providerId="AD" clId="Web-{0D6188ED-CB50-4F4E-87AE-EBC8252A9127}" dt="2021-01-28T12:50:37.010" v="270" actId="20577"/>
        <pc:sldMkLst>
          <pc:docMk/>
          <pc:sldMk cId="3698793084" sldId="292"/>
        </pc:sldMkLst>
        <pc:spChg chg="mod">
          <ac:chgData name="Neitzert Nico Jose (wi18127)" userId="S::wi18127@lehre.dhbw-stuttgart.de::c9f4d6d4-cafc-4074-808d-c91967f91f9f" providerId="AD" clId="Web-{0D6188ED-CB50-4F4E-87AE-EBC8252A9127}" dt="2021-01-28T12:50:37.010" v="270" actId="20577"/>
          <ac:spMkLst>
            <pc:docMk/>
            <pc:sldMk cId="3698793084" sldId="292"/>
            <ac:spMk id="6" creationId="{21F3250A-A249-4A05-B2CF-7B5CD61B0329}"/>
          </ac:spMkLst>
        </pc:spChg>
      </pc:sldChg>
    </pc:docChg>
  </pc:docChgLst>
  <pc:docChgLst>
    <pc:chgData name="Neitzert Nico Jose (wi18127)" userId="S::wi18127@lehre.dhbw-stuttgart.de::c9f4d6d4-cafc-4074-808d-c91967f91f9f" providerId="AD" clId="Web-{2F0DFF1A-1F2A-42D9-9CE7-9CD31AABBAB8}"/>
    <pc:docChg chg="modSld">
      <pc:chgData name="Neitzert Nico Jose (wi18127)" userId="S::wi18127@lehre.dhbw-stuttgart.de::c9f4d6d4-cafc-4074-808d-c91967f91f9f" providerId="AD" clId="Web-{2F0DFF1A-1F2A-42D9-9CE7-9CD31AABBAB8}" dt="2021-01-05T08:00:49.788" v="1"/>
      <pc:docMkLst>
        <pc:docMk/>
      </pc:docMkLst>
      <pc:sldChg chg="mod modShow">
        <pc:chgData name="Neitzert Nico Jose (wi18127)" userId="S::wi18127@lehre.dhbw-stuttgart.de::c9f4d6d4-cafc-4074-808d-c91967f91f9f" providerId="AD" clId="Web-{2F0DFF1A-1F2A-42D9-9CE7-9CD31AABBAB8}" dt="2021-01-05T08:00:49.788" v="1"/>
        <pc:sldMkLst>
          <pc:docMk/>
          <pc:sldMk cId="3396447795" sldId="256"/>
        </pc:sldMkLst>
      </pc:sldChg>
    </pc:docChg>
  </pc:docChgLst>
  <pc:docChgLst>
    <pc:chgData name="Neitzert Nico Jose (wi18127)" userId="S::wi18127@lehre.dhbw-stuttgart.de::c9f4d6d4-cafc-4074-808d-c91967f91f9f" providerId="AD" clId="Web-{8F264A39-0D0D-49E6-8186-ADE0E065C512}"/>
    <pc:docChg chg="delSld modSld">
      <pc:chgData name="Neitzert Nico Jose (wi18127)" userId="S::wi18127@lehre.dhbw-stuttgart.de::c9f4d6d4-cafc-4074-808d-c91967f91f9f" providerId="AD" clId="Web-{8F264A39-0D0D-49E6-8186-ADE0E065C512}" dt="2021-02-01T15:38:29.284" v="37" actId="20577"/>
      <pc:docMkLst>
        <pc:docMk/>
      </pc:docMkLst>
      <pc:sldChg chg="modSp">
        <pc:chgData name="Neitzert Nico Jose (wi18127)" userId="S::wi18127@lehre.dhbw-stuttgart.de::c9f4d6d4-cafc-4074-808d-c91967f91f9f" providerId="AD" clId="Web-{8F264A39-0D0D-49E6-8186-ADE0E065C512}" dt="2021-02-01T15:37:45.985" v="25" actId="20577"/>
        <pc:sldMkLst>
          <pc:docMk/>
          <pc:sldMk cId="4138933757" sldId="280"/>
        </pc:sldMkLst>
        <pc:spChg chg="mod">
          <ac:chgData name="Neitzert Nico Jose (wi18127)" userId="S::wi18127@lehre.dhbw-stuttgart.de::c9f4d6d4-cafc-4074-808d-c91967f91f9f" providerId="AD" clId="Web-{8F264A39-0D0D-49E6-8186-ADE0E065C512}" dt="2021-02-01T15:37:45.985" v="25" actId="20577"/>
          <ac:spMkLst>
            <pc:docMk/>
            <pc:sldMk cId="4138933757" sldId="280"/>
            <ac:spMk id="6" creationId="{21F3250A-A249-4A05-B2CF-7B5CD61B0329}"/>
          </ac:spMkLst>
        </pc:spChg>
      </pc:sldChg>
      <pc:sldChg chg="del">
        <pc:chgData name="Neitzert Nico Jose (wi18127)" userId="S::wi18127@lehre.dhbw-stuttgart.de::c9f4d6d4-cafc-4074-808d-c91967f91f9f" providerId="AD" clId="Web-{8F264A39-0D0D-49E6-8186-ADE0E065C512}" dt="2021-02-01T15:28:13.016" v="0"/>
        <pc:sldMkLst>
          <pc:docMk/>
          <pc:sldMk cId="535544703" sldId="283"/>
        </pc:sldMkLst>
      </pc:sldChg>
      <pc:sldChg chg="modSp">
        <pc:chgData name="Neitzert Nico Jose (wi18127)" userId="S::wi18127@lehre.dhbw-stuttgart.de::c9f4d6d4-cafc-4074-808d-c91967f91f9f" providerId="AD" clId="Web-{8F264A39-0D0D-49E6-8186-ADE0E065C512}" dt="2021-02-01T15:36:49.890" v="22" actId="20577"/>
        <pc:sldMkLst>
          <pc:docMk/>
          <pc:sldMk cId="636245419" sldId="284"/>
        </pc:sldMkLst>
        <pc:spChg chg="mod">
          <ac:chgData name="Neitzert Nico Jose (wi18127)" userId="S::wi18127@lehre.dhbw-stuttgart.de::c9f4d6d4-cafc-4074-808d-c91967f91f9f" providerId="AD" clId="Web-{8F264A39-0D0D-49E6-8186-ADE0E065C512}" dt="2021-02-01T15:36:49.890" v="22" actId="20577"/>
          <ac:spMkLst>
            <pc:docMk/>
            <pc:sldMk cId="636245419" sldId="284"/>
            <ac:spMk id="4" creationId="{AA54DB61-E1A0-4F60-9CE7-A25D2E974D0E}"/>
          </ac:spMkLst>
        </pc:spChg>
      </pc:sldChg>
      <pc:sldChg chg="modSp">
        <pc:chgData name="Neitzert Nico Jose (wi18127)" userId="S::wi18127@lehre.dhbw-stuttgart.de::c9f4d6d4-cafc-4074-808d-c91967f91f9f" providerId="AD" clId="Web-{8F264A39-0D0D-49E6-8186-ADE0E065C512}" dt="2021-02-01T15:38:29.284" v="37" actId="20577"/>
        <pc:sldMkLst>
          <pc:docMk/>
          <pc:sldMk cId="3698793084" sldId="292"/>
        </pc:sldMkLst>
        <pc:spChg chg="mod">
          <ac:chgData name="Neitzert Nico Jose (wi18127)" userId="S::wi18127@lehre.dhbw-stuttgart.de::c9f4d6d4-cafc-4074-808d-c91967f91f9f" providerId="AD" clId="Web-{8F264A39-0D0D-49E6-8186-ADE0E065C512}" dt="2021-02-01T15:38:29.284" v="37" actId="20577"/>
          <ac:spMkLst>
            <pc:docMk/>
            <pc:sldMk cId="3698793084" sldId="292"/>
            <ac:spMk id="6" creationId="{21F3250A-A249-4A05-B2CF-7B5CD61B0329}"/>
          </ac:spMkLst>
        </pc:spChg>
      </pc:sldChg>
    </pc:docChg>
  </pc:docChgLst>
  <pc:docChgLst>
    <pc:chgData name="Heinle Sven (wi18199)" userId="S::wi18199@lehre.dhbw-stuttgart.de::fe88c4c2-1eea-496a-8418-3b2b9e40f275" providerId="AD" clId="Web-{53BE391C-A94C-401B-B554-9BDD2BD41772}"/>
    <pc:docChg chg="addSld modSld">
      <pc:chgData name="Heinle Sven (wi18199)" userId="S::wi18199@lehre.dhbw-stuttgart.de::fe88c4c2-1eea-496a-8418-3b2b9e40f275" providerId="AD" clId="Web-{53BE391C-A94C-401B-B554-9BDD2BD41772}" dt="2021-01-05T08:17:52.581" v="40" actId="1076"/>
      <pc:docMkLst>
        <pc:docMk/>
      </pc:docMkLst>
      <pc:sldChg chg="addSp delSp modSp new">
        <pc:chgData name="Heinle Sven (wi18199)" userId="S::wi18199@lehre.dhbw-stuttgart.de::fe88c4c2-1eea-496a-8418-3b2b9e40f275" providerId="AD" clId="Web-{53BE391C-A94C-401B-B554-9BDD2BD41772}" dt="2021-01-05T08:17:52.581" v="40" actId="1076"/>
        <pc:sldMkLst>
          <pc:docMk/>
          <pc:sldMk cId="3494315616" sldId="267"/>
        </pc:sldMkLst>
        <pc:spChg chg="mod">
          <ac:chgData name="Heinle Sven (wi18199)" userId="S::wi18199@lehre.dhbw-stuttgart.de::fe88c4c2-1eea-496a-8418-3b2b9e40f275" providerId="AD" clId="Web-{53BE391C-A94C-401B-B554-9BDD2BD41772}" dt="2021-01-05T08:17:31.878" v="33" actId="20577"/>
          <ac:spMkLst>
            <pc:docMk/>
            <pc:sldMk cId="3494315616" sldId="267"/>
            <ac:spMk id="2" creationId="{FC0D8BD0-08AB-4B2D-B1B5-0937B360BAF6}"/>
          </ac:spMkLst>
        </pc:spChg>
        <pc:spChg chg="del">
          <ac:chgData name="Heinle Sven (wi18199)" userId="S::wi18199@lehre.dhbw-stuttgart.de::fe88c4c2-1eea-496a-8418-3b2b9e40f275" providerId="AD" clId="Web-{53BE391C-A94C-401B-B554-9BDD2BD41772}" dt="2021-01-05T08:17:43.300" v="36"/>
          <ac:spMkLst>
            <pc:docMk/>
            <pc:sldMk cId="3494315616" sldId="267"/>
            <ac:spMk id="3" creationId="{4680C626-5A36-48A7-A96E-0F7DFA41DB1D}"/>
          </ac:spMkLst>
        </pc:spChg>
        <pc:picChg chg="add mod ord">
          <ac:chgData name="Heinle Sven (wi18199)" userId="S::wi18199@lehre.dhbw-stuttgart.de::fe88c4c2-1eea-496a-8418-3b2b9e40f275" providerId="AD" clId="Web-{53BE391C-A94C-401B-B554-9BDD2BD41772}" dt="2021-01-05T08:17:52.581" v="40" actId="1076"/>
          <ac:picMkLst>
            <pc:docMk/>
            <pc:sldMk cId="3494315616" sldId="267"/>
            <ac:picMk id="4" creationId="{12ABF409-8661-4072-A5EF-6180E39F92BD}"/>
          </ac:picMkLst>
        </pc:picChg>
        <pc:picChg chg="add del mod">
          <ac:chgData name="Heinle Sven (wi18199)" userId="S::wi18199@lehre.dhbw-stuttgart.de::fe88c4c2-1eea-496a-8418-3b2b9e40f275" providerId="AD" clId="Web-{53BE391C-A94C-401B-B554-9BDD2BD41772}" dt="2021-01-05T08:17:45.878" v="38"/>
          <ac:picMkLst>
            <pc:docMk/>
            <pc:sldMk cId="3494315616" sldId="267"/>
            <ac:picMk id="5" creationId="{55C0E889-D6AF-426A-9818-7EE13CEAA34B}"/>
          </ac:picMkLst>
        </pc:picChg>
      </pc:sldChg>
    </pc:docChg>
  </pc:docChgLst>
  <pc:docChgLst>
    <pc:chgData name="Neitzert Nico Jose (wi18127)" userId="S::wi18127@lehre.dhbw-stuttgart.de::c9f4d6d4-cafc-4074-808d-c91967f91f9f" providerId="AD" clId="Web-{3F795F2F-6E49-4678-A251-EEFCD82B6D4C}"/>
    <pc:docChg chg="modSld">
      <pc:chgData name="Neitzert Nico Jose (wi18127)" userId="S::wi18127@lehre.dhbw-stuttgart.de::c9f4d6d4-cafc-4074-808d-c91967f91f9f" providerId="AD" clId="Web-{3F795F2F-6E49-4678-A251-EEFCD82B6D4C}" dt="2021-01-28T10:53:35.400" v="66"/>
      <pc:docMkLst>
        <pc:docMk/>
      </pc:docMkLst>
      <pc:sldChg chg="modNotes">
        <pc:chgData name="Neitzert Nico Jose (wi18127)" userId="S::wi18127@lehre.dhbw-stuttgart.de::c9f4d6d4-cafc-4074-808d-c91967f91f9f" providerId="AD" clId="Web-{3F795F2F-6E49-4678-A251-EEFCD82B6D4C}" dt="2021-01-28T10:53:35.400" v="66"/>
        <pc:sldMkLst>
          <pc:docMk/>
          <pc:sldMk cId="831583065" sldId="266"/>
        </pc:sldMkLst>
      </pc:sldChg>
    </pc:docChg>
  </pc:docChgLst>
  <pc:docChgLst>
    <pc:chgData name="Neitzert Nico Jose (wi18127)" userId="S::wi18127@lehre.dhbw-stuttgart.de::c9f4d6d4-cafc-4074-808d-c91967f91f9f" providerId="AD" clId="Web-{B739B138-8922-4841-AC84-9ECE326CDDDC}"/>
    <pc:docChg chg="modSld">
      <pc:chgData name="Neitzert Nico Jose (wi18127)" userId="S::wi18127@lehre.dhbw-stuttgart.de::c9f4d6d4-cafc-4074-808d-c91967f91f9f" providerId="AD" clId="Web-{B739B138-8922-4841-AC84-9ECE326CDDDC}" dt="2021-01-28T10:09:06.447" v="6"/>
      <pc:docMkLst>
        <pc:docMk/>
      </pc:docMkLst>
      <pc:sldChg chg="addSp delSp modSp">
        <pc:chgData name="Neitzert Nico Jose (wi18127)" userId="S::wi18127@lehre.dhbw-stuttgart.de::c9f4d6d4-cafc-4074-808d-c91967f91f9f" providerId="AD" clId="Web-{B739B138-8922-4841-AC84-9ECE326CDDDC}" dt="2021-01-28T10:09:06.447" v="6"/>
        <pc:sldMkLst>
          <pc:docMk/>
          <pc:sldMk cId="4138933757" sldId="280"/>
        </pc:sldMkLst>
        <pc:spChg chg="add mod">
          <ac:chgData name="Neitzert Nico Jose (wi18127)" userId="S::wi18127@lehre.dhbw-stuttgart.de::c9f4d6d4-cafc-4074-808d-c91967f91f9f" providerId="AD" clId="Web-{B739B138-8922-4841-AC84-9ECE326CDDDC}" dt="2021-01-28T10:09:06.447" v="6"/>
          <ac:spMkLst>
            <pc:docMk/>
            <pc:sldMk cId="4138933757" sldId="280"/>
            <ac:spMk id="6" creationId="{21F3250A-A249-4A05-B2CF-7B5CD61B0329}"/>
          </ac:spMkLst>
        </pc:spChg>
        <pc:graphicFrameChg chg="del">
          <ac:chgData name="Neitzert Nico Jose (wi18127)" userId="S::wi18127@lehre.dhbw-stuttgart.de::c9f4d6d4-cafc-4074-808d-c91967f91f9f" providerId="AD" clId="Web-{B739B138-8922-4841-AC84-9ECE326CDDDC}" dt="2021-01-28T10:09:06.447" v="6"/>
          <ac:graphicFrameMkLst>
            <pc:docMk/>
            <pc:sldMk cId="4138933757" sldId="280"/>
            <ac:graphicFrameMk id="3" creationId="{C3A9EB1C-9AB9-443B-BF4E-E66C6A9CF877}"/>
          </ac:graphicFrameMkLst>
        </pc:graphicFrameChg>
      </pc:sldChg>
      <pc:sldChg chg="addSp modSp">
        <pc:chgData name="Neitzert Nico Jose (wi18127)" userId="S::wi18127@lehre.dhbw-stuttgart.de::c9f4d6d4-cafc-4074-808d-c91967f91f9f" providerId="AD" clId="Web-{B739B138-8922-4841-AC84-9ECE326CDDDC}" dt="2021-01-28T10:08:58.244" v="5" actId="20577"/>
        <pc:sldMkLst>
          <pc:docMk/>
          <pc:sldMk cId="636245419" sldId="284"/>
        </pc:sldMkLst>
        <pc:spChg chg="mod">
          <ac:chgData name="Neitzert Nico Jose (wi18127)" userId="S::wi18127@lehre.dhbw-stuttgart.de::c9f4d6d4-cafc-4074-808d-c91967f91f9f" providerId="AD" clId="Web-{B739B138-8922-4841-AC84-9ECE326CDDDC}" dt="2021-01-28T10:08:58.244" v="5" actId="20577"/>
          <ac:spMkLst>
            <pc:docMk/>
            <pc:sldMk cId="636245419" sldId="284"/>
            <ac:spMk id="2" creationId="{6AC56F05-9083-41E3-A766-EA43342B47C3}"/>
          </ac:spMkLst>
        </pc:spChg>
        <pc:spChg chg="mod">
          <ac:chgData name="Neitzert Nico Jose (wi18127)" userId="S::wi18127@lehre.dhbw-stuttgart.de::c9f4d6d4-cafc-4074-808d-c91967f91f9f" providerId="AD" clId="Web-{B739B138-8922-4841-AC84-9ECE326CDDDC}" dt="2021-01-28T10:06:27.380" v="0" actId="20577"/>
          <ac:spMkLst>
            <pc:docMk/>
            <pc:sldMk cId="636245419" sldId="284"/>
            <ac:spMk id="4" creationId="{AA54DB61-E1A0-4F60-9CE7-A25D2E974D0E}"/>
          </ac:spMkLst>
        </pc:spChg>
        <pc:picChg chg="add mod">
          <ac:chgData name="Neitzert Nico Jose (wi18127)" userId="S::wi18127@lehre.dhbw-stuttgart.de::c9f4d6d4-cafc-4074-808d-c91967f91f9f" providerId="AD" clId="Web-{B739B138-8922-4841-AC84-9ECE326CDDDC}" dt="2021-01-28T10:08:38.884" v="4" actId="1076"/>
          <ac:picMkLst>
            <pc:docMk/>
            <pc:sldMk cId="636245419" sldId="284"/>
            <ac:picMk id="5" creationId="{D67DFC06-F121-4BD4-AACE-2D4D1BD28794}"/>
          </ac:picMkLst>
        </pc:picChg>
      </pc:sldChg>
    </pc:docChg>
  </pc:docChgLst>
  <pc:docChgLst>
    <pc:chgData name="Heinle Sven (wi18199)" userId="S::wi18199@lehre.dhbw-stuttgart.de::fe88c4c2-1eea-496a-8418-3b2b9e40f275" providerId="AD" clId="Web-{0D924ABD-39C1-44F9-9CAC-C710676890CD}"/>
    <pc:docChg chg="modSld">
      <pc:chgData name="Heinle Sven (wi18199)" userId="S::wi18199@lehre.dhbw-stuttgart.de::fe88c4c2-1eea-496a-8418-3b2b9e40f275" providerId="AD" clId="Web-{0D924ABD-39C1-44F9-9CAC-C710676890CD}" dt="2021-01-28T10:04:55.238" v="34" actId="20577"/>
      <pc:docMkLst>
        <pc:docMk/>
      </pc:docMkLst>
      <pc:sldChg chg="modSp">
        <pc:chgData name="Heinle Sven (wi18199)" userId="S::wi18199@lehre.dhbw-stuttgart.de::fe88c4c2-1eea-496a-8418-3b2b9e40f275" providerId="AD" clId="Web-{0D924ABD-39C1-44F9-9CAC-C710676890CD}" dt="2021-01-28T10:04:55.238" v="34" actId="20577"/>
        <pc:sldMkLst>
          <pc:docMk/>
          <pc:sldMk cId="2718676968" sldId="257"/>
        </pc:sldMkLst>
        <pc:spChg chg="mod">
          <ac:chgData name="Heinle Sven (wi18199)" userId="S::wi18199@lehre.dhbw-stuttgart.de::fe88c4c2-1eea-496a-8418-3b2b9e40f275" providerId="AD" clId="Web-{0D924ABD-39C1-44F9-9CAC-C710676890CD}" dt="2021-01-28T10:04:55.238" v="34" actId="20577"/>
          <ac:spMkLst>
            <pc:docMk/>
            <pc:sldMk cId="2718676968" sldId="257"/>
            <ac:spMk id="5" creationId="{2135E6BE-97E0-4532-8003-E189FB773C92}"/>
          </ac:spMkLst>
        </pc:spChg>
      </pc:sldChg>
    </pc:docChg>
  </pc:docChgLst>
  <pc:docChgLst>
    <pc:chgData name="Heinle Sven (wi18199)" userId="S::wi18199@lehre.dhbw-stuttgart.de::fe88c4c2-1eea-496a-8418-3b2b9e40f275" providerId="AD" clId="Web-{88474429-1AA4-47AD-9E93-FFCC27F97F77}"/>
    <pc:docChg chg="modSld">
      <pc:chgData name="Heinle Sven (wi18199)" userId="S::wi18199@lehre.dhbw-stuttgart.de::fe88c4c2-1eea-496a-8418-3b2b9e40f275" providerId="AD" clId="Web-{88474429-1AA4-47AD-9E93-FFCC27F97F77}" dt="2021-01-05T08:15:59.657" v="3" actId="20577"/>
      <pc:docMkLst>
        <pc:docMk/>
      </pc:docMkLst>
      <pc:sldChg chg="modSp">
        <pc:chgData name="Heinle Sven (wi18199)" userId="S::wi18199@lehre.dhbw-stuttgart.de::fe88c4c2-1eea-496a-8418-3b2b9e40f275" providerId="AD" clId="Web-{88474429-1AA4-47AD-9E93-FFCC27F97F77}" dt="2021-01-05T08:15:59.657" v="2" actId="20577"/>
        <pc:sldMkLst>
          <pc:docMk/>
          <pc:sldMk cId="2718676968" sldId="257"/>
        </pc:sldMkLst>
        <pc:spChg chg="mod">
          <ac:chgData name="Heinle Sven (wi18199)" userId="S::wi18199@lehre.dhbw-stuttgart.de::fe88c4c2-1eea-496a-8418-3b2b9e40f275" providerId="AD" clId="Web-{88474429-1AA4-47AD-9E93-FFCC27F97F77}" dt="2021-01-05T08:15:59.657" v="2" actId="20577"/>
          <ac:spMkLst>
            <pc:docMk/>
            <pc:sldMk cId="2718676968" sldId="257"/>
            <ac:spMk id="5" creationId="{2135E6BE-97E0-4532-8003-E189FB773C92}"/>
          </ac:spMkLst>
        </pc:spChg>
      </pc:sldChg>
    </pc:docChg>
  </pc:docChgLst>
  <pc:docChgLst>
    <pc:chgData name="Heinle Sven (wi18199)" userId="S::wi18199@lehre.dhbw-stuttgart.de::fe88c4c2-1eea-496a-8418-3b2b9e40f275" providerId="AD" clId="Web-{1222A3F7-4EB9-4F51-A80B-A4071D837296}"/>
    <pc:docChg chg="modSld">
      <pc:chgData name="Heinle Sven (wi18199)" userId="S::wi18199@lehre.dhbw-stuttgart.de::fe88c4c2-1eea-496a-8418-3b2b9e40f275" providerId="AD" clId="Web-{1222A3F7-4EB9-4F51-A80B-A4071D837296}" dt="2021-01-28T10:03:33.230" v="3" actId="20577"/>
      <pc:docMkLst>
        <pc:docMk/>
      </pc:docMkLst>
      <pc:sldChg chg="modSp">
        <pc:chgData name="Heinle Sven (wi18199)" userId="S::wi18199@lehre.dhbw-stuttgart.de::fe88c4c2-1eea-496a-8418-3b2b9e40f275" providerId="AD" clId="Web-{1222A3F7-4EB9-4F51-A80B-A4071D837296}" dt="2021-01-28T10:03:33.230" v="3" actId="20577"/>
        <pc:sldMkLst>
          <pc:docMk/>
          <pc:sldMk cId="2718676968" sldId="257"/>
        </pc:sldMkLst>
        <pc:spChg chg="mod">
          <ac:chgData name="Heinle Sven (wi18199)" userId="S::wi18199@lehre.dhbw-stuttgart.de::fe88c4c2-1eea-496a-8418-3b2b9e40f275" providerId="AD" clId="Web-{1222A3F7-4EB9-4F51-A80B-A4071D837296}" dt="2021-01-28T10:03:33.230" v="3" actId="20577"/>
          <ac:spMkLst>
            <pc:docMk/>
            <pc:sldMk cId="2718676968" sldId="257"/>
            <ac:spMk id="5" creationId="{2135E6BE-97E0-4532-8003-E189FB773C92}"/>
          </ac:spMkLst>
        </pc:spChg>
      </pc:sldChg>
    </pc:docChg>
  </pc:docChgLst>
  <pc:docChgLst>
    <pc:chgData name="Neitzert Nico Jose (wi18127)" userId="S::wi18127@lehre.dhbw-stuttgart.de::c9f4d6d4-cafc-4074-808d-c91967f91f9f" providerId="AD" clId="Web-{99BCE0AB-0721-4655-AEAE-37AC5CBA8FD7}"/>
    <pc:docChg chg="modSld sldOrd">
      <pc:chgData name="Neitzert Nico Jose (wi18127)" userId="S::wi18127@lehre.dhbw-stuttgart.de::c9f4d6d4-cafc-4074-808d-c91967f91f9f" providerId="AD" clId="Web-{99BCE0AB-0721-4655-AEAE-37AC5CBA8FD7}" dt="2021-01-28T10:40:30.216" v="435" actId="1076"/>
      <pc:docMkLst>
        <pc:docMk/>
      </pc:docMkLst>
      <pc:sldChg chg="modSp">
        <pc:chgData name="Neitzert Nico Jose (wi18127)" userId="S::wi18127@lehre.dhbw-stuttgart.de::c9f4d6d4-cafc-4074-808d-c91967f91f9f" providerId="AD" clId="Web-{99BCE0AB-0721-4655-AEAE-37AC5CBA8FD7}" dt="2021-01-28T10:33:08.225" v="418" actId="20577"/>
        <pc:sldMkLst>
          <pc:docMk/>
          <pc:sldMk cId="2718676968" sldId="257"/>
        </pc:sldMkLst>
        <pc:spChg chg="mod">
          <ac:chgData name="Neitzert Nico Jose (wi18127)" userId="S::wi18127@lehre.dhbw-stuttgart.de::c9f4d6d4-cafc-4074-808d-c91967f91f9f" providerId="AD" clId="Web-{99BCE0AB-0721-4655-AEAE-37AC5CBA8FD7}" dt="2021-01-28T10:33:08.225" v="418" actId="20577"/>
          <ac:spMkLst>
            <pc:docMk/>
            <pc:sldMk cId="2718676968" sldId="257"/>
            <ac:spMk id="5" creationId="{2135E6BE-97E0-4532-8003-E189FB773C92}"/>
          </ac:spMkLst>
        </pc:spChg>
      </pc:sldChg>
      <pc:sldChg chg="modSp">
        <pc:chgData name="Neitzert Nico Jose (wi18127)" userId="S::wi18127@lehre.dhbw-stuttgart.de::c9f4d6d4-cafc-4074-808d-c91967f91f9f" providerId="AD" clId="Web-{99BCE0AB-0721-4655-AEAE-37AC5CBA8FD7}" dt="2021-01-28T10:24:00.107" v="3"/>
        <pc:sldMkLst>
          <pc:docMk/>
          <pc:sldMk cId="162429326" sldId="259"/>
        </pc:sldMkLst>
        <pc:graphicFrameChg chg="mod modGraphic">
          <ac:chgData name="Neitzert Nico Jose (wi18127)" userId="S::wi18127@lehre.dhbw-stuttgart.de::c9f4d6d4-cafc-4074-808d-c91967f91f9f" providerId="AD" clId="Web-{99BCE0AB-0721-4655-AEAE-37AC5CBA8FD7}" dt="2021-01-28T10:24:00.107" v="3"/>
          <ac:graphicFrameMkLst>
            <pc:docMk/>
            <pc:sldMk cId="162429326" sldId="259"/>
            <ac:graphicFrameMk id="4" creationId="{54624BCC-1354-43CF-ACB2-47AFB17AEB72}"/>
          </ac:graphicFrameMkLst>
        </pc:graphicFrameChg>
      </pc:sldChg>
      <pc:sldChg chg="modNotes">
        <pc:chgData name="Neitzert Nico Jose (wi18127)" userId="S::wi18127@lehre.dhbw-stuttgart.de::c9f4d6d4-cafc-4074-808d-c91967f91f9f" providerId="AD" clId="Web-{99BCE0AB-0721-4655-AEAE-37AC5CBA8FD7}" dt="2021-01-28T10:25:44.640" v="24"/>
        <pc:sldMkLst>
          <pc:docMk/>
          <pc:sldMk cId="1626376096" sldId="260"/>
        </pc:sldMkLst>
      </pc:sldChg>
      <pc:sldChg chg="modNotes">
        <pc:chgData name="Neitzert Nico Jose (wi18127)" userId="S::wi18127@lehre.dhbw-stuttgart.de::c9f4d6d4-cafc-4074-808d-c91967f91f9f" providerId="AD" clId="Web-{99BCE0AB-0721-4655-AEAE-37AC5CBA8FD7}" dt="2021-01-28T10:26:45.500" v="91"/>
        <pc:sldMkLst>
          <pc:docMk/>
          <pc:sldMk cId="838166538" sldId="261"/>
        </pc:sldMkLst>
      </pc:sldChg>
      <pc:sldChg chg="modNotes">
        <pc:chgData name="Neitzert Nico Jose (wi18127)" userId="S::wi18127@lehre.dhbw-stuttgart.de::c9f4d6d4-cafc-4074-808d-c91967f91f9f" providerId="AD" clId="Web-{99BCE0AB-0721-4655-AEAE-37AC5CBA8FD7}" dt="2021-01-28T10:28:44.486" v="221"/>
        <pc:sldMkLst>
          <pc:docMk/>
          <pc:sldMk cId="3494315616" sldId="267"/>
        </pc:sldMkLst>
      </pc:sldChg>
      <pc:sldChg chg="ord modNotes">
        <pc:chgData name="Neitzert Nico Jose (wi18127)" userId="S::wi18127@lehre.dhbw-stuttgart.de::c9f4d6d4-cafc-4074-808d-c91967f91f9f" providerId="AD" clId="Web-{99BCE0AB-0721-4655-AEAE-37AC5CBA8FD7}" dt="2021-01-28T10:39:30.808" v="430"/>
        <pc:sldMkLst>
          <pc:docMk/>
          <pc:sldMk cId="2201803016" sldId="269"/>
        </pc:sldMkLst>
      </pc:sldChg>
      <pc:sldChg chg="modNotes">
        <pc:chgData name="Neitzert Nico Jose (wi18127)" userId="S::wi18127@lehre.dhbw-stuttgart.de::c9f4d6d4-cafc-4074-808d-c91967f91f9f" providerId="AD" clId="Web-{99BCE0AB-0721-4655-AEAE-37AC5CBA8FD7}" dt="2021-01-28T10:32:11.583" v="414"/>
        <pc:sldMkLst>
          <pc:docMk/>
          <pc:sldMk cId="2660097828" sldId="275"/>
        </pc:sldMkLst>
      </pc:sldChg>
      <pc:sldChg chg="modNotes">
        <pc:chgData name="Neitzert Nico Jose (wi18127)" userId="S::wi18127@lehre.dhbw-stuttgart.de::c9f4d6d4-cafc-4074-808d-c91967f91f9f" providerId="AD" clId="Web-{99BCE0AB-0721-4655-AEAE-37AC5CBA8FD7}" dt="2021-01-28T10:40:07.512" v="432"/>
        <pc:sldMkLst>
          <pc:docMk/>
          <pc:sldMk cId="2715375847" sldId="285"/>
        </pc:sldMkLst>
      </pc:sldChg>
      <pc:sldChg chg="modNotes">
        <pc:chgData name="Neitzert Nico Jose (wi18127)" userId="S::wi18127@lehre.dhbw-stuttgart.de::c9f4d6d4-cafc-4074-808d-c91967f91f9f" providerId="AD" clId="Web-{99BCE0AB-0721-4655-AEAE-37AC5CBA8FD7}" dt="2021-01-28T10:29:10.456" v="277"/>
        <pc:sldMkLst>
          <pc:docMk/>
          <pc:sldMk cId="1145201454" sldId="286"/>
        </pc:sldMkLst>
      </pc:sldChg>
      <pc:sldChg chg="modNotes">
        <pc:chgData name="Neitzert Nico Jose (wi18127)" userId="S::wi18127@lehre.dhbw-stuttgart.de::c9f4d6d4-cafc-4074-808d-c91967f91f9f" providerId="AD" clId="Web-{99BCE0AB-0721-4655-AEAE-37AC5CBA8FD7}" dt="2021-01-28T10:30:24.019" v="354"/>
        <pc:sldMkLst>
          <pc:docMk/>
          <pc:sldMk cId="2733857949" sldId="288"/>
        </pc:sldMkLst>
      </pc:sldChg>
      <pc:sldChg chg="modNotes">
        <pc:chgData name="Neitzert Nico Jose (wi18127)" userId="S::wi18127@lehre.dhbw-stuttgart.de::c9f4d6d4-cafc-4074-808d-c91967f91f9f" providerId="AD" clId="Web-{99BCE0AB-0721-4655-AEAE-37AC5CBA8FD7}" dt="2021-01-28T10:37:14.244" v="421"/>
        <pc:sldMkLst>
          <pc:docMk/>
          <pc:sldMk cId="320952747" sldId="290"/>
        </pc:sldMkLst>
      </pc:sldChg>
      <pc:sldChg chg="modSp modNotes">
        <pc:chgData name="Neitzert Nico Jose (wi18127)" userId="S::wi18127@lehre.dhbw-stuttgart.de::c9f4d6d4-cafc-4074-808d-c91967f91f9f" providerId="AD" clId="Web-{99BCE0AB-0721-4655-AEAE-37AC5CBA8FD7}" dt="2021-01-28T10:40:30.216" v="435" actId="1076"/>
        <pc:sldMkLst>
          <pc:docMk/>
          <pc:sldMk cId="3607858834" sldId="291"/>
        </pc:sldMkLst>
        <pc:picChg chg="mod">
          <ac:chgData name="Neitzert Nico Jose (wi18127)" userId="S::wi18127@lehre.dhbw-stuttgart.de::c9f4d6d4-cafc-4074-808d-c91967f91f9f" providerId="AD" clId="Web-{99BCE0AB-0721-4655-AEAE-37AC5CBA8FD7}" dt="2021-01-28T10:40:30.216" v="435" actId="1076"/>
          <ac:picMkLst>
            <pc:docMk/>
            <pc:sldMk cId="3607858834" sldId="291"/>
            <ac:picMk id="4" creationId="{3AE782B4-A0B2-4BD1-91ED-D735985CA154}"/>
          </ac:picMkLst>
        </pc:picChg>
      </pc:sldChg>
    </pc:docChg>
  </pc:docChgLst>
  <pc:docChgLst>
    <pc:chgData name="Neitzert Nico Jose (wi18127)" userId="S::wi18127@lehre.dhbw-stuttgart.de::c9f4d6d4-cafc-4074-808d-c91967f91f9f" providerId="AD" clId="Web-{706D5A16-DE4C-407C-9932-DEEC07A0B725}"/>
    <pc:docChg chg="modSld">
      <pc:chgData name="Neitzert Nico Jose (wi18127)" userId="S::wi18127@lehre.dhbw-stuttgart.de::c9f4d6d4-cafc-4074-808d-c91967f91f9f" providerId="AD" clId="Web-{706D5A16-DE4C-407C-9932-DEEC07A0B725}" dt="2021-01-05T09:43:52.689" v="42" actId="1076"/>
      <pc:docMkLst>
        <pc:docMk/>
      </pc:docMkLst>
      <pc:sldChg chg="addSp delSp modSp">
        <pc:chgData name="Neitzert Nico Jose (wi18127)" userId="S::wi18127@lehre.dhbw-stuttgart.de::c9f4d6d4-cafc-4074-808d-c91967f91f9f" providerId="AD" clId="Web-{706D5A16-DE4C-407C-9932-DEEC07A0B725}" dt="2021-01-05T09:43:52.689" v="42" actId="1076"/>
        <pc:sldMkLst>
          <pc:docMk/>
          <pc:sldMk cId="3494315616" sldId="267"/>
        </pc:sldMkLst>
        <pc:spChg chg="add mod">
          <ac:chgData name="Neitzert Nico Jose (wi18127)" userId="S::wi18127@lehre.dhbw-stuttgart.de::c9f4d6d4-cafc-4074-808d-c91967f91f9f" providerId="AD" clId="Web-{706D5A16-DE4C-407C-9932-DEEC07A0B725}" dt="2021-01-05T09:43:52.689" v="42" actId="1076"/>
          <ac:spMkLst>
            <pc:docMk/>
            <pc:sldMk cId="3494315616" sldId="267"/>
            <ac:spMk id="5" creationId="{064B9DA9-D4FC-4320-B54A-0248483FBFC3}"/>
          </ac:spMkLst>
        </pc:spChg>
        <pc:spChg chg="add del">
          <ac:chgData name="Neitzert Nico Jose (wi18127)" userId="S::wi18127@lehre.dhbw-stuttgart.de::c9f4d6d4-cafc-4074-808d-c91967f91f9f" providerId="AD" clId="Web-{706D5A16-DE4C-407C-9932-DEEC07A0B725}" dt="2021-01-05T09:43:05.314" v="2"/>
          <ac:spMkLst>
            <pc:docMk/>
            <pc:sldMk cId="3494315616" sldId="267"/>
            <ac:spMk id="6" creationId="{F492118E-E4AB-424C-B718-275D77B1F21D}"/>
          </ac:spMkLst>
        </pc:spChg>
      </pc:sldChg>
    </pc:docChg>
  </pc:docChgLst>
  <pc:docChgLst>
    <pc:chgData name="Neitzert Nico Jose (wi18127)" userId="S::wi18127@lehre.dhbw-stuttgart.de::c9f4d6d4-cafc-4074-808d-c91967f91f9f" providerId="AD" clId="Web-{FA0F8087-6107-4F38-9AD5-8DACDC3BF38E}"/>
    <pc:docChg chg="modSld">
      <pc:chgData name="Neitzert Nico Jose (wi18127)" userId="S::wi18127@lehre.dhbw-stuttgart.de::c9f4d6d4-cafc-4074-808d-c91967f91f9f" providerId="AD" clId="Web-{FA0F8087-6107-4F38-9AD5-8DACDC3BF38E}" dt="2021-01-25T15:17:19.077" v="76" actId="20577"/>
      <pc:docMkLst>
        <pc:docMk/>
      </pc:docMkLst>
      <pc:sldChg chg="modSp">
        <pc:chgData name="Neitzert Nico Jose (wi18127)" userId="S::wi18127@lehre.dhbw-stuttgart.de::c9f4d6d4-cafc-4074-808d-c91967f91f9f" providerId="AD" clId="Web-{FA0F8087-6107-4F38-9AD5-8DACDC3BF38E}" dt="2021-01-25T15:17:19.077" v="76" actId="20577"/>
        <pc:sldMkLst>
          <pc:docMk/>
          <pc:sldMk cId="535544703" sldId="283"/>
        </pc:sldMkLst>
        <pc:spChg chg="mod">
          <ac:chgData name="Neitzert Nico Jose (wi18127)" userId="S::wi18127@lehre.dhbw-stuttgart.de::c9f4d6d4-cafc-4074-808d-c91967f91f9f" providerId="AD" clId="Web-{FA0F8087-6107-4F38-9AD5-8DACDC3BF38E}" dt="2021-01-25T15:17:19.077" v="76" actId="20577"/>
          <ac:spMkLst>
            <pc:docMk/>
            <pc:sldMk cId="535544703" sldId="283"/>
            <ac:spMk id="4" creationId="{AA54DB61-E1A0-4F60-9CE7-A25D2E974D0E}"/>
          </ac:spMkLst>
        </pc:spChg>
      </pc:sldChg>
    </pc:docChg>
  </pc:docChgLst>
  <pc:docChgLst>
    <pc:chgData name="Neitzert Nico Jose (wi18127)" userId="S::wi18127@lehre.dhbw-stuttgart.de::c9f4d6d4-cafc-4074-808d-c91967f91f9f" providerId="AD" clId="Web-{C4D0E1C2-181C-4DBF-93BA-5EE7C26267D9}"/>
    <pc:docChg chg="modSld">
      <pc:chgData name="Neitzert Nico Jose (wi18127)" userId="S::wi18127@lehre.dhbw-stuttgart.de::c9f4d6d4-cafc-4074-808d-c91967f91f9f" providerId="AD" clId="Web-{C4D0E1C2-181C-4DBF-93BA-5EE7C26267D9}" dt="2021-01-28T10:45:47.429" v="20" actId="1076"/>
      <pc:docMkLst>
        <pc:docMk/>
      </pc:docMkLst>
      <pc:sldChg chg="addSp delSp modSp">
        <pc:chgData name="Neitzert Nico Jose (wi18127)" userId="S::wi18127@lehre.dhbw-stuttgart.de::c9f4d6d4-cafc-4074-808d-c91967f91f9f" providerId="AD" clId="Web-{C4D0E1C2-181C-4DBF-93BA-5EE7C26267D9}" dt="2021-01-28T10:45:47.429" v="20" actId="1076"/>
        <pc:sldMkLst>
          <pc:docMk/>
          <pc:sldMk cId="3607858834" sldId="291"/>
        </pc:sldMkLst>
        <pc:picChg chg="add mod">
          <ac:chgData name="Neitzert Nico Jose (wi18127)" userId="S::wi18127@lehre.dhbw-stuttgart.de::c9f4d6d4-cafc-4074-808d-c91967f91f9f" providerId="AD" clId="Web-{C4D0E1C2-181C-4DBF-93BA-5EE7C26267D9}" dt="2021-01-28T10:45:47.429" v="20" actId="1076"/>
          <ac:picMkLst>
            <pc:docMk/>
            <pc:sldMk cId="3607858834" sldId="291"/>
            <ac:picMk id="3" creationId="{511F28BC-6375-4DAB-BF57-806926253D37}"/>
          </ac:picMkLst>
        </pc:picChg>
        <pc:picChg chg="add mod">
          <ac:chgData name="Neitzert Nico Jose (wi18127)" userId="S::wi18127@lehre.dhbw-stuttgart.de::c9f4d6d4-cafc-4074-808d-c91967f91f9f" providerId="AD" clId="Web-{C4D0E1C2-181C-4DBF-93BA-5EE7C26267D9}" dt="2021-01-28T10:45:12.806" v="10" actId="1076"/>
          <ac:picMkLst>
            <pc:docMk/>
            <pc:sldMk cId="3607858834" sldId="291"/>
            <ac:picMk id="5" creationId="{6FFDBDAE-8CCB-4A01-BBF1-B0FAB757B054}"/>
          </ac:picMkLst>
        </pc:picChg>
        <pc:picChg chg="add del mod">
          <ac:chgData name="Neitzert Nico Jose (wi18127)" userId="S::wi18127@lehre.dhbw-stuttgart.de::c9f4d6d4-cafc-4074-808d-c91967f91f9f" providerId="AD" clId="Web-{C4D0E1C2-181C-4DBF-93BA-5EE7C26267D9}" dt="2021-01-28T10:45:14.547" v="11"/>
          <ac:picMkLst>
            <pc:docMk/>
            <pc:sldMk cId="3607858834" sldId="291"/>
            <ac:picMk id="6" creationId="{8F8D1EF7-A967-42D8-9496-1FEDC1F48786}"/>
          </ac:picMkLst>
        </pc:picChg>
        <pc:picChg chg="add mod">
          <ac:chgData name="Neitzert Nico Jose (wi18127)" userId="S::wi18127@lehre.dhbw-stuttgart.de::c9f4d6d4-cafc-4074-808d-c91967f91f9f" providerId="AD" clId="Web-{C4D0E1C2-181C-4DBF-93BA-5EE7C26267D9}" dt="2021-01-28T10:45:44.678" v="19" actId="1076"/>
          <ac:picMkLst>
            <pc:docMk/>
            <pc:sldMk cId="3607858834" sldId="291"/>
            <ac:picMk id="7" creationId="{92AE2592-9B58-46F5-8E4F-EE5CE97A40DC}"/>
          </ac:picMkLst>
        </pc:picChg>
      </pc:sldChg>
    </pc:docChg>
  </pc:docChgLst>
  <pc:docChgLst>
    <pc:chgData name="Neitzert Nico Jose (wi18127)" userId="S::wi18127@lehre.dhbw-stuttgart.de::c9f4d6d4-cafc-4074-808d-c91967f91f9f" providerId="AD" clId="Web-{874A6B72-6D69-48C7-8FE4-7AAAE139CE20}"/>
    <pc:docChg chg="delSld modSld">
      <pc:chgData name="Neitzert Nico Jose (wi18127)" userId="S::wi18127@lehre.dhbw-stuttgart.de::c9f4d6d4-cafc-4074-808d-c91967f91f9f" providerId="AD" clId="Web-{874A6B72-6D69-48C7-8FE4-7AAAE139CE20}" dt="2021-01-05T08:48:20.533" v="262"/>
      <pc:docMkLst>
        <pc:docMk/>
      </pc:docMkLst>
      <pc:sldChg chg="addSp delSp modSp">
        <pc:chgData name="Neitzert Nico Jose (wi18127)" userId="S::wi18127@lehre.dhbw-stuttgart.de::c9f4d6d4-cafc-4074-808d-c91967f91f9f" providerId="AD" clId="Web-{874A6B72-6D69-48C7-8FE4-7AAAE139CE20}" dt="2021-01-05T08:45:03.559" v="217" actId="1076"/>
        <pc:sldMkLst>
          <pc:docMk/>
          <pc:sldMk cId="3396447795" sldId="256"/>
        </pc:sldMkLst>
        <pc:spChg chg="del mod">
          <ac:chgData name="Neitzert Nico Jose (wi18127)" userId="S::wi18127@lehre.dhbw-stuttgart.de::c9f4d6d4-cafc-4074-808d-c91967f91f9f" providerId="AD" clId="Web-{874A6B72-6D69-48C7-8FE4-7AAAE139CE20}" dt="2021-01-05T08:44:36.855" v="214"/>
          <ac:spMkLst>
            <pc:docMk/>
            <pc:sldMk cId="3396447795" sldId="256"/>
            <ac:spMk id="3" creationId="{1CA02A7B-B99A-4326-84D0-038A89E02C00}"/>
          </ac:spMkLst>
        </pc:spChg>
        <pc:spChg chg="add mod">
          <ac:chgData name="Neitzert Nico Jose (wi18127)" userId="S::wi18127@lehre.dhbw-stuttgart.de::c9f4d6d4-cafc-4074-808d-c91967f91f9f" providerId="AD" clId="Web-{874A6B72-6D69-48C7-8FE4-7AAAE139CE20}" dt="2021-01-05T08:45:03.559" v="217" actId="1076"/>
          <ac:spMkLst>
            <pc:docMk/>
            <pc:sldMk cId="3396447795" sldId="256"/>
            <ac:spMk id="4" creationId="{340FE6DF-3E4F-4E19-B089-CCE0E79924F6}"/>
          </ac:spMkLst>
        </pc:spChg>
        <pc:spChg chg="add del mod">
          <ac:chgData name="Neitzert Nico Jose (wi18127)" userId="S::wi18127@lehre.dhbw-stuttgart.de::c9f4d6d4-cafc-4074-808d-c91967f91f9f" providerId="AD" clId="Web-{874A6B72-6D69-48C7-8FE4-7AAAE139CE20}" dt="2021-01-05T08:44:51.184" v="216"/>
          <ac:spMkLst>
            <pc:docMk/>
            <pc:sldMk cId="3396447795" sldId="256"/>
            <ac:spMk id="6" creationId="{35D3D6EB-38EA-4BF5-A3F1-873F409F238F}"/>
          </ac:spMkLst>
        </pc:spChg>
      </pc:sldChg>
      <pc:sldChg chg="del">
        <pc:chgData name="Neitzert Nico Jose (wi18127)" userId="S::wi18127@lehre.dhbw-stuttgart.de::c9f4d6d4-cafc-4074-808d-c91967f91f9f" providerId="AD" clId="Web-{874A6B72-6D69-48C7-8FE4-7AAAE139CE20}" dt="2021-01-05T08:46:03.014" v="218"/>
        <pc:sldMkLst>
          <pc:docMk/>
          <pc:sldMk cId="1971619860" sldId="279"/>
        </pc:sldMkLst>
      </pc:sldChg>
      <pc:sldChg chg="addSp delSp modSp">
        <pc:chgData name="Neitzert Nico Jose (wi18127)" userId="S::wi18127@lehre.dhbw-stuttgart.de::c9f4d6d4-cafc-4074-808d-c91967f91f9f" providerId="AD" clId="Web-{874A6B72-6D69-48C7-8FE4-7AAAE139CE20}" dt="2021-01-05T08:48:20.533" v="262"/>
        <pc:sldMkLst>
          <pc:docMk/>
          <pc:sldMk cId="4138933757" sldId="280"/>
        </pc:sldMkLst>
        <pc:spChg chg="del">
          <ac:chgData name="Neitzert Nico Jose (wi18127)" userId="S::wi18127@lehre.dhbw-stuttgart.de::c9f4d6d4-cafc-4074-808d-c91967f91f9f" providerId="AD" clId="Web-{874A6B72-6D69-48C7-8FE4-7AAAE139CE20}" dt="2021-01-05T08:47:07.922" v="219"/>
          <ac:spMkLst>
            <pc:docMk/>
            <pc:sldMk cId="4138933757" sldId="280"/>
            <ac:spMk id="4" creationId="{AA54DB61-E1A0-4F60-9CE7-A25D2E974D0E}"/>
          </ac:spMkLst>
        </pc:spChg>
        <pc:graphicFrameChg chg="add mod ord modGraphic">
          <ac:chgData name="Neitzert Nico Jose (wi18127)" userId="S::wi18127@lehre.dhbw-stuttgart.de::c9f4d6d4-cafc-4074-808d-c91967f91f9f" providerId="AD" clId="Web-{874A6B72-6D69-48C7-8FE4-7AAAE139CE20}" dt="2021-01-05T08:48:20.533" v="262"/>
          <ac:graphicFrameMkLst>
            <pc:docMk/>
            <pc:sldMk cId="4138933757" sldId="280"/>
            <ac:graphicFrameMk id="3" creationId="{C3A9EB1C-9AB9-443B-BF4E-E66C6A9CF877}"/>
          </ac:graphicFrameMkLst>
        </pc:graphicFrameChg>
      </pc:sldChg>
    </pc:docChg>
  </pc:docChgLst>
  <pc:docChgLst>
    <pc:chgData name="Heinle Sven (wi18199)" userId="S::wi18199@lehre.dhbw-stuttgart.de::fe88c4c2-1eea-496a-8418-3b2b9e40f275" providerId="AD" clId="Web-{746A79C2-2901-43D3-BA63-04B3EDF21FB6}"/>
    <pc:docChg chg="addSld delSld modSld sldOrd">
      <pc:chgData name="Heinle Sven (wi18199)" userId="S::wi18199@lehre.dhbw-stuttgart.de::fe88c4c2-1eea-496a-8418-3b2b9e40f275" providerId="AD" clId="Web-{746A79C2-2901-43D3-BA63-04B3EDF21FB6}" dt="2021-01-28T10:42:11.079" v="69"/>
      <pc:docMkLst>
        <pc:docMk/>
      </pc:docMkLst>
      <pc:sldChg chg="modSp">
        <pc:chgData name="Heinle Sven (wi18199)" userId="S::wi18199@lehre.dhbw-stuttgart.de::fe88c4c2-1eea-496a-8418-3b2b9e40f275" providerId="AD" clId="Web-{746A79C2-2901-43D3-BA63-04B3EDF21FB6}" dt="2021-01-28T10:34:12.566" v="8" actId="20577"/>
        <pc:sldMkLst>
          <pc:docMk/>
          <pc:sldMk cId="2718676968" sldId="257"/>
        </pc:sldMkLst>
        <pc:spChg chg="mod">
          <ac:chgData name="Heinle Sven (wi18199)" userId="S::wi18199@lehre.dhbw-stuttgart.de::fe88c4c2-1eea-496a-8418-3b2b9e40f275" providerId="AD" clId="Web-{746A79C2-2901-43D3-BA63-04B3EDF21FB6}" dt="2021-01-28T10:34:12.566" v="8" actId="20577"/>
          <ac:spMkLst>
            <pc:docMk/>
            <pc:sldMk cId="2718676968" sldId="257"/>
            <ac:spMk id="2" creationId="{D04C4DDF-4E66-4BAF-B261-F3F2DFD63786}"/>
          </ac:spMkLst>
        </pc:spChg>
      </pc:sldChg>
      <pc:sldChg chg="del">
        <pc:chgData name="Heinle Sven (wi18199)" userId="S::wi18199@lehre.dhbw-stuttgart.de::fe88c4c2-1eea-496a-8418-3b2b9e40f275" providerId="AD" clId="Web-{746A79C2-2901-43D3-BA63-04B3EDF21FB6}" dt="2021-01-28T10:34:05.909" v="6"/>
        <pc:sldMkLst>
          <pc:docMk/>
          <pc:sldMk cId="1829048556" sldId="258"/>
        </pc:sldMkLst>
      </pc:sldChg>
      <pc:sldChg chg="del">
        <pc:chgData name="Heinle Sven (wi18199)" userId="S::wi18199@lehre.dhbw-stuttgart.de::fe88c4c2-1eea-496a-8418-3b2b9e40f275" providerId="AD" clId="Web-{746A79C2-2901-43D3-BA63-04B3EDF21FB6}" dt="2021-01-28T10:34:11.472" v="7"/>
        <pc:sldMkLst>
          <pc:docMk/>
          <pc:sldMk cId="699656170" sldId="264"/>
        </pc:sldMkLst>
      </pc:sldChg>
      <pc:sldChg chg="del">
        <pc:chgData name="Heinle Sven (wi18199)" userId="S::wi18199@lehre.dhbw-stuttgart.de::fe88c4c2-1eea-496a-8418-3b2b9e40f275" providerId="AD" clId="Web-{746A79C2-2901-43D3-BA63-04B3EDF21FB6}" dt="2021-01-28T10:42:11.079" v="68"/>
        <pc:sldMkLst>
          <pc:docMk/>
          <pc:sldMk cId="2693152327" sldId="270"/>
        </pc:sldMkLst>
      </pc:sldChg>
      <pc:sldChg chg="addSp del">
        <pc:chgData name="Heinle Sven (wi18199)" userId="S::wi18199@lehre.dhbw-stuttgart.de::fe88c4c2-1eea-496a-8418-3b2b9e40f275" providerId="AD" clId="Web-{746A79C2-2901-43D3-BA63-04B3EDF21FB6}" dt="2021-01-28T10:42:11.079" v="69"/>
        <pc:sldMkLst>
          <pc:docMk/>
          <pc:sldMk cId="2738433212" sldId="271"/>
        </pc:sldMkLst>
        <pc:picChg chg="add">
          <ac:chgData name="Heinle Sven (wi18199)" userId="S::wi18199@lehre.dhbw-stuttgart.de::fe88c4c2-1eea-496a-8418-3b2b9e40f275" providerId="AD" clId="Web-{746A79C2-2901-43D3-BA63-04B3EDF21FB6}" dt="2021-01-28T10:38:47.270" v="17"/>
          <ac:picMkLst>
            <pc:docMk/>
            <pc:sldMk cId="2738433212" sldId="271"/>
            <ac:picMk id="4" creationId="{2D7D0D45-0D70-453A-89DF-3C37D6751CFD}"/>
          </ac:picMkLst>
        </pc:picChg>
      </pc:sldChg>
      <pc:sldChg chg="del">
        <pc:chgData name="Heinle Sven (wi18199)" userId="S::wi18199@lehre.dhbw-stuttgart.de::fe88c4c2-1eea-496a-8418-3b2b9e40f275" providerId="AD" clId="Web-{746A79C2-2901-43D3-BA63-04B3EDF21FB6}" dt="2021-01-28T10:42:11.079" v="67"/>
        <pc:sldMkLst>
          <pc:docMk/>
          <pc:sldMk cId="763998398" sldId="272"/>
        </pc:sldMkLst>
      </pc:sldChg>
      <pc:sldChg chg="del">
        <pc:chgData name="Heinle Sven (wi18199)" userId="S::wi18199@lehre.dhbw-stuttgart.de::fe88c4c2-1eea-496a-8418-3b2b9e40f275" providerId="AD" clId="Web-{746A79C2-2901-43D3-BA63-04B3EDF21FB6}" dt="2021-01-28T10:42:11.079" v="66"/>
        <pc:sldMkLst>
          <pc:docMk/>
          <pc:sldMk cId="3348015334" sldId="274"/>
        </pc:sldMkLst>
      </pc:sldChg>
      <pc:sldChg chg="del">
        <pc:chgData name="Heinle Sven (wi18199)" userId="S::wi18199@lehre.dhbw-stuttgart.de::fe88c4c2-1eea-496a-8418-3b2b9e40f275" providerId="AD" clId="Web-{746A79C2-2901-43D3-BA63-04B3EDF21FB6}" dt="2021-01-28T10:42:11.079" v="65"/>
        <pc:sldMkLst>
          <pc:docMk/>
          <pc:sldMk cId="1437183049" sldId="276"/>
        </pc:sldMkLst>
      </pc:sldChg>
      <pc:sldChg chg="del">
        <pc:chgData name="Heinle Sven (wi18199)" userId="S::wi18199@lehre.dhbw-stuttgart.de::fe88c4c2-1eea-496a-8418-3b2b9e40f275" providerId="AD" clId="Web-{746A79C2-2901-43D3-BA63-04B3EDF21FB6}" dt="2021-01-28T10:42:11.079" v="64"/>
        <pc:sldMkLst>
          <pc:docMk/>
          <pc:sldMk cId="594135232" sldId="277"/>
        </pc:sldMkLst>
      </pc:sldChg>
      <pc:sldChg chg="addSp modSp">
        <pc:chgData name="Heinle Sven (wi18199)" userId="S::wi18199@lehre.dhbw-stuttgart.de::fe88c4c2-1eea-496a-8418-3b2b9e40f275" providerId="AD" clId="Web-{746A79C2-2901-43D3-BA63-04B3EDF21FB6}" dt="2021-01-28T10:41:56.235" v="63" actId="1076"/>
        <pc:sldMkLst>
          <pc:docMk/>
          <pc:sldMk cId="3452047584" sldId="278"/>
        </pc:sldMkLst>
        <pc:picChg chg="mod">
          <ac:chgData name="Heinle Sven (wi18199)" userId="S::wi18199@lehre.dhbw-stuttgart.de::fe88c4c2-1eea-496a-8418-3b2b9e40f275" providerId="AD" clId="Web-{746A79C2-2901-43D3-BA63-04B3EDF21FB6}" dt="2021-01-28T10:41:18.779" v="50"/>
          <ac:picMkLst>
            <pc:docMk/>
            <pc:sldMk cId="3452047584" sldId="278"/>
            <ac:picMk id="4" creationId="{C1460D9C-8F9B-4898-B63A-22539CBD4AD7}"/>
          </ac:picMkLst>
        </pc:picChg>
        <pc:picChg chg="add mod">
          <ac:chgData name="Heinle Sven (wi18199)" userId="S::wi18199@lehre.dhbw-stuttgart.de::fe88c4c2-1eea-496a-8418-3b2b9e40f275" providerId="AD" clId="Web-{746A79C2-2901-43D3-BA63-04B3EDF21FB6}" dt="2021-01-28T10:41:47.422" v="59" actId="1076"/>
          <ac:picMkLst>
            <pc:docMk/>
            <pc:sldMk cId="3452047584" sldId="278"/>
            <ac:picMk id="6" creationId="{6F933B25-CE60-455E-9A24-234070B1F842}"/>
          </ac:picMkLst>
        </pc:picChg>
        <pc:picChg chg="add mod">
          <ac:chgData name="Heinle Sven (wi18199)" userId="S::wi18199@lehre.dhbw-stuttgart.de::fe88c4c2-1eea-496a-8418-3b2b9e40f275" providerId="AD" clId="Web-{746A79C2-2901-43D3-BA63-04B3EDF21FB6}" dt="2021-01-28T10:41:33.061" v="54"/>
          <ac:picMkLst>
            <pc:docMk/>
            <pc:sldMk cId="3452047584" sldId="278"/>
            <ac:picMk id="8" creationId="{487C546A-0153-4248-9F6E-C62105291E6C}"/>
          </ac:picMkLst>
        </pc:picChg>
        <pc:picChg chg="add mod">
          <ac:chgData name="Heinle Sven (wi18199)" userId="S::wi18199@lehre.dhbw-stuttgart.de::fe88c4c2-1eea-496a-8418-3b2b9e40f275" providerId="AD" clId="Web-{746A79C2-2901-43D3-BA63-04B3EDF21FB6}" dt="2021-01-28T10:41:44.843" v="58" actId="1076"/>
          <ac:picMkLst>
            <pc:docMk/>
            <pc:sldMk cId="3452047584" sldId="278"/>
            <ac:picMk id="10" creationId="{83FC65E8-D40C-498A-B7E6-35C67648A0FC}"/>
          </ac:picMkLst>
        </pc:picChg>
        <pc:picChg chg="add mod">
          <ac:chgData name="Heinle Sven (wi18199)" userId="S::wi18199@lehre.dhbw-stuttgart.de::fe88c4c2-1eea-496a-8418-3b2b9e40f275" providerId="AD" clId="Web-{746A79C2-2901-43D3-BA63-04B3EDF21FB6}" dt="2021-01-28T10:41:56.235" v="63" actId="1076"/>
          <ac:picMkLst>
            <pc:docMk/>
            <pc:sldMk cId="3452047584" sldId="278"/>
            <ac:picMk id="12" creationId="{AD83D2A3-C9B0-492D-A4ED-0FEDF6286F56}"/>
          </ac:picMkLst>
        </pc:picChg>
        <pc:picChg chg="add mod">
          <ac:chgData name="Heinle Sven (wi18199)" userId="S::wi18199@lehre.dhbw-stuttgart.de::fe88c4c2-1eea-496a-8418-3b2b9e40f275" providerId="AD" clId="Web-{746A79C2-2901-43D3-BA63-04B3EDF21FB6}" dt="2021-01-28T10:41:42.218" v="57"/>
          <ac:picMkLst>
            <pc:docMk/>
            <pc:sldMk cId="3452047584" sldId="278"/>
            <ac:picMk id="14" creationId="{11EC6BF1-D03C-450F-98EF-A8F9B0B21400}"/>
          </ac:picMkLst>
        </pc:picChg>
        <pc:picChg chg="add mod">
          <ac:chgData name="Heinle Sven (wi18199)" userId="S::wi18199@lehre.dhbw-stuttgart.de::fe88c4c2-1eea-496a-8418-3b2b9e40f275" providerId="AD" clId="Web-{746A79C2-2901-43D3-BA63-04B3EDF21FB6}" dt="2021-01-28T10:41:49.547" v="61" actId="1076"/>
          <ac:picMkLst>
            <pc:docMk/>
            <pc:sldMk cId="3452047584" sldId="278"/>
            <ac:picMk id="16" creationId="{D588B324-6C83-4C8E-8A71-334055CB01E4}"/>
          </ac:picMkLst>
        </pc:picChg>
      </pc:sldChg>
      <pc:sldChg chg="ord">
        <pc:chgData name="Heinle Sven (wi18199)" userId="S::wi18199@lehre.dhbw-stuttgart.de::fe88c4c2-1eea-496a-8418-3b2b9e40f275" providerId="AD" clId="Web-{746A79C2-2901-43D3-BA63-04B3EDF21FB6}" dt="2021-01-28T10:34:40.599" v="9"/>
        <pc:sldMkLst>
          <pc:docMk/>
          <pc:sldMk cId="320952747" sldId="290"/>
        </pc:sldMkLst>
      </pc:sldChg>
      <pc:sldChg chg="addSp delSp modSp new">
        <pc:chgData name="Heinle Sven (wi18199)" userId="S::wi18199@lehre.dhbw-stuttgart.de::fe88c4c2-1eea-496a-8418-3b2b9e40f275" providerId="AD" clId="Web-{746A79C2-2901-43D3-BA63-04B3EDF21FB6}" dt="2021-01-28T10:22:27.851" v="5" actId="1076"/>
        <pc:sldMkLst>
          <pc:docMk/>
          <pc:sldMk cId="3607858834" sldId="291"/>
        </pc:sldMkLst>
        <pc:spChg chg="mod">
          <ac:chgData name="Heinle Sven (wi18199)" userId="S::wi18199@lehre.dhbw-stuttgart.de::fe88c4c2-1eea-496a-8418-3b2b9e40f275" providerId="AD" clId="Web-{746A79C2-2901-43D3-BA63-04B3EDF21FB6}" dt="2021-01-28T10:22:21.538" v="3" actId="20577"/>
          <ac:spMkLst>
            <pc:docMk/>
            <pc:sldMk cId="3607858834" sldId="291"/>
            <ac:spMk id="2" creationId="{2E68A7DB-CDE0-4F05-A0A2-28E9FEEA45A4}"/>
          </ac:spMkLst>
        </pc:spChg>
        <pc:spChg chg="del">
          <ac:chgData name="Heinle Sven (wi18199)" userId="S::wi18199@lehre.dhbw-stuttgart.de::fe88c4c2-1eea-496a-8418-3b2b9e40f275" providerId="AD" clId="Web-{746A79C2-2901-43D3-BA63-04B3EDF21FB6}" dt="2021-01-28T10:22:23.929" v="4"/>
          <ac:spMkLst>
            <pc:docMk/>
            <pc:sldMk cId="3607858834" sldId="291"/>
            <ac:spMk id="3" creationId="{B77504BC-38F9-4687-B5B7-4B8D52DFD931}"/>
          </ac:spMkLst>
        </pc:spChg>
        <pc:picChg chg="add mod ord">
          <ac:chgData name="Heinle Sven (wi18199)" userId="S::wi18199@lehre.dhbw-stuttgart.de::fe88c4c2-1eea-496a-8418-3b2b9e40f275" providerId="AD" clId="Web-{746A79C2-2901-43D3-BA63-04B3EDF21FB6}" dt="2021-01-28T10:22:27.851" v="5" actId="1076"/>
          <ac:picMkLst>
            <pc:docMk/>
            <pc:sldMk cId="3607858834" sldId="291"/>
            <ac:picMk id="4" creationId="{3AE782B4-A0B2-4BD1-91ED-D735985CA15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5T09:41:29.6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13547 5662 16383 0 0,'9'0'0'0'0,"8"0"0"0"0,5 0 0 0 0,4 0 0 0 0,2 0 0 0 0,1 0 0 0 0,0 0 0 0 0,0 0 0 0 0,-1 0 0 0 0,0 0 0 0 0,0 0 0 0 0,-1 0 0 0 0,5 0 0 0 0,1 0 0 0 0,0 0 0 0 0,-1 5 0 0 0,-2 1 0 0 0,-5 0-16383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ABD60-DA86-44FB-B186-C57FD1F0C126}" type="datetimeFigureOut">
              <a:rPr lang="de-DE"/>
              <a:t>01.02.2021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3C9A4-DFE5-4643-85D6-6A0C4DBC5A36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29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87nr4b7s6c0r4wv9.myfritz.net:8083/fhem/ftui/#new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Ziele</a:t>
            </a:r>
            <a:r>
              <a:rPr lang="en-US">
                <a:cs typeface="Calibri"/>
              </a:rPr>
              <a:t> Projekt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Installation und Einrichtung des Raspberry Pi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Erstellung eines Sicherungskonzepts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Umsetzung der Hausautomations-Projekte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Erstellung von Tutorials (Schritt-für-Schritt-Anleitung) für die einzelnen Hausautomations-Projekte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Abschlussdokumentation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Abschlusspräsentation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>
              <a:cs typeface="Calibri"/>
            </a:endParaRPr>
          </a:p>
          <a:p>
            <a:r>
              <a:rPr lang="en-US"/>
              <a:t>Vision:</a:t>
            </a:r>
            <a:endParaRPr lang="en-US">
              <a:cs typeface="Calibri" panose="020F0502020204030204"/>
            </a:endParaRPr>
          </a:p>
          <a:p>
            <a:r>
              <a:rPr lang="en-US"/>
              <a:t>Komplett </a:t>
            </a:r>
            <a:r>
              <a:rPr lang="en-US" err="1"/>
              <a:t>agil</a:t>
            </a:r>
            <a:r>
              <a:rPr lang="en-US"/>
              <a:t> </a:t>
            </a:r>
            <a:r>
              <a:rPr lang="en-US" err="1"/>
              <a:t>arbeiten</a:t>
            </a:r>
            <a:endParaRPr lang="en-US" err="1">
              <a:cs typeface="Calibri" panose="020F0502020204030204"/>
            </a:endParaRPr>
          </a:p>
          <a:p>
            <a:r>
              <a:rPr lang="en-US"/>
              <a:t>Methode SCRUM in </a:t>
            </a:r>
            <a:r>
              <a:rPr lang="en-US" err="1"/>
              <a:t>einem</a:t>
            </a:r>
            <a:r>
              <a:rPr lang="en-US"/>
              <a:t> </a:t>
            </a:r>
            <a:r>
              <a:rPr lang="en-US" err="1"/>
              <a:t>richtigen</a:t>
            </a:r>
            <a:r>
              <a:rPr lang="en-US"/>
              <a:t> Projekt </a:t>
            </a:r>
            <a:r>
              <a:rPr lang="en-US" err="1"/>
              <a:t>ausprobieren</a:t>
            </a:r>
            <a:endParaRPr lang="de-DE" err="1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138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Sicherung FHEM-Konfigurationen auf SD-Karte (täglich)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Sicherung SD-Karte auf USB-Stick als Image (täglich)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Sicherung des USB-Sticks auf externe Festplatte (wöchentlich)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Wiederherstellung eines Images jederzeit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956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 15 min</a:t>
            </a:r>
            <a:endParaRPr lang="en-US"/>
          </a:p>
          <a:p>
            <a:endParaRPr lang="en-US"/>
          </a:p>
          <a:p>
            <a:r>
              <a:rPr lang="en-US"/>
              <a:t>FTUI</a:t>
            </a:r>
            <a:endParaRPr lang="de-DE">
              <a:cs typeface="Calibri"/>
            </a:endParaRPr>
          </a:p>
          <a:p>
            <a:r>
              <a:rPr lang="en-US">
                <a:hlinkClick r:id="rId3"/>
              </a:rPr>
              <a:t>https://87nr4b7s6c0r4wv9.myfritz.net:8083/fhem/ftui/#news.html</a:t>
            </a:r>
            <a:endParaRPr lang="de-DE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Nico </a:t>
            </a:r>
            <a:r>
              <a:rPr lang="en-US" err="1">
                <a:cs typeface="Calibri"/>
              </a:rPr>
              <a:t>übernimmt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Florian Q. Kamera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2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Sprint: 1,5 bis 2 </a:t>
            </a:r>
            <a:r>
              <a:rPr lang="en-US" err="1">
                <a:cs typeface="Calibri"/>
              </a:rPr>
              <a:t>Wochen</a:t>
            </a:r>
          </a:p>
          <a:p>
            <a:r>
              <a:rPr lang="en-US">
                <a:cs typeface="Calibri"/>
              </a:rPr>
              <a:t>Dailys: alle 2 Tage</a:t>
            </a:r>
          </a:p>
          <a:p>
            <a:r>
              <a:rPr lang="en-US">
                <a:cs typeface="Calibri"/>
              </a:rPr>
              <a:t>Retro: Am Ende des Sprints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4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FHEM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MS-Teams: Groupware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Git-Hub: </a:t>
            </a:r>
            <a:r>
              <a:rPr lang="en-US" err="1">
                <a:cs typeface="Calibri"/>
              </a:rPr>
              <a:t>Abschlussdokumentation</a:t>
            </a:r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0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Wiki</a:t>
            </a:r>
          </a:p>
          <a:p>
            <a:r>
              <a:rPr lang="en-US"/>
              <a:t>Scrum-Board</a:t>
            </a:r>
            <a:endParaRPr lang="en-US">
              <a:cs typeface="Calibri"/>
            </a:endParaRPr>
          </a:p>
          <a:p>
            <a:r>
              <a:rPr lang="en-US"/>
              <a:t>Kalender</a:t>
            </a:r>
            <a:endParaRPr lang="en-US">
              <a:cs typeface="Calibri"/>
            </a:endParaRPr>
          </a:p>
          <a:p>
            <a:r>
              <a:rPr lang="en-US"/>
              <a:t>Meetings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53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4 Sprints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Organisationsmeetings</a:t>
            </a:r>
            <a:r>
              <a:rPr lang="en-US">
                <a:cs typeface="Calibri"/>
              </a:rPr>
              <a:t> am Anfang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Abschlusstätigkeiten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62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Anforderung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Skript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komplex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Grober und </a:t>
            </a:r>
            <a:r>
              <a:rPr lang="en-US" err="1">
                <a:cs typeface="Calibri"/>
              </a:rPr>
              <a:t>feiner</a:t>
            </a:r>
            <a:r>
              <a:rPr lang="en-US">
                <a:cs typeface="Calibri"/>
              </a:rPr>
              <a:t> Anforderungskatalog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03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OR: </a:t>
            </a:r>
            <a:r>
              <a:rPr lang="en-US" err="1">
                <a:cs typeface="Calibri"/>
              </a:rPr>
              <a:t>Vorgänge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Verbindung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setzen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Abhängigkeiten</a:t>
            </a:r>
            <a:r>
              <a:rPr lang="en-US">
                <a:cs typeface="Calibri"/>
              </a:rPr>
              <a:t> klar darstellen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7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Anfang von </a:t>
            </a:r>
            <a:r>
              <a:rPr lang="en-US" err="1">
                <a:cs typeface="Calibri"/>
              </a:rPr>
              <a:t>jedem</a:t>
            </a:r>
            <a:r>
              <a:rPr lang="en-US">
                <a:cs typeface="Calibri"/>
              </a:rPr>
              <a:t> Sprint hat </a:t>
            </a:r>
            <a:r>
              <a:rPr lang="en-US" err="1">
                <a:cs typeface="Calibri"/>
              </a:rPr>
              <a:t>sich</a:t>
            </a:r>
            <a:r>
              <a:rPr lang="en-US">
                <a:cs typeface="Calibri"/>
              </a:rPr>
              <a:t> das Team die </a:t>
            </a:r>
            <a:r>
              <a:rPr lang="en-US" err="1">
                <a:cs typeface="Calibri"/>
              </a:rPr>
              <a:t>Aufgaben</a:t>
            </a:r>
            <a:r>
              <a:rPr lang="en-US">
                <a:cs typeface="Calibri"/>
              </a:rPr>
              <a:t> gezogen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29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Raspberry 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3C9A4-DFE5-4643-85D6-6A0C4DBC5A36}" type="slidenum">
              <a:rPr lang="de-DE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74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D865F-08E8-4EF8-AF1C-4C3F5245F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40A0F0-467E-4829-B9AE-2D00A4A72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284375-69CA-4F20-AB3E-3E31ED6C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9A986-3174-46A9-BDB0-6875D6C3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8247B-83B9-4A30-A97B-1E9C64F1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28B5-AC3F-462F-AC11-87CAE68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B6FF5-C0FF-45E6-A0B9-1778AE21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D1498-0A02-44D7-A881-26414398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FC915-0C33-4648-B613-CFE136C2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55A297-1457-496D-AAE1-BB045EF3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7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708B84-C8C8-4F5A-AC9E-D77F1EAC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7C30C5-B106-461A-A3E8-1FDA42EDF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43478-1D26-4C23-90CA-DF654675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5A213-2E92-440D-A3FC-252ECA48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8F92E-2D75-4A10-8864-4356B78B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8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20B61-1FDA-4EBE-B138-8B520910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71AEA-B023-449C-A94E-F0F12FCB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D74B2-FE8A-4AD4-A306-728DD80B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A8258-1743-4636-8120-E94BB86A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1E1CE-EAFF-42D1-AEDC-2AB0EF9D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98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85AC6-02B6-4478-8010-19E2A28D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7470F6-5C9F-47C3-870C-1D4A07CB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155D5-E860-43E5-9CE7-447A65D0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698A2-B41D-4385-BC15-0AE92D2A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D1311-0101-4AFF-A5F1-FBCA9D1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5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B454E-F181-463E-B6AC-18AAC8FD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D44A4-6797-4A0A-B335-6F07ED3E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A86D0D-D55A-498F-9C97-2F0B5A38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2DD39E-4C4D-49D7-BA96-4CC41271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CA5656-957A-42D8-8E6A-1D83B532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4F4762-9060-42D4-ADD9-934E96FA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18936-CA40-4C71-AAB1-F936A9B2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EF2A3-25DA-4840-95D2-636A26BA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9AAABF-6A5E-424A-A9C9-449DE74D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EB1A1-D03D-46AC-AE7A-A823646A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BD4ABB-5AE5-4B1C-A569-BD3EA3270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103315-FF96-4A0D-97BA-FA6EA54C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70C172-5492-487A-841D-AD442FA1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E3D47-C9F8-4FE6-952B-3C5E679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C053F-1870-46DC-90FC-9E4D4B4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AC67FC-D93E-4B7C-8CAE-C5DA6E64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829637-35C1-42B5-85A2-658B9293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0CE24-D155-4348-9D4E-02D5F396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1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1F018-1468-492E-AA90-6A7F8802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65F5D0-BC0E-48B3-BC72-E698EACF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90A35-4769-4497-BE1F-C858FB16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61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2145-916E-4A34-A5C2-34911724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2124D-6B8D-473E-AB08-EAA00071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11E366-6DEE-47ED-A6AA-8E323471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D21D2E-12C8-4BE2-ACB1-017686EA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D01226-89C8-4A73-B2C6-A529E493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6DB72-C6E1-496A-B0E2-67089768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6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DA62D-C367-4F05-B545-CF1BC651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02169-58C0-4260-BEAE-D5D543E80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0166B-2157-44B6-A34D-32B5A0B4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D6E80-1AD3-4A7E-85AC-38149C8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68EF64-0E7F-4A17-BFE7-ED93B3E0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5EE904-2601-4707-86FB-14BD202E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78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2E43C0-5C1C-41CE-8C3D-C1A58C40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CC314-7C99-41E3-BFE7-B85149CC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463D9-EDFB-427F-8CAF-C003D7B1C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AE9E-8F85-433C-A65C-94D1A070948C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53A18-E733-4F26-96E8-D6578815F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FF935-5C3E-4D48-83F0-02612761E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A3FC-A43C-40E1-9B8B-B661CE73EF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D48C4-AA81-4BEE-A75F-1FF7A6925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Projekt Präsentation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0FE6DF-3E4F-4E19-B089-CCE0E79924F6}"/>
              </a:ext>
            </a:extLst>
          </p:cNvPr>
          <p:cNvSpPr txBox="1"/>
          <p:nvPr/>
        </p:nvSpPr>
        <p:spPr>
          <a:xfrm>
            <a:off x="2447060" y="5945378"/>
            <a:ext cx="72978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Nico </a:t>
            </a:r>
            <a:r>
              <a:rPr lang="de-DE" err="1"/>
              <a:t>Neitzert</a:t>
            </a:r>
            <a:r>
              <a:rPr lang="de-DE"/>
              <a:t>, Sven Heinle, Florian </a:t>
            </a:r>
            <a:r>
              <a:rPr lang="de-DE" err="1"/>
              <a:t>Quiram</a:t>
            </a:r>
            <a:r>
              <a:rPr lang="de-DE"/>
              <a:t>, Matteo Pfau, Yann </a:t>
            </a:r>
            <a:r>
              <a:rPr lang="de-DE" err="1"/>
              <a:t>Schumaeker</a:t>
            </a:r>
            <a:r>
              <a:rPr lang="de-DE"/>
              <a:t>, Fatih Eren, Jonathan Smith, Florian Hoheneder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0A5A7011-BE33-450A-B45B-54C67235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16" y="800412"/>
            <a:ext cx="8604737" cy="42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4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D083-AD92-4E7A-9F23-94C51DC3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Anforderungen</a:t>
            </a: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BFF8EA9-39CF-4235-924C-D38D9D127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B64DD36-76B6-40EC-A378-1D2DA254C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331087"/>
              </p:ext>
            </p:extLst>
          </p:nvPr>
        </p:nvGraphicFramePr>
        <p:xfrm>
          <a:off x="836341" y="1356731"/>
          <a:ext cx="9147225" cy="5313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58">
                  <a:extLst>
                    <a:ext uri="{9D8B030D-6E8A-4147-A177-3AD203B41FA5}">
                      <a16:colId xmlns:a16="http://schemas.microsoft.com/office/drawing/2014/main" val="3983589516"/>
                    </a:ext>
                  </a:extLst>
                </a:gridCol>
                <a:gridCol w="5826512">
                  <a:extLst>
                    <a:ext uri="{9D8B030D-6E8A-4147-A177-3AD203B41FA5}">
                      <a16:colId xmlns:a16="http://schemas.microsoft.com/office/drawing/2014/main" val="3848853034"/>
                    </a:ext>
                  </a:extLst>
                </a:gridCol>
                <a:gridCol w="2298955">
                  <a:extLst>
                    <a:ext uri="{9D8B030D-6E8A-4147-A177-3AD203B41FA5}">
                      <a16:colId xmlns:a16="http://schemas.microsoft.com/office/drawing/2014/main" val="2344977292"/>
                    </a:ext>
                  </a:extLst>
                </a:gridCol>
              </a:tblGrid>
              <a:tr h="650487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Vorgängerabhängigkeit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85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1"/>
                        <a:t>Sturmwarnung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737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FTUI Oberfläche erstellen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72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Push-Nachrichten senden implementieren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3b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452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1"/>
                        <a:t>Intelligente </a:t>
                      </a:r>
                      <a:r>
                        <a:rPr lang="de-DE" sz="1200" b="1" err="1"/>
                        <a:t>Rolladensteuerung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13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err="1"/>
                        <a:t>Rolladen</a:t>
                      </a:r>
                      <a:r>
                        <a:rPr lang="de-DE" sz="1200"/>
                        <a:t>-Steuerung bauen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629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Anzeige </a:t>
                      </a:r>
                      <a:r>
                        <a:rPr lang="de-DE" sz="1200" err="1"/>
                        <a:t>Rolladenzustand</a:t>
                      </a:r>
                      <a:endParaRPr lang="de-DE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4a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678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Manuelle Steuerung je </a:t>
                      </a:r>
                      <a:r>
                        <a:rPr lang="de-DE" sz="1200" err="1"/>
                        <a:t>Rolladen</a:t>
                      </a:r>
                      <a:r>
                        <a:rPr lang="de-DE" sz="1200"/>
                        <a:t> einzeln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4b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26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d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Automatische Steuerung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4c</a:t>
                      </a:r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386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FTUI Oberfläche erstellen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4d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599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1"/>
                        <a:t>Integration Überwachungskamera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289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err="1"/>
                        <a:t>Entwkicklung</a:t>
                      </a:r>
                      <a:r>
                        <a:rPr lang="de-DE" sz="1200"/>
                        <a:t> Konzept zu </a:t>
                      </a:r>
                      <a:r>
                        <a:rPr lang="de-DE" sz="1200" err="1"/>
                        <a:t>Realisierungsmöglchkeiten</a:t>
                      </a:r>
                      <a:endParaRPr lang="de-DE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064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Ausarbeitung weitere nützliche Funktionalitäten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5a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48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1"/>
                        <a:t>Benutzerfreundliche Oberfläche per FTUI / FUIP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1,2,3,4,5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81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a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FTUI Bedienelemente und Oberflächen über zentrale Oberfläche bündeln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1,2,3,4,5</a:t>
                      </a:r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22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b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Ideen sammeln für weitere Funktionalitäten (</a:t>
                      </a:r>
                      <a:r>
                        <a:rPr lang="de-DE" sz="1200" err="1"/>
                        <a:t>true</a:t>
                      </a:r>
                      <a:r>
                        <a:rPr lang="de-DE" sz="1200"/>
                        <a:t> smart </a:t>
                      </a:r>
                      <a:r>
                        <a:rPr lang="de-DE" sz="1200" err="1"/>
                        <a:t>home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feeling</a:t>
                      </a:r>
                      <a:r>
                        <a:rPr lang="de-DE" sz="1200"/>
                        <a:t>)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6a</a:t>
                      </a:r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216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Ideen abstimmen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6b</a:t>
                      </a:r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000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Ideen implementieren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6c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72357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FE81FA99-C0CC-4E40-A7CF-DBA91E4F6B6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D083-AD92-4E7A-9F23-94C51DC3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Anforderungen</a:t>
            </a: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BFF8EA9-39CF-4235-924C-D38D9D12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B64DD36-76B6-40EC-A378-1D2DA254C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6538"/>
              </p:ext>
            </p:extLst>
          </p:nvPr>
        </p:nvGraphicFramePr>
        <p:xfrm>
          <a:off x="836341" y="1356731"/>
          <a:ext cx="9147225" cy="503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58">
                  <a:extLst>
                    <a:ext uri="{9D8B030D-6E8A-4147-A177-3AD203B41FA5}">
                      <a16:colId xmlns:a16="http://schemas.microsoft.com/office/drawing/2014/main" val="3983589516"/>
                    </a:ext>
                  </a:extLst>
                </a:gridCol>
                <a:gridCol w="5826512">
                  <a:extLst>
                    <a:ext uri="{9D8B030D-6E8A-4147-A177-3AD203B41FA5}">
                      <a16:colId xmlns:a16="http://schemas.microsoft.com/office/drawing/2014/main" val="3848853034"/>
                    </a:ext>
                  </a:extLst>
                </a:gridCol>
                <a:gridCol w="2298955">
                  <a:extLst>
                    <a:ext uri="{9D8B030D-6E8A-4147-A177-3AD203B41FA5}">
                      <a16:colId xmlns:a16="http://schemas.microsoft.com/office/drawing/2014/main" val="2344977292"/>
                    </a:ext>
                  </a:extLst>
                </a:gridCol>
              </a:tblGrid>
              <a:tr h="650487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Vorgängerabhängigkeit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85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1"/>
                        <a:t>Testen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737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1 Testen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72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2 Testen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452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3 Testen</a:t>
                      </a:r>
                      <a:endParaRPr lang="de-DE" sz="12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13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4 Testen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629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5 Testen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678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6 Testen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26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de-DE" sz="1200" b="1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 b="1"/>
                        <a:t>Dokumente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599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Aufwandsschätzung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289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Projekt-Plan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7a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064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Anforderungserhebung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48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Use-Cases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7c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81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Entwurfsdokumente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22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f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Tutorials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1,2,3,4,5,6</a:t>
                      </a:r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216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Abschluss-Dokumentation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1,2,3,4,5,6,7f</a:t>
                      </a:r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000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>
                          <a:effectLst/>
                        </a:rPr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Präsentation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200"/>
                        <a:t>7g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72357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FE81FA99-C0CC-4E40-A7CF-DBA91E4F6B6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D083-AD92-4E7A-9F23-94C51DC3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Anforderungen</a:t>
            </a:r>
            <a:endParaRPr lang="de-DE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D4E4895-1777-4D71-A6DA-EE64D7D6E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012" y="1458072"/>
            <a:ext cx="4739599" cy="5086443"/>
          </a:xfr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CBFF8EA9-39CF-4235-924C-D38D9D127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D083-AD92-4E7A-9F23-94C51DC3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Anforderungen  - Agile Board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1EA94472-1C0E-4484-A559-BC274D2D1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970" y="1522779"/>
            <a:ext cx="7867984" cy="4732338"/>
          </a:xfr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CFB94F8B-481C-4236-85EA-B2C458D7E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9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C4DDF-4E66-4BAF-B261-F3F2DFD6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Kostenrechnung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AD5E247-2CE1-4DFD-AEDE-25E6AE660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743038"/>
              </p:ext>
            </p:extLst>
          </p:nvPr>
        </p:nvGraphicFramePr>
        <p:xfrm>
          <a:off x="838200" y="1690688"/>
          <a:ext cx="10515600" cy="38404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7605431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29535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344096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0784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de-DE">
                          <a:effectLst/>
                        </a:rPr>
                      </a:br>
                      <a:r>
                        <a:rPr lang="de-DE">
                          <a:effectLst/>
                        </a:rPr>
                        <a:t>Stunden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Anteil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Kosten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6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Aufbau Hardware und Installation Firmware(s)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87,75h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15%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10.091,25€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707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Weihnachtsbeleuchtung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87,75h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15%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10.091,25€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10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Gartenbewässerung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87,75h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15%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10.091,25€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90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Sturmwarnung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58,5h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10%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6.727,5€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Rolladensteuerung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87,75h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15%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10.091,25€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4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Integration Kamera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58,5h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10%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6.727,5€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8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Benutzerfreundliche UI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29,25h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5%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3.363,75€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836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Projektmanagement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87,75h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15%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>
                          <a:effectLst/>
                        </a:rPr>
                        <a:t>10.091,25€</a:t>
                      </a:r>
                    </a:p>
                  </a:txBody>
                  <a:tcPr>
                    <a:lnL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5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18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135E6BE-97E0-4532-8003-E189FB773C92}"/>
              </a:ext>
            </a:extLst>
          </p:cNvPr>
          <p:cNvSpPr txBox="1"/>
          <p:nvPr/>
        </p:nvSpPr>
        <p:spPr>
          <a:xfrm>
            <a:off x="838200" y="5675086"/>
            <a:ext cx="105156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/>
              <a:t>Gesamtaufwand: 585h</a:t>
            </a:r>
          </a:p>
          <a:p>
            <a:r>
              <a:rPr lang="de-DE"/>
              <a:t>Gesamtkosten bei 115€/h Netto: </a:t>
            </a:r>
            <a:r>
              <a:rPr lang="de-DE" b="1"/>
              <a:t>65.000€</a:t>
            </a:r>
            <a:endParaRPr lang="de-DE" b="1">
              <a:cs typeface="Calibri"/>
            </a:endParaRPr>
          </a:p>
          <a:p>
            <a:r>
              <a:rPr lang="de-DE">
                <a:cs typeface="Calibri"/>
              </a:rPr>
              <a:t>Gesamtkosten Brutto +19%: </a:t>
            </a:r>
            <a:r>
              <a:rPr lang="de-DE" b="1">
                <a:solidFill>
                  <a:schemeClr val="accent1"/>
                </a:solidFill>
                <a:ea typeface="+mn-lt"/>
                <a:cs typeface="+mn-lt"/>
              </a:rPr>
              <a:t>77.350€</a:t>
            </a:r>
            <a:endParaRPr lang="de-DE" b="1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B35B8607-D7C6-47C8-AB9D-223682EA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6F05-9083-41E3-A766-EA4334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Architekturschaubild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5916E53E-3914-41C3-878E-8F5E42F3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5313" y="1395779"/>
            <a:ext cx="8131607" cy="4576030"/>
          </a:xfr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5D98D1E5-0420-4EAB-A29E-73DFC6E3D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6F05-9083-41E3-A766-EA4334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Sicherungskonzept</a:t>
            </a:r>
          </a:p>
        </p:txBody>
      </p:sp>
      <p:pic>
        <p:nvPicPr>
          <p:cNvPr id="3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9D5CE45C-F607-4A60-A185-E4441CF3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850FD99-FFBB-4D5F-967D-35AD1C97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 panose="020F0502020204030204"/>
              </a:rPr>
              <a:t>Sicherung FHEM-Konfigurationen auf SD-Karte (täglich)</a:t>
            </a:r>
          </a:p>
          <a:p>
            <a:r>
              <a:rPr lang="de-DE">
                <a:cs typeface="Calibri" panose="020F0502020204030204"/>
              </a:rPr>
              <a:t>Sicherung SD-Karte auf USB-Stick als Image (täglich)</a:t>
            </a:r>
          </a:p>
          <a:p>
            <a:r>
              <a:rPr lang="de-DE">
                <a:cs typeface="Calibri" panose="020F0502020204030204"/>
              </a:rPr>
              <a:t>Sicherung des USB-Sticks auf externe Festplatte (wöchentlich)</a:t>
            </a:r>
          </a:p>
          <a:p>
            <a:r>
              <a:rPr lang="de-DE">
                <a:cs typeface="Calibri" panose="020F0502020204030204"/>
              </a:rPr>
              <a:t>Wiederherstellung eines Images jederzeit möglich</a:t>
            </a:r>
          </a:p>
        </p:txBody>
      </p:sp>
    </p:spTree>
    <p:extLst>
      <p:ext uri="{BB962C8B-B14F-4D97-AF65-F5344CB8AC3E}">
        <p14:creationId xmlns:p14="http://schemas.microsoft.com/office/powerpoint/2010/main" val="32095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6F05-9083-41E3-A766-EA4334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Use Case Gartenbewässerung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1460D9C-8F9B-4898-B63A-22539CBD4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441" y="1690688"/>
            <a:ext cx="2562992" cy="17319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DA3AB46E-49E8-4266-8AA2-152FC21D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6F933B25-CE60-455E-9A24-234070B1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09" y="3339856"/>
            <a:ext cx="4760735" cy="29054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Grafik 6">
            <a:extLst>
              <a:ext uri="{FF2B5EF4-FFF2-40B4-BE49-F238E27FC236}">
                <a16:creationId xmlns:a16="http://schemas.microsoft.com/office/drawing/2014/main" id="{487C546A-0153-4248-9F6E-C62105291E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83"/>
          <a:stretch/>
        </p:blipFill>
        <p:spPr>
          <a:xfrm>
            <a:off x="5683738" y="2789451"/>
            <a:ext cx="5621216" cy="20451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Grafik 6">
            <a:extLst>
              <a:ext uri="{FF2B5EF4-FFF2-40B4-BE49-F238E27FC236}">
                <a16:creationId xmlns:a16="http://schemas.microsoft.com/office/drawing/2014/main" id="{83FC65E8-D40C-498A-B7E6-35C67648A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743" y="4609855"/>
            <a:ext cx="2359977" cy="1791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Grafik 6">
            <a:extLst>
              <a:ext uri="{FF2B5EF4-FFF2-40B4-BE49-F238E27FC236}">
                <a16:creationId xmlns:a16="http://schemas.microsoft.com/office/drawing/2014/main" id="{AD83D2A3-C9B0-492D-A4ED-0FEDF6286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738" y="1401933"/>
            <a:ext cx="5396524" cy="18478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Grafik 6">
            <a:extLst>
              <a:ext uri="{FF2B5EF4-FFF2-40B4-BE49-F238E27FC236}">
                <a16:creationId xmlns:a16="http://schemas.microsoft.com/office/drawing/2014/main" id="{11EC6BF1-D03C-450F-98EF-A8F9B0B214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702" y="4502394"/>
            <a:ext cx="4141824" cy="19969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Grafik 6">
            <a:extLst>
              <a:ext uri="{FF2B5EF4-FFF2-40B4-BE49-F238E27FC236}">
                <a16:creationId xmlns:a16="http://schemas.microsoft.com/office/drawing/2014/main" id="{D588B324-6C83-4C8E-8A71-334055CB0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749" y="945173"/>
            <a:ext cx="3236086" cy="15475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5204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DDB05-9ADB-4EEB-ABF1-209636105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27FB1E-3DF1-4D7C-99C1-E384D2972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1B384B6E-8C93-4E33-9EF3-C0E0DC7A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8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6F05-9083-41E3-A766-EA4334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Dokumentation – Wiki (MS-Teams)</a:t>
            </a:r>
            <a:endParaRPr lang="de-DE"/>
          </a:p>
        </p:txBody>
      </p:sp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A038B0FB-A5AF-496D-AB0C-8EEEFC90C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32" y="1425087"/>
            <a:ext cx="7402138" cy="5113337"/>
          </a:xfrm>
        </p:spPr>
      </p:pic>
      <p:pic>
        <p:nvPicPr>
          <p:cNvPr id="3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66B70C39-B3EB-4B0B-9E31-83329397E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7EC96275-D4B7-4F78-978E-4153407D825B}"/>
                  </a:ext>
                </a:extLst>
              </p14:cNvPr>
              <p14:cNvContentPartPr/>
              <p14:nvPr/>
            </p14:nvContentPartPr>
            <p14:xfrm>
              <a:off x="4894384" y="1553307"/>
              <a:ext cx="171449" cy="9525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7EC96275-D4B7-4F78-978E-4153407D82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1468" y="1394557"/>
                <a:ext cx="276929" cy="3264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23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C0864-A106-44F3-B73B-E2286352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Projektteam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4624BCC-1354-43CF-ACB2-47AFB17AE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080154"/>
              </p:ext>
            </p:extLst>
          </p:nvPr>
        </p:nvGraphicFramePr>
        <p:xfrm>
          <a:off x="838200" y="1898956"/>
          <a:ext cx="10515600" cy="3657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713689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2959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Teammitglied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/>
                        <a:t>Rolle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54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Nico </a:t>
                      </a:r>
                      <a:r>
                        <a:rPr lang="de-DE" err="1"/>
                        <a:t>Neitzert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Projektleitung, </a:t>
                      </a:r>
                      <a:r>
                        <a:rPr lang="de-DE" err="1"/>
                        <a:t>Product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951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Sven Heinle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Projektleitung, </a:t>
                      </a:r>
                      <a:r>
                        <a:rPr lang="de-DE" err="1"/>
                        <a:t>Scrum</a:t>
                      </a:r>
                      <a:r>
                        <a:rPr lang="de-DE"/>
                        <a:t> Master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247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Florian </a:t>
                      </a:r>
                      <a:r>
                        <a:rPr lang="de-DE" err="1"/>
                        <a:t>Quiram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Entwickler, Infrastruktur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52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Matteo Pfau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Entwickler, Architektur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00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Sasha Braun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Entwickler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773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Yann </a:t>
                      </a:r>
                      <a:r>
                        <a:rPr lang="de-DE" err="1"/>
                        <a:t>Schumaeker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Entwickler,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806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Fatih Eren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Entwickler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505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Jonathan Smith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Entwickler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35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Florian Hoheneder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Entwickler, Dokumentationsexperte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146456"/>
                  </a:ext>
                </a:extLst>
              </a:tr>
            </a:tbl>
          </a:graphicData>
        </a:graphic>
      </p:graphicFrame>
      <p:pic>
        <p:nvPicPr>
          <p:cNvPr id="3" name="Grafik 4">
            <a:extLst>
              <a:ext uri="{FF2B5EF4-FFF2-40B4-BE49-F238E27FC236}">
                <a16:creationId xmlns:a16="http://schemas.microsoft.com/office/drawing/2014/main" id="{207F9A7A-6CBE-4EE3-9329-F7987E51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6F05-9083-41E3-A766-EA4334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Dokumentation  - Tutorials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4DB61-E1A0-4F60-9CE7-A25D2E97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Dokumentation auf GitHub</a:t>
            </a:r>
          </a:p>
          <a:p>
            <a:r>
              <a:rPr lang="de-DE" err="1">
                <a:cs typeface="Calibri"/>
              </a:rPr>
              <a:t>Markdown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Richtlinie: Styleguide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66B70C39-B3EB-4B0B-9E31-83329397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D67DFC06-F121-4BD4-AACE-2D4D1BD2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20" y="1825840"/>
            <a:ext cx="5916890" cy="40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6F05-9083-41E3-A766-EA4334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Lessons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Learned</a:t>
            </a:r>
            <a:endParaRPr lang="de-DE" err="1"/>
          </a:p>
        </p:txBody>
      </p:sp>
      <p:pic>
        <p:nvPicPr>
          <p:cNvPr id="5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85F2BBD-ABFD-4DFF-B767-4D2A8373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F3250A-A249-4A05-B2CF-7B5CD61B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Projekte sind sehr teuer</a:t>
            </a:r>
          </a:p>
          <a:p>
            <a:r>
              <a:rPr lang="de-DE">
                <a:ea typeface="+mn-lt"/>
                <a:cs typeface="+mn-lt"/>
              </a:rPr>
              <a:t>Genug Pufferzeiten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Agiles arbeiten birgt Gefahren</a:t>
            </a:r>
          </a:p>
          <a:p>
            <a:pPr lvl="1"/>
            <a:r>
              <a:rPr lang="de-DE" dirty="0">
                <a:cs typeface="Calibri"/>
              </a:rPr>
              <a:t>Aufgaben bleiben liegen</a:t>
            </a:r>
          </a:p>
          <a:p>
            <a:pPr lvl="1"/>
            <a:r>
              <a:rPr lang="de-DE" dirty="0">
                <a:cs typeface="Calibri"/>
              </a:rPr>
              <a:t>Fehleinschätzungen von Aufgaben</a:t>
            </a:r>
          </a:p>
          <a:p>
            <a:r>
              <a:rPr lang="de-DE" dirty="0">
                <a:cs typeface="Calibri"/>
              </a:rPr>
              <a:t>Agil war richtig für uns</a:t>
            </a:r>
          </a:p>
          <a:p>
            <a:pPr lvl="1"/>
            <a:r>
              <a:rPr lang="de-DE" dirty="0">
                <a:cs typeface="Calibri"/>
              </a:rPr>
              <a:t>Reagieren anstatt alles durch zu planen</a:t>
            </a:r>
          </a:p>
          <a:p>
            <a:pPr lvl="1"/>
            <a:r>
              <a:rPr lang="de-DE" dirty="0">
                <a:cs typeface="Calibri"/>
              </a:rPr>
              <a:t>Mehr Spaß</a:t>
            </a:r>
          </a:p>
          <a:p>
            <a:pPr lvl="1"/>
            <a:r>
              <a:rPr lang="de-DE" dirty="0">
                <a:cs typeface="Calibri"/>
              </a:rPr>
              <a:t>Hohe Eigenmotivation nötig</a:t>
            </a: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012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6F05-9083-41E3-A766-EA4334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Lessons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Learned</a:t>
            </a:r>
            <a:endParaRPr lang="de-DE" err="1"/>
          </a:p>
        </p:txBody>
      </p:sp>
      <p:pic>
        <p:nvPicPr>
          <p:cNvPr id="5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85F2BBD-ABFD-4DFF-B767-4D2A8373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F3250A-A249-4A05-B2CF-7B5CD61B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Alle Themen in großer Gruppe durchgehen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Auch Styleguide</a:t>
            </a:r>
            <a:endParaRPr lang="en-US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Mehr Fokus auf Dokumentation legen</a:t>
            </a:r>
          </a:p>
          <a:p>
            <a:pPr lvl="1"/>
            <a:r>
              <a:rPr lang="de-DE" dirty="0">
                <a:ea typeface="+mn-lt"/>
                <a:cs typeface="+mn-lt"/>
              </a:rPr>
              <a:t>Wurde zum Ende problematisch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Namenskonventionen von Anfang an beachten</a:t>
            </a:r>
          </a:p>
          <a:p>
            <a:pPr lvl="1"/>
            <a:r>
              <a:rPr lang="de-DE" dirty="0">
                <a:ea typeface="+mn-lt"/>
                <a:cs typeface="+mn-lt"/>
              </a:rPr>
              <a:t>Wichtig wenn viel Wechselwirkung zwischen Geräten</a:t>
            </a:r>
            <a:endParaRPr lang="de-DE" dirty="0"/>
          </a:p>
          <a:p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93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6F05-9083-41E3-A766-EA43342B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cs typeface="Calibri Light"/>
              </a:rPr>
              <a:t>Lessons</a:t>
            </a:r>
            <a:r>
              <a:rPr lang="de-DE">
                <a:cs typeface="Calibri Light"/>
              </a:rPr>
              <a:t> </a:t>
            </a:r>
            <a:r>
              <a:rPr lang="de-DE" err="1">
                <a:cs typeface="Calibri Light"/>
              </a:rPr>
              <a:t>Learned</a:t>
            </a:r>
            <a:endParaRPr lang="de-DE" err="1"/>
          </a:p>
        </p:txBody>
      </p:sp>
      <p:pic>
        <p:nvPicPr>
          <p:cNvPr id="5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285F2BBD-ABFD-4DFF-B767-4D2A8373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F3250A-A249-4A05-B2CF-7B5CD61B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2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Dailys</a:t>
            </a:r>
            <a:r>
              <a:rPr lang="de-DE" dirty="0">
                <a:cs typeface="Calibri"/>
              </a:rPr>
              <a:t> sehr wichtig</a:t>
            </a:r>
          </a:p>
          <a:p>
            <a:pPr lvl="1"/>
            <a:r>
              <a:rPr lang="de-DE" dirty="0">
                <a:ea typeface="+mn-lt"/>
                <a:cs typeface="+mn-lt"/>
              </a:rPr>
              <a:t>Stärkt Kommunikation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Stärkt Motivation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Aktueller Stand des Projektes bekannt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de-DE" dirty="0">
                <a:ea typeface="+mn-lt"/>
                <a:cs typeface="+mn-lt"/>
              </a:rPr>
              <a:t>Aufgaben verteilen</a:t>
            </a:r>
            <a:endParaRPr lang="de-DE"/>
          </a:p>
          <a:p>
            <a:pPr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Aufgaben als Team bearbeiten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Effektiver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Macht mehr Spaß</a:t>
            </a: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Besserer Wissenstransfer</a:t>
            </a:r>
          </a:p>
          <a:p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79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D48C4-AA81-4BEE-A75F-1FF7A6925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Vielen Dank für Ihre Aufmerksamkeit!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0FE6DF-3E4F-4E19-B089-CCE0E79924F6}"/>
              </a:ext>
            </a:extLst>
          </p:cNvPr>
          <p:cNvSpPr txBox="1"/>
          <p:nvPr/>
        </p:nvSpPr>
        <p:spPr>
          <a:xfrm>
            <a:off x="2447060" y="5945378"/>
            <a:ext cx="72978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/>
              <a:t>Nico </a:t>
            </a:r>
            <a:r>
              <a:rPr lang="de-DE" err="1"/>
              <a:t>Neitzert</a:t>
            </a:r>
            <a:r>
              <a:rPr lang="de-DE"/>
              <a:t>, Sven Heinle, Florian </a:t>
            </a:r>
            <a:r>
              <a:rPr lang="de-DE" err="1"/>
              <a:t>Quiram</a:t>
            </a:r>
            <a:r>
              <a:rPr lang="de-DE"/>
              <a:t>, Matteo Pfau, Yann </a:t>
            </a:r>
            <a:r>
              <a:rPr lang="de-DE" err="1"/>
              <a:t>Schumaeker</a:t>
            </a:r>
            <a:r>
              <a:rPr lang="de-DE"/>
              <a:t>, Fatih Eren, Jonathan Smith, Florian Hoheneder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0A5A7011-BE33-450A-B45B-54C67235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2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F20C-D056-4F71-890E-083570E4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E3642-F854-4D6B-8A28-C9F41C9F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Installation und Einrichtung des Raspberry Pi</a:t>
            </a:r>
          </a:p>
          <a:p>
            <a:r>
              <a:rPr lang="de-DE"/>
              <a:t>Erstellung eines Sicherungskonzepts</a:t>
            </a:r>
          </a:p>
          <a:p>
            <a:r>
              <a:rPr lang="de-DE"/>
              <a:t>Umsetzung der Hausautomations-Projekte</a:t>
            </a:r>
          </a:p>
          <a:p>
            <a:r>
              <a:rPr lang="de-DE"/>
              <a:t>Erstellung von Tutorials (Schritt-für-Schritt-Anleitung) für die einzelnen Hausautomations-Projekte</a:t>
            </a:r>
          </a:p>
          <a:p>
            <a:r>
              <a:rPr lang="de-DE"/>
              <a:t>Abschlussdokumentation</a:t>
            </a:r>
          </a:p>
          <a:p>
            <a:r>
              <a:rPr lang="de-DE"/>
              <a:t>Abschlusspräsentation</a:t>
            </a:r>
          </a:p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D33C02-66FB-4243-894B-AC79F026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7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9C5E6-3EC2-44E1-988C-67306302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SCRUM Vorgehensweise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841CA938-5DC1-4B9A-889E-7AED2FBB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B297A976-6F5C-4569-95B7-CE8A8647A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86" y="1361377"/>
            <a:ext cx="7510582" cy="50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99EF7-12E2-43BA-AB8E-47E8687E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SCRUM Adaption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8A4A795-28F0-4F75-8F7D-5165B6D7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381" y="1462767"/>
            <a:ext cx="9160961" cy="4972377"/>
          </a:xfrm>
          <a:prstGeom prst="rect">
            <a:avLst/>
          </a:prstGeo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6A3E3FED-CFE8-456F-9AFD-DC1F705B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9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99EF7-12E2-43BA-AB8E-47E8687E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Technologien und Tools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6A3E3FED-CFE8-456F-9AFD-DC1F705B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pic>
        <p:nvPicPr>
          <p:cNvPr id="7" name="Grafik 7" descr="Ein Bild, das Objekt, Uhr, Schild, Zeichnung enthält.&#10;&#10;Beschreibung automatisch generiert.">
            <a:extLst>
              <a:ext uri="{FF2B5EF4-FFF2-40B4-BE49-F238E27FC236}">
                <a16:creationId xmlns:a16="http://schemas.microsoft.com/office/drawing/2014/main" id="{EB999C9F-A298-4F93-B7E7-9EE8C73A3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20273" y="2649719"/>
            <a:ext cx="2351455" cy="2331917"/>
          </a:xfr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DB0D03B4-F199-4DD7-A047-7FC482EEB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12" y="2880703"/>
            <a:ext cx="2740269" cy="1868365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4E4EFD5E-39AB-42A7-95C2-C9D2E558E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2322" y="237001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A7DB-CDE0-4F05-A0A2-28E9FEEA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Teams</a:t>
            </a:r>
            <a:endParaRPr lang="de-DE"/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3AE782B4-A0B2-4BD1-91ED-D735985CA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9140" y="658630"/>
            <a:ext cx="7105650" cy="590550"/>
          </a:xfrm>
        </p:spPr>
      </p:pic>
      <p:pic>
        <p:nvPicPr>
          <p:cNvPr id="3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511F28BC-6375-4DAB-BF57-806926253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65" y="1778009"/>
            <a:ext cx="4465982" cy="2407459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6FFDBDAE-8CCB-4A01-BBF1-B0FAB757B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314" y="1827704"/>
            <a:ext cx="4631634" cy="2490285"/>
          </a:xfrm>
          <a:prstGeom prst="rect">
            <a:avLst/>
          </a:prstGeom>
        </p:spPr>
      </p:pic>
      <p:pic>
        <p:nvPicPr>
          <p:cNvPr id="7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92AE2592-9B58-46F5-8E4F-EE5CE97A4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7963" y="3673882"/>
            <a:ext cx="4374874" cy="27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D8BD0-08AB-4B2D-B1B5-0937B360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Projektablaufplan</a:t>
            </a:r>
          </a:p>
        </p:txBody>
      </p:sp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12ABF409-8661-4072-A5EF-6180E39F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615" y="1571625"/>
            <a:ext cx="8219082" cy="4708525"/>
          </a:xfr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67645D0E-6328-42CD-A900-803B118FD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64B9DA9-D4FC-4320-B54A-0248483FBFC3}"/>
              </a:ext>
            </a:extLst>
          </p:cNvPr>
          <p:cNvSpPr txBox="1"/>
          <p:nvPr/>
        </p:nvSpPr>
        <p:spPr>
          <a:xfrm>
            <a:off x="7330787" y="6274377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200">
                <a:cs typeface="Calibri"/>
              </a:rPr>
              <a:t>Stand: 25.11.2020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1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D083-AD92-4E7A-9F23-94C51DC3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Anforderungen</a:t>
            </a: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CBFF8EA9-39CF-4235-924C-D38D9D127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016" y="-666"/>
            <a:ext cx="2205891" cy="1095487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B64DD36-76B6-40EC-A378-1D2DA254C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037626"/>
              </p:ext>
            </p:extLst>
          </p:nvPr>
        </p:nvGraphicFramePr>
        <p:xfrm>
          <a:off x="836341" y="1356731"/>
          <a:ext cx="9147225" cy="476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58">
                  <a:extLst>
                    <a:ext uri="{9D8B030D-6E8A-4147-A177-3AD203B41FA5}">
                      <a16:colId xmlns:a16="http://schemas.microsoft.com/office/drawing/2014/main" val="3983589516"/>
                    </a:ext>
                  </a:extLst>
                </a:gridCol>
                <a:gridCol w="5826512">
                  <a:extLst>
                    <a:ext uri="{9D8B030D-6E8A-4147-A177-3AD203B41FA5}">
                      <a16:colId xmlns:a16="http://schemas.microsoft.com/office/drawing/2014/main" val="3848853034"/>
                    </a:ext>
                  </a:extLst>
                </a:gridCol>
                <a:gridCol w="2298955">
                  <a:extLst>
                    <a:ext uri="{9D8B030D-6E8A-4147-A177-3AD203B41FA5}">
                      <a16:colId xmlns:a16="http://schemas.microsoft.com/office/drawing/2014/main" val="2344977292"/>
                    </a:ext>
                  </a:extLst>
                </a:gridCol>
              </a:tblGrid>
              <a:tr h="650487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Aufgaben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Vorgängerabhängigkeit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85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b="1"/>
                        <a:t>Weihnachtsbeleuchtung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737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Einrichtung der Steckdosen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472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Fest definierte Betriebszeiten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452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Betriebszeit abhängig von </a:t>
                      </a:r>
                      <a:r>
                        <a:rPr lang="de-DE" sz="1200" err="1"/>
                        <a:t>Sonnenauf</a:t>
                      </a:r>
                      <a:r>
                        <a:rPr lang="de-DE" sz="1200"/>
                        <a:t>-/ Untergang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717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 &amp; Uhrzeit an </a:t>
                      </a:r>
                      <a:r>
                        <a:rPr lang="de-DE" sz="1200" err="1"/>
                        <a:t>Wertktagen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13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 &amp; Anwesenheitserkennung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629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Lichterketten manuell bedienen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1a-e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678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FTUI Oberfläche erstellen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1b-1f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26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/>
                      <a:r>
                        <a:rPr lang="de-DE" sz="12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b="1"/>
                        <a:t>Intelligente Gartenbewässerung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599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Zisternenpumpen als Glühbirnen ansteuerbar machen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31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Manueller/teilautomatisierter Betrieb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2a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289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automatik</a:t>
                      </a:r>
                      <a:r>
                        <a:rPr lang="de-DE" sz="1200"/>
                        <a:t> betrieb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2b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064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FTUI Oberfläche erstellen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2a-2c, (2e-2f)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48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Zisternenfüllstand berechnen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2c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823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Zisternenfüllstand visualisieren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2f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81525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FE81FA99-C0CC-4E40-A7CF-DBA91E4F6B6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D6826B632DCA4F95F11EC0DC02785B" ma:contentTypeVersion="8" ma:contentTypeDescription="Ein neues Dokument erstellen." ma:contentTypeScope="" ma:versionID="a99ff1d60bd4dbb4d8e138f5eb23118f">
  <xsd:schema xmlns:xsd="http://www.w3.org/2001/XMLSchema" xmlns:xs="http://www.w3.org/2001/XMLSchema" xmlns:p="http://schemas.microsoft.com/office/2006/metadata/properties" xmlns:ns2="0e0f76ab-e50c-4e77-b5d1-49126431ca81" targetNamespace="http://schemas.microsoft.com/office/2006/metadata/properties" ma:root="true" ma:fieldsID="7bb3054b409c35a864a837e597d5d2c3" ns2:_="">
    <xsd:import namespace="0e0f76ab-e50c-4e77-b5d1-49126431c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f76ab-e50c-4e77-b5d1-49126431ca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0268D-F421-4549-92A4-D7495E1686FE}">
  <ds:schemaRefs>
    <ds:schemaRef ds:uri="0e0f76ab-e50c-4e77-b5d1-49126431ca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8AAFF5-20CC-4B64-97E3-E14D64B52A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2FCFB4-BE9B-490D-807E-4D07E2F98B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24</Slides>
  <Notes>11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</vt:lpstr>
      <vt:lpstr>Projekt Präsentation </vt:lpstr>
      <vt:lpstr>Projektteam</vt:lpstr>
      <vt:lpstr>Ziele</vt:lpstr>
      <vt:lpstr>SCRUM Vorgehensweise</vt:lpstr>
      <vt:lpstr>SCRUM Adaption</vt:lpstr>
      <vt:lpstr>Technologien und Tools</vt:lpstr>
      <vt:lpstr>Teams</vt:lpstr>
      <vt:lpstr>Projektablaufplan</vt:lpstr>
      <vt:lpstr>Anforderungen</vt:lpstr>
      <vt:lpstr>Anforderungen</vt:lpstr>
      <vt:lpstr>Anforderungen</vt:lpstr>
      <vt:lpstr>Anforderungen</vt:lpstr>
      <vt:lpstr>Anforderungen  - Agile Board</vt:lpstr>
      <vt:lpstr>Kostenrechnung</vt:lpstr>
      <vt:lpstr>Architekturschaubild</vt:lpstr>
      <vt:lpstr>Sicherungskonzept</vt:lpstr>
      <vt:lpstr>Use Case Gartenbewässerung</vt:lpstr>
      <vt:lpstr>Live Demo</vt:lpstr>
      <vt:lpstr>Dokumentation – Wiki (MS-Teams)</vt:lpstr>
      <vt:lpstr>Dokumentation  - Tutorials</vt:lpstr>
      <vt:lpstr>Lessons Learned</vt:lpstr>
      <vt:lpstr>Lessons Learned</vt:lpstr>
      <vt:lpstr>Lessons Learned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Heinle</dc:creator>
  <cp:revision>135</cp:revision>
  <dcterms:created xsi:type="dcterms:W3CDTF">2021-01-03T16:26:54Z</dcterms:created>
  <dcterms:modified xsi:type="dcterms:W3CDTF">2021-02-01T15:38:39Z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0x01010016D6826B632DCA4F95F11EC0DC02785B</vt:lpwstr>
  </property>
</Properties>
</file>