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7" r:id="rId9"/>
    <p:sldId id="458" r:id="rId10"/>
    <p:sldId id="460" r:id="rId11"/>
    <p:sldId id="459" r:id="rId12"/>
    <p:sldId id="456" r:id="rId13"/>
    <p:sldId id="461" r:id="rId14"/>
    <p:sldId id="46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CC"/>
    <a:srgbClr val="008000"/>
    <a:srgbClr val="000000"/>
    <a:srgbClr val="00CC00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88665" autoAdjust="0"/>
  </p:normalViewPr>
  <p:slideViewPr>
    <p:cSldViewPr>
      <p:cViewPr varScale="1">
        <p:scale>
          <a:sx n="116" d="100"/>
          <a:sy n="116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800" b="1" dirty="0" smtClean="0"/>
              <a:t>响应式框架</a:t>
            </a:r>
            <a:r>
              <a:rPr lang="en-US" altLang="zh-CN" sz="2800" b="1" dirty="0"/>
              <a:t>Bootstrap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一行中如果格子数目</a:t>
            </a:r>
            <a:r>
              <a:rPr lang="zh-CN" altLang="en-US" dirty="0">
                <a:solidFill>
                  <a:srgbClr val="0000FF"/>
                </a:solidFill>
              </a:rPr>
              <a:t>超过</a:t>
            </a:r>
            <a:r>
              <a:rPr lang="en-US" altLang="zh-CN" dirty="0">
                <a:solidFill>
                  <a:srgbClr val="0000FF"/>
                </a:solidFill>
              </a:rPr>
              <a:t>12</a:t>
            </a:r>
            <a:r>
              <a:rPr lang="zh-CN" altLang="en-US" dirty="0"/>
              <a:t>，则超出部分</a:t>
            </a:r>
            <a:r>
              <a:rPr lang="zh-CN" altLang="en-US" dirty="0" smtClean="0"/>
              <a:t>忽略，按照格子数目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显示。</a:t>
            </a:r>
            <a:endParaRPr lang="en-US" altLang="zh-CN" dirty="0"/>
          </a:p>
          <a:p>
            <a:r>
              <a:rPr lang="zh-CN" altLang="en-US" dirty="0"/>
              <a:t>栅格类属性可以向上兼容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栅</a:t>
            </a:r>
            <a:r>
              <a:rPr lang="zh-CN" altLang="en-US" dirty="0"/>
              <a:t>格类适用于</a:t>
            </a:r>
            <a:r>
              <a:rPr lang="zh-CN" altLang="en-US" dirty="0">
                <a:solidFill>
                  <a:srgbClr val="0000FF"/>
                </a:solidFill>
              </a:rPr>
              <a:t>与屏幕宽度大于或等于分界点大小</a:t>
            </a:r>
            <a:r>
              <a:rPr lang="zh-CN" altLang="en-US" dirty="0"/>
              <a:t>的设备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真实设备宽度小于了设置栅格类属性的设备代码的最小值，会一个元素沾满一整行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1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 CSS</a:t>
            </a:r>
            <a:r>
              <a:rPr lang="zh-CN" altLang="en-US" dirty="0"/>
              <a:t>样式和</a:t>
            </a:r>
            <a:r>
              <a:rPr lang="en-US" altLang="zh-CN" dirty="0"/>
              <a:t>JS</a:t>
            </a:r>
            <a:r>
              <a:rPr lang="zh-CN" altLang="en-US" dirty="0"/>
              <a:t>插件使用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全局样式；组件；插件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全局样式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按钮样式：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="</a:t>
            </a:r>
            <a:r>
              <a:rPr lang="en-US" altLang="zh-CN" dirty="0" err="1">
                <a:solidFill>
                  <a:srgbClr val="0000FF"/>
                </a:solidFill>
              </a:rPr>
              <a:t>btn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btn</a:t>
            </a:r>
            <a:r>
              <a:rPr lang="en-US" altLang="zh-CN" dirty="0">
                <a:solidFill>
                  <a:srgbClr val="0000FF"/>
                </a:solidFill>
              </a:rPr>
              <a:t>-default</a:t>
            </a:r>
            <a:r>
              <a:rPr lang="en-US" altLang="zh-CN" dirty="0"/>
              <a:t>"</a:t>
            </a:r>
          </a:p>
          <a:p>
            <a:r>
              <a:rPr lang="zh-CN" altLang="en-US" dirty="0" smtClean="0"/>
              <a:t>图片样式：</a:t>
            </a:r>
            <a:endParaRPr lang="zh-CN" altLang="en-US" dirty="0"/>
          </a:p>
          <a:p>
            <a:pPr lvl="1"/>
            <a:r>
              <a:rPr lang="en-US" altLang="zh-CN" dirty="0" smtClean="0"/>
              <a:t>class</a:t>
            </a:r>
            <a:r>
              <a:rPr lang="en-US" altLang="zh-CN" dirty="0"/>
              <a:t>="</a:t>
            </a:r>
            <a:r>
              <a:rPr lang="en-US" altLang="zh-CN" dirty="0" err="1">
                <a:solidFill>
                  <a:srgbClr val="0000FF"/>
                </a:solidFill>
              </a:rPr>
              <a:t>img</a:t>
            </a:r>
            <a:r>
              <a:rPr lang="en-US" altLang="zh-CN" dirty="0">
                <a:solidFill>
                  <a:srgbClr val="0000FF"/>
                </a:solidFill>
              </a:rPr>
              <a:t>-responsive</a:t>
            </a:r>
            <a:r>
              <a:rPr lang="en-US" altLang="zh-CN" dirty="0"/>
              <a:t>"</a:t>
            </a:r>
            <a:r>
              <a:rPr lang="zh-CN" altLang="en-US" dirty="0"/>
              <a:t>：图片在任意尺寸都占</a:t>
            </a:r>
            <a:r>
              <a:rPr lang="en-US" altLang="zh-CN" dirty="0"/>
              <a:t>100%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="..." alt="..." class="</a:t>
            </a:r>
            <a:r>
              <a:rPr lang="en-US" altLang="zh-CN" dirty="0" err="1"/>
              <a:t>img</a:t>
            </a:r>
            <a:r>
              <a:rPr lang="en-US" altLang="zh-CN" dirty="0"/>
              <a:t>-rounded"&gt;</a:t>
            </a:r>
            <a:r>
              <a:rPr lang="zh-CN" altLang="en-US" dirty="0"/>
              <a:t>：方形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="..." alt="..." class="</a:t>
            </a:r>
            <a:r>
              <a:rPr lang="en-US" altLang="zh-CN" dirty="0" err="1"/>
              <a:t>img</a:t>
            </a:r>
            <a:r>
              <a:rPr lang="en-US" altLang="zh-CN" dirty="0"/>
              <a:t>-circle"&gt; </a:t>
            </a:r>
            <a:r>
              <a:rPr lang="zh-CN" altLang="en-US" dirty="0"/>
              <a:t>： 圆形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="..." alt="..." class="</a:t>
            </a:r>
            <a:r>
              <a:rPr lang="en-US" altLang="zh-CN" dirty="0" err="1"/>
              <a:t>img</a:t>
            </a:r>
            <a:r>
              <a:rPr lang="en-US" altLang="zh-CN" dirty="0"/>
              <a:t>-thumbnail"&gt; </a:t>
            </a:r>
            <a:r>
              <a:rPr lang="zh-CN" altLang="en-US" dirty="0"/>
              <a:t>：相框</a:t>
            </a:r>
          </a:p>
          <a:p>
            <a:r>
              <a:rPr lang="zh-CN" altLang="en-US" dirty="0" smtClean="0"/>
              <a:t>表格样式：</a:t>
            </a:r>
            <a:endParaRPr lang="zh-CN" altLang="en-US" dirty="0"/>
          </a:p>
          <a:p>
            <a:pPr lvl="1"/>
            <a:r>
              <a:rPr lang="en-US" altLang="zh-CN" dirty="0" smtClean="0"/>
              <a:t>table</a:t>
            </a:r>
            <a:endParaRPr lang="en-US" altLang="zh-CN" dirty="0"/>
          </a:p>
          <a:p>
            <a:pPr lvl="1"/>
            <a:r>
              <a:rPr lang="en-US" altLang="zh-CN" dirty="0" smtClean="0"/>
              <a:t>table-bordered</a:t>
            </a:r>
            <a:endParaRPr lang="en-US" altLang="zh-CN" dirty="0"/>
          </a:p>
          <a:p>
            <a:pPr lvl="1"/>
            <a:r>
              <a:rPr lang="en-US" altLang="zh-CN" dirty="0" smtClean="0"/>
              <a:t>table-hover</a:t>
            </a:r>
            <a:endParaRPr lang="en-US" altLang="zh-CN" dirty="0"/>
          </a:p>
          <a:p>
            <a:r>
              <a:rPr lang="zh-CN" altLang="en-US" dirty="0" smtClean="0"/>
              <a:t>表单样式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组件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导航条（在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中增加样式）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</a:t>
            </a:r>
            <a:r>
              <a:rPr lang="zh-CN" altLang="en-US" dirty="0"/>
              <a:t>页条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7931224" cy="18275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4968868"/>
            <a:ext cx="7488832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轮播图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79031"/>
            <a:ext cx="7346776" cy="42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Bootstrap</a:t>
            </a:r>
            <a:r>
              <a:rPr lang="zh-CN" altLang="en-US" dirty="0" smtClean="0"/>
              <a:t>框架简介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 Bootstrap</a:t>
            </a:r>
            <a:r>
              <a:rPr lang="zh-CN" altLang="en-US" dirty="0"/>
              <a:t>栅格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3. CSS</a:t>
            </a:r>
            <a:r>
              <a:rPr lang="zh-CN" altLang="en-US" dirty="0"/>
              <a:t>样式和</a:t>
            </a:r>
            <a:r>
              <a:rPr lang="en-US" altLang="zh-CN" dirty="0"/>
              <a:t>JS</a:t>
            </a:r>
            <a:r>
              <a:rPr lang="zh-CN" altLang="en-US" dirty="0" smtClean="0"/>
              <a:t>插件使用示例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3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Bootstrap</a:t>
            </a:r>
            <a:r>
              <a:rPr lang="zh-CN" altLang="en-US" dirty="0" smtClean="0"/>
              <a:t>框架简介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400" dirty="0" smtClean="0">
                <a:solidFill>
                  <a:schemeClr val="tx1"/>
                </a:solidFill>
              </a:rPr>
              <a:t>bootstrap</a:t>
            </a:r>
            <a:r>
              <a:rPr lang="zh-CN" altLang="en-US" sz="2400" dirty="0" smtClean="0">
                <a:solidFill>
                  <a:schemeClr val="tx1"/>
                </a:solidFill>
              </a:rPr>
              <a:t>？快速入门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/>
              <a:t>是由</a:t>
            </a:r>
            <a:r>
              <a:rPr lang="en-US" altLang="zh-CN" dirty="0"/>
              <a:t>Twitter</a:t>
            </a:r>
            <a:r>
              <a:rPr lang="zh-CN" altLang="en-US" dirty="0" smtClean="0"/>
              <a:t>公司开发</a:t>
            </a:r>
            <a:r>
              <a:rPr lang="zh-CN" altLang="en-US" dirty="0"/>
              <a:t>的开源框架，该框架基于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语言编写</a:t>
            </a:r>
            <a:r>
              <a:rPr lang="zh-CN" altLang="en-US" dirty="0" smtClean="0"/>
              <a:t>，简单</a:t>
            </a:r>
            <a:r>
              <a:rPr lang="zh-CN" altLang="en-US" dirty="0"/>
              <a:t>、</a:t>
            </a:r>
            <a:r>
              <a:rPr lang="zh-CN" altLang="en-US" dirty="0" smtClean="0"/>
              <a:t>灵活，</a:t>
            </a:r>
            <a:r>
              <a:rPr lang="zh-CN" altLang="en-US" dirty="0"/>
              <a:t>能够帮助开发者快速搭建前端页面，常用于</a:t>
            </a:r>
            <a:r>
              <a:rPr lang="zh-CN" altLang="en-US" dirty="0">
                <a:solidFill>
                  <a:srgbClr val="0000FF"/>
                </a:solidFill>
              </a:rPr>
              <a:t>开发响应式布局和移动设备优先的</a:t>
            </a:r>
            <a:r>
              <a:rPr lang="en-US" altLang="zh-CN" dirty="0">
                <a:solidFill>
                  <a:srgbClr val="0000FF"/>
                </a:solidFill>
              </a:rPr>
              <a:t>Web</a:t>
            </a:r>
            <a:r>
              <a:rPr lang="zh-CN" altLang="en-US" dirty="0">
                <a:solidFill>
                  <a:srgbClr val="0000FF"/>
                </a:solidFill>
              </a:rPr>
              <a:t>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什么是框架：一套半成品</a:t>
            </a:r>
            <a:r>
              <a:rPr lang="zh-CN" altLang="en-US" sz="1800" dirty="0"/>
              <a:t>软件，开发人员可以</a:t>
            </a:r>
            <a:r>
              <a:rPr lang="zh-CN" altLang="en-US" sz="1800" dirty="0" smtClean="0"/>
              <a:t>在其基础上进行</a:t>
            </a:r>
            <a:r>
              <a:rPr lang="zh-CN" altLang="en-US" sz="1800" dirty="0"/>
              <a:t>开发，简化</a:t>
            </a:r>
            <a:r>
              <a:rPr lang="zh-CN" altLang="en-US" sz="1800" dirty="0" smtClean="0"/>
              <a:t>编码</a:t>
            </a:r>
            <a:endParaRPr lang="en-US" altLang="zh-CN" sz="1800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了很多的</a:t>
            </a:r>
            <a:r>
              <a:rPr lang="en-US" altLang="zh-CN" dirty="0" err="1"/>
              <a:t>css</a:t>
            </a:r>
            <a:r>
              <a:rPr lang="zh-CN" altLang="en-US" dirty="0"/>
              <a:t>样式和</a:t>
            </a:r>
            <a:r>
              <a:rPr lang="en-US" altLang="zh-CN" dirty="0" err="1"/>
              <a:t>js</a:t>
            </a:r>
            <a:r>
              <a:rPr lang="zh-CN" altLang="en-US" dirty="0"/>
              <a:t>插件</a:t>
            </a:r>
            <a:r>
              <a:rPr lang="zh-CN" altLang="en-US" dirty="0" smtClean="0"/>
              <a:t>。开发</a:t>
            </a:r>
            <a:r>
              <a:rPr lang="zh-CN" altLang="en-US" dirty="0"/>
              <a:t>人员直接可以使用这些样式和插件得到丰富的页面效果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响应式</a:t>
            </a:r>
            <a:r>
              <a:rPr lang="zh-CN" altLang="en-US" dirty="0" smtClean="0"/>
              <a:t>布局：同</a:t>
            </a:r>
            <a:r>
              <a:rPr lang="zh-CN" altLang="en-US" dirty="0"/>
              <a:t>一套页面可以兼容不同分辨率的设备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taobao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hitwh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7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框架的下载（</a:t>
            </a:r>
            <a:r>
              <a:rPr lang="en-US" altLang="zh-CN" dirty="0" smtClean="0"/>
              <a:t>3.x.x</a:t>
            </a:r>
            <a:r>
              <a:rPr lang="zh-CN" altLang="en-US" dirty="0" smtClean="0"/>
              <a:t>版本）</a:t>
            </a:r>
            <a:endParaRPr lang="en-US" altLang="zh-CN" dirty="0" smtClean="0"/>
          </a:p>
          <a:p>
            <a:r>
              <a:rPr lang="zh-CN" altLang="en-US" dirty="0" smtClean="0"/>
              <a:t>复制解压后的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 fonts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三个文件夹到项目中</a:t>
            </a:r>
            <a:endParaRPr lang="en-US" altLang="zh-CN" dirty="0" smtClean="0"/>
          </a:p>
          <a:p>
            <a:r>
              <a:rPr lang="zh-CN" altLang="en-US" dirty="0"/>
              <a:t>创建</a:t>
            </a:r>
            <a:r>
              <a:rPr lang="en-US" altLang="zh-CN" dirty="0"/>
              <a:t>html</a:t>
            </a:r>
            <a:r>
              <a:rPr lang="zh-CN" altLang="en-US" dirty="0"/>
              <a:t>页面，引入必要的资源文件</a:t>
            </a:r>
          </a:p>
        </p:txBody>
      </p:sp>
    </p:spTree>
    <p:extLst>
      <p:ext uri="{BB962C8B-B14F-4D97-AF65-F5344CB8AC3E}">
        <p14:creationId xmlns:p14="http://schemas.microsoft.com/office/powerpoint/2010/main" val="20338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快速入门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6084" y="1556792"/>
            <a:ext cx="8230716" cy="468052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noAutofit/>
          </a:bodyPr>
          <a:lstStyle/>
          <a:p>
            <a:pPr lvl="0" eaLnBrk="0" hangingPunct="0"/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&lt;!DOCTYPE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html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lang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="zh-CN"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head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meta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charset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="utf-8"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要求当前网页使用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IE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浏览器最高版本的内核来渲染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meta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http-equiv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="X-UA-Compatible"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content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="IE=edge"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视口设置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：视口的宽度和设备一致，默认缩放比例和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PC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端一致，用户不能自行缩放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meta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="viewport"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content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="width=device-width, initial-scale=1"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上述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meta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放在最前面，任何其他内容都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*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跟随其后！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title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&gt;Bootstrap HelloWorld&lt;/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title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Bootstrap 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link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href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="css/bootstrap.min.css"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rel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="stylesheet"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jQuery (Bootstrap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插件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都依赖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jQuery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，必须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放在前边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) 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script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src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="js/jquery-3.2.1.min.js"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script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Bootstrap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插件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。你也可以根据需要只加载单个插件。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script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src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="js/bootstrap.min.js"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script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head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body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h1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你好，世界！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h1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body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1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Bootstrap</a:t>
            </a:r>
            <a:r>
              <a:rPr lang="zh-CN" altLang="en-US" dirty="0"/>
              <a:t>栅格系统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响应</a:t>
            </a:r>
            <a:r>
              <a:rPr lang="zh-CN" altLang="en-US" sz="2400" dirty="0">
                <a:solidFill>
                  <a:schemeClr val="tx1"/>
                </a:solidFill>
              </a:rPr>
              <a:t>式布局的实现</a:t>
            </a:r>
            <a:r>
              <a:rPr lang="zh-CN" altLang="en-US" sz="2400" dirty="0" smtClean="0">
                <a:solidFill>
                  <a:schemeClr val="tx1"/>
                </a:solidFill>
              </a:rPr>
              <a:t>原理；使用步骤和注意事项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响应</a:t>
            </a:r>
            <a:r>
              <a:rPr lang="zh-CN" altLang="en-US" dirty="0"/>
              <a:t>式布局</a:t>
            </a:r>
            <a:r>
              <a:rPr lang="zh-CN" altLang="en-US" dirty="0" smtClean="0"/>
              <a:t>的实现原理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依赖</a:t>
            </a:r>
            <a:r>
              <a:rPr lang="zh-CN" altLang="en-US" sz="2000" dirty="0"/>
              <a:t>于栅格系统：将一行平均分成</a:t>
            </a:r>
            <a:r>
              <a:rPr lang="en-US" altLang="zh-CN" sz="2000" dirty="0"/>
              <a:t>12</a:t>
            </a:r>
            <a:r>
              <a:rPr lang="zh-CN" altLang="en-US" sz="2000" dirty="0"/>
              <a:t>个格子</a:t>
            </a:r>
            <a:r>
              <a:rPr lang="zh-CN" altLang="en-US" sz="2000" dirty="0" smtClean="0"/>
              <a:t>，指定同</a:t>
            </a:r>
            <a:r>
              <a:rPr lang="zh-CN" altLang="en-US" sz="2000" dirty="0"/>
              <a:t>一个元素在不同设备上占用的格子数目</a:t>
            </a:r>
          </a:p>
        </p:txBody>
      </p:sp>
      <p:pic>
        <p:nvPicPr>
          <p:cNvPr id="3078" name="Picture 6" descr="https://pic.huke88.com/article/content/image/2021-01-28/D7BE9301-2173-6CA0-0C40-265454A38B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6" y="2348880"/>
            <a:ext cx="7722748" cy="41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栅格系统使用步骤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：定义</a:t>
            </a:r>
            <a:r>
              <a:rPr lang="zh-CN" altLang="en-US" dirty="0"/>
              <a:t>容器。相当于之前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&lt;table&gt;&lt;/table&gt;</a:t>
            </a:r>
          </a:p>
          <a:p>
            <a:pPr lvl="1"/>
            <a:r>
              <a:rPr lang="en-US" altLang="zh-CN" dirty="0" smtClean="0"/>
              <a:t>container</a:t>
            </a:r>
            <a:r>
              <a:rPr lang="zh-CN" altLang="en-US" dirty="0"/>
              <a:t>：两边留白</a:t>
            </a:r>
          </a:p>
          <a:p>
            <a:pPr lvl="1"/>
            <a:r>
              <a:rPr lang="en-US" altLang="zh-CN" dirty="0" smtClean="0"/>
              <a:t>container-fluid</a:t>
            </a:r>
            <a:r>
              <a:rPr lang="zh-CN" altLang="en-US" dirty="0"/>
              <a:t>：每一种设备都是</a:t>
            </a:r>
            <a:r>
              <a:rPr lang="en-US" altLang="zh-CN" dirty="0"/>
              <a:t>100%</a:t>
            </a:r>
            <a:r>
              <a:rPr lang="zh-CN" altLang="en-US" dirty="0"/>
              <a:t>宽度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：定义</a:t>
            </a:r>
            <a:r>
              <a:rPr lang="zh-CN" altLang="en-US" dirty="0"/>
              <a:t>行。相当于之前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：定义</a:t>
            </a:r>
            <a:r>
              <a:rPr lang="zh-CN" altLang="en-US" dirty="0"/>
              <a:t>元素。指定该元素在不同的设备上，所占的格子</a:t>
            </a:r>
            <a:r>
              <a:rPr lang="zh-CN" altLang="en-US" dirty="0" smtClean="0"/>
              <a:t>数目</a:t>
            </a:r>
            <a:r>
              <a:rPr lang="zh-CN" altLang="en-US" dirty="0" smtClean="0">
                <a:solidFill>
                  <a:srgbClr val="0000FF"/>
                </a:solidFill>
              </a:rPr>
              <a:t>样式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col-</a:t>
            </a:r>
            <a:r>
              <a:rPr lang="zh-CN" altLang="en-US" dirty="0">
                <a:solidFill>
                  <a:srgbClr val="0000FF"/>
                </a:solidFill>
              </a:rPr>
              <a:t>设备代号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格子</a:t>
            </a:r>
            <a:r>
              <a:rPr lang="zh-CN" altLang="en-US" dirty="0" smtClean="0">
                <a:solidFill>
                  <a:srgbClr val="0000FF"/>
                </a:solidFill>
              </a:rPr>
              <a:t>数目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 smtClean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 smtClean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endParaRPr lang="en-US" altLang="zh-CN" sz="1600" dirty="0" smtClean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149080"/>
            <a:ext cx="7931224" cy="19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18039</TotalTime>
  <Words>511</Words>
  <Application>Microsoft Office PowerPoint</Application>
  <PresentationFormat>全屏显示(4:3)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Consolas</vt:lpstr>
      <vt:lpstr>1_默认设计模板</vt:lpstr>
      <vt:lpstr>Day05：响应式框架Bootstrap</vt:lpstr>
      <vt:lpstr>今日内容</vt:lpstr>
      <vt:lpstr>1. Bootstrap框架简介 什么是bootstrap？快速入门</vt:lpstr>
      <vt:lpstr>1.1 什么是Bootstrap？</vt:lpstr>
      <vt:lpstr>1.2 快速入门</vt:lpstr>
      <vt:lpstr>1.2 快速入门</vt:lpstr>
      <vt:lpstr>2. Bootstrap栅格系统 响应式布局的实现原理；使用步骤和注意事项</vt:lpstr>
      <vt:lpstr>2.1 响应式布局的实现原理</vt:lpstr>
      <vt:lpstr>2.2 栅格系统使用步骤</vt:lpstr>
      <vt:lpstr>2.3 注意事项</vt:lpstr>
      <vt:lpstr>3. CSS样式和JS插件使用示例 全局样式；组件；插件</vt:lpstr>
      <vt:lpstr>3.1 全局样式</vt:lpstr>
      <vt:lpstr>3.2 组件：</vt:lpstr>
      <vt:lpstr>3.3 插件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1695</cp:revision>
  <dcterms:created xsi:type="dcterms:W3CDTF">2015-02-25T13:04:39Z</dcterms:created>
  <dcterms:modified xsi:type="dcterms:W3CDTF">2022-05-03T09:21:36Z</dcterms:modified>
</cp:coreProperties>
</file>