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E903-DD51-4E37-ABEF-3F49CC136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SWAMPY FROG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1D69-5AF2-4EAB-AE04-6DE37845E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My Final Project for HCI</a:t>
            </a:r>
          </a:p>
        </p:txBody>
      </p:sp>
    </p:spTree>
    <p:extLst>
      <p:ext uri="{BB962C8B-B14F-4D97-AF65-F5344CB8AC3E}">
        <p14:creationId xmlns:p14="http://schemas.microsoft.com/office/powerpoint/2010/main" val="7396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PROBLEM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 problem that I myself has been seeing these past couple of years is that Indie games don’t sell very well leading to indie game developers quitting their careers to join megacompanies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This is occurrence is supported by several factors such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Massive game corporations tend to overshadow these indie corporations and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Since the specialty of video game developers isn’t marketing, there isn’t any way that we can ensure that they can market their games properly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Not only that, people who develop video games tend to promote them in various places such as Instagram,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facebook</a:t>
            </a: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etc</a:t>
            </a: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which isn’t a place people go to find video games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A4248-9ADD-4EB5-9144-E059BF506857}"/>
              </a:ext>
            </a:extLst>
          </p:cNvPr>
          <p:cNvSpPr/>
          <p:nvPr/>
        </p:nvSpPr>
        <p:spPr>
          <a:xfrm>
            <a:off x="0" y="0"/>
            <a:ext cx="12192000" cy="19152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957647"/>
            <a:ext cx="9784080" cy="533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This results in the video games to not sell properly, which doesn’t look good for the lives of these developers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Because of this, video game developers would quit on their dreams of creating their dream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In order to prevent this I’ve decided to make a platform that is meant to house thousands of indie video games in order to promote such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By doing so, these indie developer might get more recognition thus reviving their games and careers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Persona: Will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Shlatner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893081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Will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Shlatner</a:t>
            </a: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Age: 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Profession: college student / part time barista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Hobbies: gaming, streaming, hanging out with friends, listening to music,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likes: video games, rock music, cold brew coffee, Sci-Fi, Mythology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dislikes: Frat Parties, Large Crowds, Pop Music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6BAFB-4A95-4557-90BE-AADBE37E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54" y="2011680"/>
            <a:ext cx="4580077" cy="30533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7B26C-EE88-4DC5-B648-E66863A4AC5D}"/>
              </a:ext>
            </a:extLst>
          </p:cNvPr>
          <p:cNvSpPr txBox="1">
            <a:spLocks/>
          </p:cNvSpPr>
          <p:nvPr/>
        </p:nvSpPr>
        <p:spPr>
          <a:xfrm>
            <a:off x="6624217" y="5065065"/>
            <a:ext cx="4681014" cy="57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Will trying to go to go home after a lecture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First Rendition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The first rendition of the prototype consists of two designs, which are the “app description” tab and the “main menu” tab.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https://lh7-rt.googleusercontent.com/docsz/AD_4nXdRFE0ZL35CH6zVHziKv8vo3UnW2sRhJyWI-Ke3nzLlpstG3_iCjgQ0OPAG4z8_x32ut54fwgLkM1ZWl809_lwWm6g_UGzb3L-BWNPXNbCm6j_gC7PcRLygp6m10P2kkBq3G9BeMlPqkSXxitN3pqvpKN6E?key=MRMr8gGJxPwMd1VgDhHs2g">
            <a:extLst>
              <a:ext uri="{FF2B5EF4-FFF2-40B4-BE49-F238E27FC236}">
                <a16:creationId xmlns:a16="http://schemas.microsoft.com/office/drawing/2014/main" id="{66AFB758-8F5D-427A-A4E4-35911ED2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20" y="3623086"/>
            <a:ext cx="4544738" cy="25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7-rt.googleusercontent.com/docsz/AD_4nXfRoEPAa8FNB2Hy1abGhayII6q0V7HjtUm8z9iJPiy-p_hzFouzQOrfBpWGDrxgJGknv9-gzOvC3GcDIfeKS1tHOJ38Ea92DG1Qnmkw7W6x5NytScUaEfugKJ3pI9MMhWo9uQ90rjZTGjd1PKkhRtc5yVTD?key=MRMr8gGJxPwMd1VgDhHs2g">
            <a:extLst>
              <a:ext uri="{FF2B5EF4-FFF2-40B4-BE49-F238E27FC236}">
                <a16:creationId xmlns:a16="http://schemas.microsoft.com/office/drawing/2014/main" id="{4B08B422-096B-4F14-B27D-3FEA44CB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3626832"/>
            <a:ext cx="4638591" cy="25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Diagram(flowchart)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3C38-6E6C-4932-820F-9ED9B152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3" y="1787979"/>
            <a:ext cx="9013371" cy="50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2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9C645837-3194-442B-BAD7-704277B4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58D036-882A-4252-9772-99E18789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" y="1884117"/>
            <a:ext cx="3940062" cy="22162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2B008E-1D0B-4733-A9A4-D71867D0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34" y="1884117"/>
            <a:ext cx="3920849" cy="22054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E49AE6-DE87-46CE-8CC9-BFA71C601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70" y="1884116"/>
            <a:ext cx="3920849" cy="2205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93A71-0947-4136-9D77-38E1B542E8E8}"/>
              </a:ext>
            </a:extLst>
          </p:cNvPr>
          <p:cNvSpPr txBox="1"/>
          <p:nvPr/>
        </p:nvSpPr>
        <p:spPr>
          <a:xfrm>
            <a:off x="39085" y="4320791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0000"/>
                </a:highlight>
              </a:rPr>
              <a:t>home</a:t>
            </a:r>
            <a:r>
              <a:rPr lang="en-US" dirty="0"/>
              <a:t> page is where you enter the page and is greeted with options on the upper tab and an assortment of game genres you can choose from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C0BAA-EAE3-47EC-B2F7-A159C5F43583}"/>
              </a:ext>
            </a:extLst>
          </p:cNvPr>
          <p:cNvSpPr txBox="1"/>
          <p:nvPr/>
        </p:nvSpPr>
        <p:spPr>
          <a:xfrm>
            <a:off x="4134534" y="4320791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00FF"/>
                </a:highlight>
              </a:rPr>
              <a:t>developer</a:t>
            </a:r>
            <a:r>
              <a:rPr lang="en-US" dirty="0"/>
              <a:t> page is where you find the developers for the website, which are people who also published games in the same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58D59-76DD-494E-BAD0-34EF06FA5FEC}"/>
              </a:ext>
            </a:extLst>
          </p:cNvPr>
          <p:cNvSpPr txBox="1"/>
          <p:nvPr/>
        </p:nvSpPr>
        <p:spPr>
          <a:xfrm>
            <a:off x="8201163" y="4320790"/>
            <a:ext cx="3940062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00FF"/>
                </a:highlight>
              </a:rPr>
              <a:t>about</a:t>
            </a:r>
            <a:r>
              <a:rPr lang="en-US" dirty="0"/>
              <a:t> page is where information regarding the site itself is stored</a:t>
            </a:r>
          </a:p>
        </p:txBody>
      </p:sp>
    </p:spTree>
    <p:extLst>
      <p:ext uri="{BB962C8B-B14F-4D97-AF65-F5344CB8AC3E}">
        <p14:creationId xmlns:p14="http://schemas.microsoft.com/office/powerpoint/2010/main" val="32979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9C645837-3194-442B-BAD7-704277B4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E3F0D5-7738-4677-95B5-23B7258A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1" y="1813675"/>
            <a:ext cx="3940062" cy="2216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DA79C-DE51-415C-A923-7DB4BFEE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" y="1792936"/>
            <a:ext cx="3940062" cy="2216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2127E-E2D8-4BD2-B0F0-C76578F70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0" y="1813675"/>
            <a:ext cx="3940062" cy="2216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1682D-7E04-43BC-B62B-F2A8F19DB220}"/>
              </a:ext>
            </a:extLst>
          </p:cNvPr>
          <p:cNvSpPr txBox="1"/>
          <p:nvPr/>
        </p:nvSpPr>
        <p:spPr>
          <a:xfrm>
            <a:off x="107649" y="4317652"/>
            <a:ext cx="3940062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0080"/>
                </a:highlight>
              </a:rPr>
              <a:t>genre</a:t>
            </a:r>
            <a:r>
              <a:rPr lang="en-US" dirty="0"/>
              <a:t> page is where you find games of a genre once a genre is selected from the 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640D5-AB78-4FFD-A509-76C798085881}"/>
              </a:ext>
            </a:extLst>
          </p:cNvPr>
          <p:cNvSpPr txBox="1"/>
          <p:nvPr/>
        </p:nvSpPr>
        <p:spPr>
          <a:xfrm>
            <a:off x="4125970" y="4317652"/>
            <a:ext cx="3940062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8000"/>
                </a:highlight>
              </a:rPr>
              <a:t>purchase</a:t>
            </a:r>
            <a:r>
              <a:rPr lang="en-US" dirty="0"/>
              <a:t> page is where purchases are made if a selected game costs a sum of money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E2567-ECBB-405D-9EE4-66B02A10E310}"/>
              </a:ext>
            </a:extLst>
          </p:cNvPr>
          <p:cNvSpPr txBox="1"/>
          <p:nvPr/>
        </p:nvSpPr>
        <p:spPr>
          <a:xfrm>
            <a:off x="8144291" y="4317652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FFFF"/>
                </a:highlight>
              </a:rPr>
              <a:t>download</a:t>
            </a:r>
            <a:r>
              <a:rPr lang="en-US" dirty="0"/>
              <a:t> or game info page is where you get brief information about a game and is where you can download it</a:t>
            </a:r>
          </a:p>
        </p:txBody>
      </p:sp>
    </p:spTree>
    <p:extLst>
      <p:ext uri="{BB962C8B-B14F-4D97-AF65-F5344CB8AC3E}">
        <p14:creationId xmlns:p14="http://schemas.microsoft.com/office/powerpoint/2010/main" val="3471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Website showcase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893081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Now, I will show you my 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1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256</TotalTime>
  <Words>453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 Light</vt:lpstr>
      <vt:lpstr>Arial</vt:lpstr>
      <vt:lpstr>Corbel</vt:lpstr>
      <vt:lpstr>Wingdings</vt:lpstr>
      <vt:lpstr>Banded</vt:lpstr>
      <vt:lpstr>SWAMPY FROG GAMES</vt:lpstr>
      <vt:lpstr>PROBLEM ANALYSIS</vt:lpstr>
      <vt:lpstr>PowerPoint Presentation</vt:lpstr>
      <vt:lpstr>Persona: Will Shlatner</vt:lpstr>
      <vt:lpstr>PROTOTYPE</vt:lpstr>
      <vt:lpstr>Diagram(flowchart)</vt:lpstr>
      <vt:lpstr>Wireframe</vt:lpstr>
      <vt:lpstr>wireframe</vt:lpstr>
      <vt:lpstr>Website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SWAMPY FROG GAMES</dc:title>
  <dc:creator>Christian Bolon</dc:creator>
  <cp:lastModifiedBy>Christian Bolon</cp:lastModifiedBy>
  <cp:revision>12</cp:revision>
  <dcterms:created xsi:type="dcterms:W3CDTF">2024-08-17T13:02:38Z</dcterms:created>
  <dcterms:modified xsi:type="dcterms:W3CDTF">2024-08-18T16:09:29Z</dcterms:modified>
</cp:coreProperties>
</file>