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K19TG               G-19</a:t>
            </a:r>
            <a:br>
              <a:rPr lang="en-US" dirty="0" smtClean="0"/>
            </a:br>
            <a:r>
              <a:rPr lang="en-US" dirty="0" smtClean="0"/>
              <a:t>Ocean </a:t>
            </a:r>
            <a:r>
              <a:rPr lang="en-US" dirty="0" err="1" smtClean="0"/>
              <a:t>Rashtrapal</a:t>
            </a:r>
            <a:r>
              <a:rPr lang="en-US" dirty="0" smtClean="0"/>
              <a:t> Gajbhiye</a:t>
            </a:r>
            <a:br>
              <a:rPr lang="en-US" dirty="0" smtClean="0"/>
            </a:br>
            <a:r>
              <a:rPr lang="en-US" dirty="0" smtClean="0"/>
              <a:t>11915493          B-54</a:t>
            </a:r>
            <a:br>
              <a:rPr lang="en-US" dirty="0" smtClean="0"/>
            </a:br>
            <a:r>
              <a:rPr lang="en-US" dirty="0" err="1" smtClean="0"/>
              <a:t>Lakhan</a:t>
            </a:r>
            <a:r>
              <a:rPr lang="en-US" dirty="0" smtClean="0"/>
              <a:t> </a:t>
            </a:r>
            <a:r>
              <a:rPr lang="en-US" dirty="0" err="1" smtClean="0"/>
              <a:t>Pratap</a:t>
            </a:r>
            <a:r>
              <a:rPr lang="en-US" dirty="0" smtClean="0"/>
              <a:t> Singh</a:t>
            </a:r>
            <a:br>
              <a:rPr lang="en-US" dirty="0" smtClean="0"/>
            </a:br>
            <a:r>
              <a:rPr lang="en-IN" dirty="0"/>
              <a:t>11905793</a:t>
            </a:r>
            <a:r>
              <a:rPr lang="en-IN" dirty="0"/>
              <a:t> </a:t>
            </a:r>
            <a:r>
              <a:rPr lang="en-IN" dirty="0" smtClean="0"/>
              <a:t>         B-67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36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upload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28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Banking Website(outline)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Html5,CSS and </a:t>
            </a:r>
            <a:r>
              <a:rPr lang="en-US" dirty="0" err="1" smtClean="0"/>
              <a:t>Javascript</a:t>
            </a:r>
            <a:r>
              <a:rPr lang="en-US" dirty="0" smtClean="0"/>
              <a:t> in making of this project.</a:t>
            </a:r>
          </a:p>
          <a:p>
            <a:endParaRPr lang="en-US" dirty="0" smtClean="0"/>
          </a:p>
          <a:p>
            <a:r>
              <a:rPr lang="en-US" dirty="0" smtClean="0"/>
              <a:t>This website is responsive and interactive and has sections of Home , About and Services.</a:t>
            </a:r>
          </a:p>
          <a:p>
            <a:endParaRPr lang="en-US" dirty="0" smtClean="0"/>
          </a:p>
          <a:p>
            <a:r>
              <a:rPr lang="en-US" dirty="0"/>
              <a:t>Here we have designed our navigation bar and backgrounds using CSS and made them very lucrative as you can see and we have made </a:t>
            </a:r>
            <a:r>
              <a:rPr lang="en-US" dirty="0" smtClean="0"/>
              <a:t>3 </a:t>
            </a:r>
            <a:r>
              <a:rPr lang="en-US" dirty="0"/>
              <a:t>webpages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66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 Our </a:t>
            </a:r>
            <a:r>
              <a:rPr lang="en-US" sz="3600" dirty="0"/>
              <a:t>webpages are responsive </a:t>
            </a:r>
            <a:r>
              <a:rPr lang="en-US" sz="3600" dirty="0" smtClean="0"/>
              <a:t>and have </a:t>
            </a:r>
            <a:r>
              <a:rPr lang="en-US" sz="3600" dirty="0"/>
              <a:t>links to other websites and </a:t>
            </a:r>
            <a:r>
              <a:rPr lang="en-US" sz="3600" dirty="0" smtClean="0"/>
              <a:t>our </a:t>
            </a:r>
            <a:r>
              <a:rPr lang="en-IN" sz="3600" dirty="0" smtClean="0"/>
              <a:t>other </a:t>
            </a:r>
            <a:r>
              <a:rPr lang="en-IN" sz="3600" dirty="0"/>
              <a:t>webpages, contains </a:t>
            </a:r>
            <a:r>
              <a:rPr lang="en-IN" sz="3600" dirty="0" smtClean="0"/>
              <a:t>efficient styling and coding skills.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0252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0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Contains the navigation menu to other pages with Styled text And Images.</a:t>
            </a:r>
          </a:p>
          <a:p>
            <a:endParaRPr lang="en-US" sz="3200" dirty="0" smtClean="0"/>
          </a:p>
          <a:p>
            <a:r>
              <a:rPr lang="en-US" sz="3200" dirty="0" smtClean="0"/>
              <a:t>This is within index.html in website folder.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7085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Contains the About us section and information to website.</a:t>
            </a:r>
          </a:p>
          <a:p>
            <a:endParaRPr lang="en-US" sz="2800" dirty="0" smtClean="0"/>
          </a:p>
          <a:p>
            <a:r>
              <a:rPr lang="en-US" sz="2800" dirty="0" smtClean="0"/>
              <a:t>For reference ‘lorem ipsum’ text has been preferred.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4310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0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Displays services provided by the bank and its concerned information.</a:t>
            </a:r>
          </a:p>
          <a:p>
            <a:endParaRPr lang="en-US" sz="2800" dirty="0"/>
          </a:p>
          <a:p>
            <a:r>
              <a:rPr lang="en-US" sz="2800" dirty="0" smtClean="0"/>
              <a:t>This is within services.html in website folder.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0620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</TotalTime>
  <Words>167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K19TG               G-19 Ocean Rashtrapal Gajbhiye 11915493          B-54 Lakhan Pratap Singh 11905793          B-67</vt:lpstr>
      <vt:lpstr>Online Banking Website(outline)</vt:lpstr>
      <vt:lpstr>PowerPoint Presentation</vt:lpstr>
      <vt:lpstr>PowerPoint Presentation</vt:lpstr>
      <vt:lpstr>Home Page</vt:lpstr>
      <vt:lpstr>PowerPoint Presentation</vt:lpstr>
      <vt:lpstr>About Us </vt:lpstr>
      <vt:lpstr>PowerPoint Presentation</vt:lpstr>
      <vt:lpstr>Services</vt:lpstr>
      <vt:lpstr>Github upload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Ocean Gajbhiye</dc:creator>
  <cp:lastModifiedBy>Ocean Gajbhiye</cp:lastModifiedBy>
  <cp:revision>3</cp:revision>
  <dcterms:created xsi:type="dcterms:W3CDTF">2020-04-14T17:39:42Z</dcterms:created>
  <dcterms:modified xsi:type="dcterms:W3CDTF">2020-04-14T18:08:59Z</dcterms:modified>
</cp:coreProperties>
</file>