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K19TG               G-19</a:t>
            </a:r>
            <a:br>
              <a:rPr lang="en-US" dirty="0" smtClean="0"/>
            </a:br>
            <a:r>
              <a:rPr lang="en-US" dirty="0" smtClean="0"/>
              <a:t>Ocean </a:t>
            </a:r>
            <a:r>
              <a:rPr lang="en-US" dirty="0" err="1" smtClean="0"/>
              <a:t>Rashtrapal</a:t>
            </a:r>
            <a:r>
              <a:rPr lang="en-US" dirty="0" smtClean="0"/>
              <a:t> Gajbhiye</a:t>
            </a:r>
            <a:br>
              <a:rPr lang="en-US" dirty="0" smtClean="0"/>
            </a:br>
            <a:r>
              <a:rPr lang="en-US" dirty="0" smtClean="0"/>
              <a:t>11915493          B-54</a:t>
            </a:r>
            <a:br>
              <a:rPr lang="en-US" dirty="0" smtClean="0"/>
            </a:br>
            <a:r>
              <a:rPr lang="en-US" dirty="0" err="1" smtClean="0"/>
              <a:t>Lakhan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  <a:br>
              <a:rPr lang="en-US" dirty="0" smtClean="0"/>
            </a:br>
            <a:r>
              <a:rPr lang="en-IN" dirty="0"/>
              <a:t>11905793</a:t>
            </a:r>
            <a:r>
              <a:rPr lang="en-IN" dirty="0"/>
              <a:t> </a:t>
            </a:r>
            <a:r>
              <a:rPr lang="en-IN" dirty="0" smtClean="0"/>
              <a:t>         B-67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Banking Website(outline)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Html5,CSS and </a:t>
            </a:r>
            <a:r>
              <a:rPr lang="en-US" dirty="0" err="1" smtClean="0"/>
              <a:t>Javascript</a:t>
            </a:r>
            <a:r>
              <a:rPr lang="en-US" dirty="0" smtClean="0"/>
              <a:t> in making of this project.</a:t>
            </a:r>
          </a:p>
          <a:p>
            <a:endParaRPr lang="en-US" dirty="0" smtClean="0"/>
          </a:p>
          <a:p>
            <a:r>
              <a:rPr lang="en-US" dirty="0" smtClean="0"/>
              <a:t>This website is responsive and interactive and has sections of Home , About and Services.</a:t>
            </a:r>
          </a:p>
          <a:p>
            <a:endParaRPr lang="en-US" dirty="0" smtClean="0"/>
          </a:p>
          <a:p>
            <a:r>
              <a:rPr lang="en-US" dirty="0"/>
              <a:t>Here we have designed our navigation bar and backgrounds using CSS and made them very lucrative as you can see and we have made </a:t>
            </a:r>
            <a:r>
              <a:rPr lang="en-US" dirty="0" smtClean="0"/>
              <a:t>3 </a:t>
            </a:r>
            <a:r>
              <a:rPr lang="en-US" dirty="0"/>
              <a:t>webpages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Our </a:t>
            </a:r>
            <a:r>
              <a:rPr lang="en-US" sz="3600" dirty="0"/>
              <a:t>webpages are responsive </a:t>
            </a:r>
            <a:r>
              <a:rPr lang="en-US" sz="3600" dirty="0" smtClean="0"/>
              <a:t>and have </a:t>
            </a:r>
            <a:r>
              <a:rPr lang="en-US" sz="3600" dirty="0"/>
              <a:t>links to other websites and </a:t>
            </a:r>
            <a:r>
              <a:rPr lang="en-US" sz="3600" dirty="0" smtClean="0"/>
              <a:t>our </a:t>
            </a:r>
            <a:r>
              <a:rPr lang="en-IN" sz="3600" dirty="0" smtClean="0"/>
              <a:t>other </a:t>
            </a:r>
            <a:r>
              <a:rPr lang="en-IN" sz="3600" dirty="0"/>
              <a:t>webpages, contains </a:t>
            </a:r>
            <a:r>
              <a:rPr lang="en-IN" sz="3600" dirty="0" smtClean="0"/>
              <a:t>efficient styling and coding skills.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724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98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K19TG               G-19 Ocean Rashtrapal Gajbhiye 11915493          B-54 Lakhan Pratap Singh 11905793          B-67</vt:lpstr>
      <vt:lpstr>Online Banking Website(outline)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K19TG               G-19 Ocean Rashtrapal Gajbhiye 11915493          B-54 Lakhan Pratap Singh 11905793          B-67</dc:title>
  <dc:creator>Ocean Gajbhiye</dc:creator>
  <cp:lastModifiedBy>Ocean Gajbhiye</cp:lastModifiedBy>
  <cp:revision>2</cp:revision>
  <dcterms:created xsi:type="dcterms:W3CDTF">2020-04-14T17:27:06Z</dcterms:created>
  <dcterms:modified xsi:type="dcterms:W3CDTF">2020-04-14T17:39:24Z</dcterms:modified>
</cp:coreProperties>
</file>