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n Francisco Fire Department Assessment5">
            <a:extLst>
              <a:ext uri="{FF2B5EF4-FFF2-40B4-BE49-F238E27FC236}">
                <a16:creationId xmlns:a16="http://schemas.microsoft.com/office/drawing/2014/main" id="{54D4D1C5-B9F7-497E-9D81-7190DC5C6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n Francisco Fire Department Assessment1">
            <a:extLst>
              <a:ext uri="{FF2B5EF4-FFF2-40B4-BE49-F238E27FC236}">
                <a16:creationId xmlns:a16="http://schemas.microsoft.com/office/drawing/2014/main" id="{F0D413DF-8AF5-4521-9EC7-E8D0D859E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n Francisco Fire Department Assessment4">
            <a:extLst>
              <a:ext uri="{FF2B5EF4-FFF2-40B4-BE49-F238E27FC236}">
                <a16:creationId xmlns:a16="http://schemas.microsoft.com/office/drawing/2014/main" id="{641E79BB-770A-4354-AB47-9E9D804B4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n Francisco Fire Department Assessment3">
            <a:extLst>
              <a:ext uri="{FF2B5EF4-FFF2-40B4-BE49-F238E27FC236}">
                <a16:creationId xmlns:a16="http://schemas.microsoft.com/office/drawing/2014/main" id="{00B7037A-95F0-45CF-87A7-53DE7F40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n Francisco Fire Department Assessment2">
            <a:extLst>
              <a:ext uri="{FF2B5EF4-FFF2-40B4-BE49-F238E27FC236}">
                <a16:creationId xmlns:a16="http://schemas.microsoft.com/office/drawing/2014/main" id="{92D1C8C9-595C-4F2C-975D-284FADE7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n Francisco Fire Department Assessment6">
            <a:extLst>
              <a:ext uri="{FF2B5EF4-FFF2-40B4-BE49-F238E27FC236}">
                <a16:creationId xmlns:a16="http://schemas.microsoft.com/office/drawing/2014/main" id="{86160B91-FEEF-4AE4-98DB-280A767E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abc 1to3</cp:lastModifiedBy>
  <cp:revision>1</cp:revision>
  <dcterms:created xsi:type="dcterms:W3CDTF">2021-04-19T13:23:12Z</dcterms:created>
  <dcterms:modified xsi:type="dcterms:W3CDTF">2021-04-19T13:25:02Z</dcterms:modified>
</cp:coreProperties>
</file>