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85AEA-B1FB-4CF9-AF2A-550F3399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EE71EB-CF0F-4095-B40E-609FA991D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4F5EC3-67E0-4995-8DE5-9A486E54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8EEADA-B26C-47DA-9B9B-39613F52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B2F3A8-118A-4F48-8F97-2ECE62F8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9F4A9-3967-49CC-A688-6435252B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8E82BA-3A0E-46A8-A3CB-083C30F2B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E6C16-AF1D-44A3-81DF-3E4F369C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60528D-F494-42E0-A1EC-4DF38875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A021F2-C8BB-46BB-99CE-97CB08F5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2156242-C459-4461-8755-53EBFBE1A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0D018D-6737-4358-8F6F-6A420507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05106B-8C4F-4D2A-9548-52472154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34965-E5D1-4D2D-9C96-89CC9A85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065486-B011-4D0D-87E9-1370FA14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9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7DA72-B9FE-4AD3-994A-FF1C8A41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75AFF4-E074-4D34-B526-097F113B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A2ABF8-40FD-4C3D-BBC6-5E4D345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8C96B2-E232-4B73-96BB-07589C13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5203F5-D1AB-4C29-B321-0CCCF44C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3E695-3661-4391-92E9-5B436778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3809CA-C604-4917-B054-80229842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14D1CD-A8BF-468B-8F74-EA19BB54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785058-654E-4018-AF36-BC7B0029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5B4378-C638-4B93-B65B-FB0768E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F0E08-5CD3-4707-BF16-27FA11B8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2BA625-FE37-4E6F-8079-A5A26775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C1590A9-98A7-4BDA-A908-2D3D6912B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8290E8-D242-4B32-88B1-A8A8E9CF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F6E49F5-F916-43FF-A3DB-E94FAA3E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D410A50-EDAC-4A0D-AB81-78FDBF67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C5343-62BA-415F-AA55-79B6523C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47EA57-AE5F-4DFF-9AF3-80E58ED3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68E7E5-BF57-4BE6-8EE6-62A1A13E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4B5B7C5-3BE6-44AE-8AE9-50215CCA7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55B8A90-2027-4757-9CB2-EAF1439CA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13AD8E-494D-41C5-B4EC-C14D6F1F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5E4EBC-55EC-4FAD-B416-A5FB9123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40AA3E9-901A-4B34-BCDB-298C50C4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D2312-A621-413E-B6C1-91D41D3C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2CD3D27-6CE3-4061-9AE8-A1F6F0A6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5333CB-7613-4B19-9BF1-4D7CDD4B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990CE6-1AEA-4E15-BC0D-46095E3A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94146A-5DB7-47DB-8AAE-F8EEF7DB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CA74228-784A-4126-9D69-3380125D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C1B25D-00D4-4B1D-8FA9-1EC56CAD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5D971-1D8A-4511-B8FE-EA6DC06D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7D4781-2A2A-4940-B092-4EDFE5E5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4DA25C-8392-466A-BAD2-FB6074D9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B0A2E8-5617-42A3-82D4-75A8C982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846F9D-4A44-48FC-BB31-552DF388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69BAF3-470D-4CAA-B955-31305B9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583CF-0F8F-4F4E-88C5-1D79454C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1B8386-5581-4AD2-B395-ACEE3099D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0E957E-0211-4BE0-9BE2-C5A03DC42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F9ACA2-2533-4026-97E9-32035672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4A91D9-B334-485C-A27D-524023E8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624932-6D6F-44F5-AE10-C518E301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215983-3483-4BF8-A6C0-A71EE39F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56695C-6885-43B1-AB15-37EFEA0E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C71207-996C-4A73-8790-F21187172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AEB958-6906-4E87-87E8-D96EC98AF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2C58C-99ED-4226-A076-9491D302A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3EDE0-9DA9-41F7-8423-05B5EE254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Mixing</a:t>
            </a:r>
            <a:r>
              <a:rPr lang="nl-NL" dirty="0"/>
              <a:t> and </a:t>
            </a:r>
            <a:r>
              <a:rPr lang="nl-NL" dirty="0" err="1"/>
              <a:t>mortality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AC2C02-2683-470C-8FA5-CAD772375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Biofouling</a:t>
            </a:r>
            <a:r>
              <a:rPr lang="nl-NL" dirty="0"/>
              <a:t> 3D transport</a:t>
            </a:r>
          </a:p>
          <a:p>
            <a:r>
              <a:rPr lang="nl-NL" dirty="0"/>
              <a:t>3 </a:t>
            </a:r>
            <a:r>
              <a:rPr lang="nl-NL" dirty="0" err="1"/>
              <a:t>February</a:t>
            </a:r>
            <a:r>
              <a:rPr lang="nl-NL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55582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E971E-5018-4687-8FE4-275BA940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Total Radius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B0F756-00CA-46FE-97B5-E2BD5F2E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209207" cy="41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BD628-A2B6-41C3-B5CD-8BAC6E85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Mixing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81C9D3-20B2-41DB-AF99-A17AB423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5400" cy="4351338"/>
          </a:xfrm>
        </p:spPr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-20 and 20 cm/s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AB0438C-AAEF-4319-BF15-7F2BF708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482" y="365125"/>
            <a:ext cx="657051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7443D-8F8A-46AF-B48D-60A1E35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237BA41-8E01-4C10-8A6A-93149D6C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9D5CEA6-7ECF-4C75-AE14-A1330FAF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90537"/>
            <a:ext cx="104013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5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F54B9-752A-4B7A-877B-117ABD2D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on </a:t>
            </a:r>
            <a:r>
              <a:rPr lang="nl-NL" dirty="0" err="1"/>
              <a:t>particle</a:t>
            </a:r>
            <a:r>
              <a:rPr lang="nl-NL" dirty="0"/>
              <a:t> radius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3F9CF27-5C3E-4167-9654-7966AF67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193"/>
            <a:ext cx="12183086" cy="39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5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CC41-EE9B-45A0-9A98-3819DFB8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vertical</a:t>
            </a:r>
            <a:r>
              <a:rPr lang="nl-NL" dirty="0"/>
              <a:t> velocities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BD3094-88BF-4959-BAF9-AC55A84E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7" y="1377244"/>
            <a:ext cx="10158725" cy="54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4442D-FAAF-4DB8-95A5-4E8A89B1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Algal</a:t>
            </a:r>
            <a:r>
              <a:rPr lang="nl-NL" dirty="0"/>
              <a:t> </a:t>
            </a:r>
            <a:r>
              <a:rPr lang="nl-NL" dirty="0" err="1"/>
              <a:t>Mortality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A6D02D-9E65-4E76-A422-4045E57B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6733" cy="612775"/>
          </a:xfrm>
        </p:spPr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Calbet</a:t>
            </a:r>
            <a:r>
              <a:rPr lang="nl-NL" dirty="0"/>
              <a:t> and </a:t>
            </a:r>
            <a:r>
              <a:rPr lang="nl-NL" dirty="0" err="1"/>
              <a:t>Landry</a:t>
            </a:r>
            <a:r>
              <a:rPr lang="nl-NL" dirty="0"/>
              <a:t>, 2004</a:t>
            </a:r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7D4259C-55A1-4EB5-840F-41FB66C2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9133"/>
            <a:ext cx="11227151" cy="34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DA00-01DF-42E9-8FB0-728E2080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Algal</a:t>
            </a:r>
            <a:r>
              <a:rPr lang="nl-NL" dirty="0"/>
              <a:t> </a:t>
            </a:r>
            <a:r>
              <a:rPr lang="nl-NL" dirty="0" err="1"/>
              <a:t>Mortality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55974-6261-4556-916F-926EC8F7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38765C-C0E2-4BAF-B8B6-EDEDC24F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690687"/>
            <a:ext cx="12203741" cy="42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2B028-17AD-4F51-BE2E-6D410849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Relative</a:t>
            </a:r>
            <a:r>
              <a:rPr lang="nl-NL" dirty="0"/>
              <a:t> </a:t>
            </a:r>
            <a:r>
              <a:rPr lang="nl-NL" dirty="0" err="1"/>
              <a:t>density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A3302D-7AF0-4A35-9AC9-36583F96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CB6CB8-249F-47A4-B073-B819E16A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2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01C5-2965-4A62-B73A-9A5A0EB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attached</a:t>
            </a:r>
            <a:r>
              <a:rPr lang="nl-NL" dirty="0"/>
              <a:t> </a:t>
            </a:r>
            <a:r>
              <a:rPr lang="nl-NL" dirty="0" err="1"/>
              <a:t>algae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24FA436-4C5E-4DBA-B4DE-4924E526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9567"/>
            <a:ext cx="12192000" cy="41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3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</Words>
  <Application>Microsoft Office PowerPoint</Application>
  <PresentationFormat>Breedbeeld</PresentationFormat>
  <Paragraphs>13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Mixing and mortality</vt:lpstr>
      <vt:lpstr>Mixing</vt:lpstr>
      <vt:lpstr>PowerPoint-presentatie</vt:lpstr>
      <vt:lpstr>Dependency on particle radius</vt:lpstr>
      <vt:lpstr>Comparing vertical velocities</vt:lpstr>
      <vt:lpstr>Algal Mortality</vt:lpstr>
      <vt:lpstr>Algal Mortality</vt:lpstr>
      <vt:lpstr>Relative density</vt:lpstr>
      <vt:lpstr>Number of attached algae</vt:lpstr>
      <vt:lpstr>Total Radius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Mixing and mortality</dc:title>
  <dc:creator>Fischer, R.P.B. (Reint)</dc:creator>
  <cp:lastModifiedBy>Fischer, R.P.B. (Reint)</cp:lastModifiedBy>
  <cp:revision>4</cp:revision>
  <dcterms:created xsi:type="dcterms:W3CDTF">2021-02-03T07:39:03Z</dcterms:created>
  <dcterms:modified xsi:type="dcterms:W3CDTF">2021-02-03T08:48:20Z</dcterms:modified>
</cp:coreProperties>
</file>