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Samin" initials="HS" lastIdx="1" clrIdx="0">
    <p:extLst>
      <p:ext uri="{19B8F6BF-5375-455C-9EA6-DF929625EA0E}">
        <p15:presenceInfo xmlns:p15="http://schemas.microsoft.com/office/powerpoint/2012/main" userId="3df3049fbb35aa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56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5T02:54:40.51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F1CBA-FE0B-4356-909F-F7871E4B4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E2CA23-58AF-4AA1-AE81-79AFBA72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2F508-0EEC-44C0-8290-9E6E451C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8B57E-B6EA-49F1-98CE-2522C291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E051D-1885-427D-8CDC-80BFCF44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4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19F6-8543-4582-846D-229ADEFE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83BA2E-7C66-40DC-A445-D667306B6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B4DA2-9A03-4AAF-8F1C-1A2329E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4BF53-6C37-4DD0-BAF6-8C94721D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938F5-E7B0-452F-BD2C-400B2154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4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2A12D-A314-4665-A34B-19D404CAB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5555E-2D99-44E0-B2DA-B093C0EB6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2C096-1DF6-4B4A-8ECF-050EB5A4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99434-E174-483B-A05A-F7DE0512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00F8E-2209-46D8-929F-A2F03D6C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2A2E-2145-48A7-BFB8-F1EEBAC4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08EF2-7161-4EBB-9010-ECAD6CAD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39689-5BF1-48DD-9C2D-EEEE7090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EB6A3-200A-4BE3-9043-1EBB7DE7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C84EE-9410-4F0F-BD6B-C8F12086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9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0DB89-2EC0-4E4F-AACE-26FD2BA4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056BE-79A2-4D1F-B8FF-BDDDD162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501CC-857B-4CBB-806E-D153A91F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DEF2-B192-44A9-99C6-FF7663E1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48A17-221F-45B0-BE3F-915BB5A8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AD956-55E2-4964-89EA-9D1E850A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A84E8-EAAD-4917-B3C3-88E652F59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2DBA1-41F4-44ED-B397-81BAE548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9FDF8-C11D-4777-975C-CBE429E9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20039-AB86-40FF-A2F8-348BE893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AC628-A6A5-443F-BFE0-17F08E29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0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1CE5-D647-45C6-9611-CFDB7932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3F59B-C120-4A16-B08C-E36B2A67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C4AEF-58EB-44BE-9493-516BE2D2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E5890E-FD68-4518-A712-23D5760CB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760A88-59A1-422D-8F7A-C50274134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193AA-B23C-49DB-8706-135654F0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149BC9-1BB4-4A2C-8417-18143CF2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635059-478F-4039-8C97-3C3A2AD7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7D82C-0E38-4C0A-A80C-D8BED93C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340B1E-ABBE-4882-AD04-00F90DDE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95AFDE-FFE5-4256-B02E-244393FB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90C11-D90F-428E-B5BA-CAE84FFF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B50F53-864D-438A-9C82-49798A79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1557EE-B1B9-4076-B0AB-A5384CFF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CCC2E3-3325-40D9-8CB7-1583F9FD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7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7F46B-A72B-41E2-ABC6-C4F364B0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0634A-B0A5-45B8-9E14-9B04F884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F786E-3D5A-4D88-BC39-2A0F8216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DB64E-8BFA-4AFD-BAF9-F3E5A509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5CC46-4330-4620-B711-BCD631DB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E6AA0-412F-4960-B557-2F0FB8E4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9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A51F5-AEB0-4930-A359-D2E74ACC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04BF4E-4DF0-4460-A92B-C51CACFD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6CE64-B703-44AB-B842-8BC30741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2D583-C323-4FC9-8504-CB22B20C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CB9F8B-541C-4937-97EC-B6C9894D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B938F-A4C6-471B-9476-90090008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6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0770B6-03C5-47EB-A1EE-E7CB3AF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AC111-97B6-4FF1-A93C-32B69613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CC699-7CBA-4B77-B9C3-89943A5BB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DAEB-CB09-4409-A241-D0752A490657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6E462-8A29-4735-A709-69CA046AD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6B678-ABBF-45E9-9464-4A9E8F8E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AFD6-B00D-4D9C-BD55-EAC42B3A1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2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6C02AF-4428-4CED-9200-04CA48838D1C}"/>
              </a:ext>
            </a:extLst>
          </p:cNvPr>
          <p:cNvSpPr/>
          <p:nvPr/>
        </p:nvSpPr>
        <p:spPr>
          <a:xfrm>
            <a:off x="3019745" y="1752600"/>
            <a:ext cx="5419406" cy="328612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CF0A2-1B12-4A93-B97A-1673FD5F39A8}"/>
              </a:ext>
            </a:extLst>
          </p:cNvPr>
          <p:cNvGrpSpPr/>
          <p:nvPr/>
        </p:nvGrpSpPr>
        <p:grpSpPr>
          <a:xfrm>
            <a:off x="5573313" y="2960938"/>
            <a:ext cx="1006475" cy="819150"/>
            <a:chOff x="5483224" y="2645246"/>
            <a:chExt cx="1006475" cy="8191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11E3C1-9555-46A6-AFAE-C56AA82FD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3224" y="2645246"/>
              <a:ext cx="962025" cy="8191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AE1C33-8AF8-4E77-A27B-5CD840C74F6B}"/>
                </a:ext>
              </a:extLst>
            </p:cNvPr>
            <p:cNvSpPr txBox="1"/>
            <p:nvPr/>
          </p:nvSpPr>
          <p:spPr>
            <a:xfrm>
              <a:off x="5483224" y="3233564"/>
              <a:ext cx="10064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>
                  <a:solidFill>
                    <a:srgbClr val="FFFF00"/>
                  </a:solidFill>
                </a:rPr>
                <a:t>InputManager</a:t>
              </a:r>
              <a:endParaRPr lang="ko-KR" altLang="en-US" sz="9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CCD6C8F-7D3A-4FAA-8510-53E1F1A567E7}"/>
              </a:ext>
            </a:extLst>
          </p:cNvPr>
          <p:cNvGrpSpPr/>
          <p:nvPr/>
        </p:nvGrpSpPr>
        <p:grpSpPr>
          <a:xfrm>
            <a:off x="7459663" y="1996839"/>
            <a:ext cx="742950" cy="845021"/>
            <a:chOff x="7381875" y="1966032"/>
            <a:chExt cx="742950" cy="84502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0FCEEB-DF5F-4F83-AB3C-B15BCCBB9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875" y="1966032"/>
              <a:ext cx="742950" cy="8286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5CA516-B5DB-4AB7-8559-5DCC56CB32E0}"/>
                </a:ext>
              </a:extLst>
            </p:cNvPr>
            <p:cNvSpPr txBox="1"/>
            <p:nvPr/>
          </p:nvSpPr>
          <p:spPr>
            <a:xfrm>
              <a:off x="7473156" y="2580221"/>
              <a:ext cx="560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FF00"/>
                  </a:solidFill>
                </a:rPr>
                <a:t>Mover</a:t>
              </a:r>
              <a:endParaRPr lang="ko-KR" altLang="en-US" sz="9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BEA57-8BB2-4EB4-848E-F54A6AA31126}"/>
              </a:ext>
            </a:extLst>
          </p:cNvPr>
          <p:cNvGrpSpPr/>
          <p:nvPr/>
        </p:nvGrpSpPr>
        <p:grpSpPr>
          <a:xfrm>
            <a:off x="7459663" y="2941463"/>
            <a:ext cx="742950" cy="828675"/>
            <a:chOff x="7381875" y="2934642"/>
            <a:chExt cx="742950" cy="8286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FE1AAE2-856E-4AA2-A5A4-A3B5C1676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875" y="2934642"/>
              <a:ext cx="742950" cy="8286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79E169-0787-4943-A679-E6E250174F40}"/>
                </a:ext>
              </a:extLst>
            </p:cNvPr>
            <p:cNvSpPr txBox="1"/>
            <p:nvPr/>
          </p:nvSpPr>
          <p:spPr>
            <a:xfrm>
              <a:off x="7435850" y="3532485"/>
              <a:ext cx="660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FFFF00"/>
                  </a:solidFill>
                </a:rPr>
                <a:t>Rotator</a:t>
              </a:r>
              <a:endParaRPr lang="ko-KR" altLang="en-US" sz="9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C00D65-F995-4A09-A763-B642DCEC9F4A}"/>
              </a:ext>
            </a:extLst>
          </p:cNvPr>
          <p:cNvGrpSpPr/>
          <p:nvPr/>
        </p:nvGrpSpPr>
        <p:grpSpPr>
          <a:xfrm>
            <a:off x="7459663" y="3869741"/>
            <a:ext cx="742950" cy="828675"/>
            <a:chOff x="7381875" y="3862920"/>
            <a:chExt cx="742950" cy="82867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9CCB4AC-E98B-4721-9CA8-97E19658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875" y="3862920"/>
              <a:ext cx="742950" cy="8286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06F3A8-9544-4FCB-9BB6-71EAE52F2DF2}"/>
                </a:ext>
              </a:extLst>
            </p:cNvPr>
            <p:cNvSpPr txBox="1"/>
            <p:nvPr/>
          </p:nvSpPr>
          <p:spPr>
            <a:xfrm>
              <a:off x="7435850" y="4460763"/>
              <a:ext cx="660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FFFF00"/>
                  </a:solidFill>
                </a:rPr>
                <a:t>…</a:t>
              </a:r>
              <a:endParaRPr lang="ko-KR" altLang="en-US" sz="9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3299F754-5B1F-422F-8B7E-1663CE79B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463" y="2878107"/>
            <a:ext cx="1389385" cy="9848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46D4EB-10B4-48B1-9D77-0290422C4BDB}"/>
              </a:ext>
            </a:extLst>
          </p:cNvPr>
          <p:cNvSpPr txBox="1"/>
          <p:nvPr/>
        </p:nvSpPr>
        <p:spPr>
          <a:xfrm>
            <a:off x="3499169" y="3593445"/>
            <a:ext cx="1006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B0F0"/>
                </a:solidFill>
              </a:rPr>
              <a:t>User Inputs</a:t>
            </a:r>
            <a:endParaRPr lang="ko-KR" altLang="en-US" sz="1000" b="1" dirty="0">
              <a:solidFill>
                <a:srgbClr val="00B0F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AF7D440-8E07-42C7-9ECF-BDEC992F981B}"/>
              </a:ext>
            </a:extLst>
          </p:cNvPr>
          <p:cNvCxnSpPr>
            <a:cxnSpLocks/>
          </p:cNvCxnSpPr>
          <p:nvPr/>
        </p:nvCxnSpPr>
        <p:spPr>
          <a:xfrm flipH="1">
            <a:off x="4714875" y="3362325"/>
            <a:ext cx="7556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EA9C22-F2E9-4E7C-895D-5F307DB17F94}"/>
              </a:ext>
            </a:extLst>
          </p:cNvPr>
          <p:cNvCxnSpPr>
            <a:cxnSpLocks/>
          </p:cNvCxnSpPr>
          <p:nvPr/>
        </p:nvCxnSpPr>
        <p:spPr>
          <a:xfrm flipH="1" flipV="1">
            <a:off x="6629400" y="3362325"/>
            <a:ext cx="708024" cy="81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E20F0BF-C50D-48D4-B6AC-0F6DB2B19352}"/>
              </a:ext>
            </a:extLst>
          </p:cNvPr>
          <p:cNvCxnSpPr>
            <a:cxnSpLocks/>
          </p:cNvCxnSpPr>
          <p:nvPr/>
        </p:nvCxnSpPr>
        <p:spPr>
          <a:xfrm flipV="1">
            <a:off x="7004049" y="2419350"/>
            <a:ext cx="3174" cy="18579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4DD49D4-F619-4BD1-B8D1-5F5F7B69F2F5}"/>
              </a:ext>
            </a:extLst>
          </p:cNvPr>
          <p:cNvGrpSpPr/>
          <p:nvPr/>
        </p:nvGrpSpPr>
        <p:grpSpPr>
          <a:xfrm>
            <a:off x="2168846" y="553269"/>
            <a:ext cx="755649" cy="1857907"/>
            <a:chOff x="2571749" y="753121"/>
            <a:chExt cx="755649" cy="1857907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9725929-8FC1-4097-8CBD-090FA937DD53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1696096"/>
              <a:ext cx="75564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1C5C7A2-EB58-43AD-BF02-8B8F6BD9A3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6399" y="753121"/>
              <a:ext cx="3174" cy="185790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69BC70D-9ED7-4E9D-89FA-49AADFF0CF31}"/>
                </a:ext>
              </a:extLst>
            </p:cNvPr>
            <p:cNvCxnSpPr>
              <a:cxnSpLocks/>
            </p:cNvCxnSpPr>
            <p:nvPr/>
          </p:nvCxnSpPr>
          <p:spPr>
            <a:xfrm>
              <a:off x="2946399" y="772171"/>
              <a:ext cx="380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BBA276E-603A-46AA-8325-FBD54828A7E0}"/>
                </a:ext>
              </a:extLst>
            </p:cNvPr>
            <p:cNvCxnSpPr>
              <a:cxnSpLocks/>
            </p:cNvCxnSpPr>
            <p:nvPr/>
          </p:nvCxnSpPr>
          <p:spPr>
            <a:xfrm>
              <a:off x="2946398" y="2591978"/>
              <a:ext cx="380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CDF7D3-4492-423A-8D2D-E358AB85DCE1}"/>
              </a:ext>
            </a:extLst>
          </p:cNvPr>
          <p:cNvCxnSpPr>
            <a:cxnSpLocks/>
          </p:cNvCxnSpPr>
          <p:nvPr/>
        </p:nvCxnSpPr>
        <p:spPr>
          <a:xfrm>
            <a:off x="7017938" y="2439546"/>
            <a:ext cx="3194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94D72D2-5A7B-42FB-B3DF-326395C30130}"/>
              </a:ext>
            </a:extLst>
          </p:cNvPr>
          <p:cNvCxnSpPr>
            <a:cxnSpLocks/>
          </p:cNvCxnSpPr>
          <p:nvPr/>
        </p:nvCxnSpPr>
        <p:spPr>
          <a:xfrm>
            <a:off x="7017938" y="4258207"/>
            <a:ext cx="3194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0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Samin</dc:creator>
  <cp:lastModifiedBy>Hong Samin</cp:lastModifiedBy>
  <cp:revision>3</cp:revision>
  <dcterms:created xsi:type="dcterms:W3CDTF">2021-06-14T18:02:53Z</dcterms:created>
  <dcterms:modified xsi:type="dcterms:W3CDTF">2021-06-14T18:17:35Z</dcterms:modified>
</cp:coreProperties>
</file>