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03C9E-9C2D-4133-B05A-310612B97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4D342B-18E7-4CA8-8DB4-5EDBCBDA7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8398F-66A6-4CA8-993A-D62F4419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AE2D-A402-4CDB-A7C0-657555846A0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6E2F5-1E6A-4E81-86A0-38BC18EF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E9B0B-3596-4179-8079-8FEDE690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5FDB-8FEA-40A6-A0D1-2C583401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00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A6153-87F2-4B89-B104-9F4422F6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1441EC-CE63-48E8-8725-B709A89BD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7CEB1-D7D9-4EFB-B31D-6714E1FA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AE2D-A402-4CDB-A7C0-657555846A0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5BBE97-9A08-4129-93A7-F99E13BD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EDAEC-5433-49E2-9CBA-86DDBB2D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5FDB-8FEA-40A6-A0D1-2C583401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AB5AFE-032D-4E47-83CC-5C3D8DD97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D02A1-5BE5-4660-8DA7-476A08AF8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6A7E9-481C-451B-836C-096259B9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AE2D-A402-4CDB-A7C0-657555846A0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AF552-99A6-4C6C-A2C8-9D34044D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BBC1B-974C-46F2-999E-3560FE5D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5FDB-8FEA-40A6-A0D1-2C583401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0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90570-DADC-40D6-BD43-85AACDFE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6C3FF-6EB5-4AC9-9E7E-2FAEFEE29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9F59C-CF0E-4B4E-A30A-6E790EDA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AE2D-A402-4CDB-A7C0-657555846A0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DF678-0730-4E00-AC5A-805928FF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90162-07FF-4F77-9DCF-F9CDBE61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5FDB-8FEA-40A6-A0D1-2C583401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7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7E379-E1DA-4FF6-B6CF-66E6D304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843AA9-CF99-44C4-A3AD-18EC77CEC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8FC1C-468F-4A65-91F6-035F8A32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AE2D-A402-4CDB-A7C0-657555846A0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15419-25AA-4441-B133-804852BB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05115-EF48-451B-8804-D6439D8B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5FDB-8FEA-40A6-A0D1-2C583401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6BAAA-AD7E-4DEF-88DB-423AD422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4705F-2A1A-4B85-BBCE-AC5A3E08D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20DFB-BED2-4AD3-8B06-8734CB953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07270-83CD-43EB-86E3-5B11B39E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AE2D-A402-4CDB-A7C0-657555846A0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3F552-17AC-4D14-9B63-8D4A0F1A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892EF-0E57-4235-B529-161D57B0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5FDB-8FEA-40A6-A0D1-2C583401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54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634E2-386F-4590-AA33-EB5EC7B8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E60D9-6799-4D72-A466-6B006D5D9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174551-7E3D-4B68-BDE1-DF28675FE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7D434C-872A-488F-A7D4-BB49C70F1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D472F-3812-457F-9560-ADB9A9BD5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FA7A59-BDC1-4689-983C-BD5EE8B7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AE2D-A402-4CDB-A7C0-657555846A0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5AAFFA-65C0-4B6A-9CE7-9E06F0FC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03B2A6-C519-4F26-BDF6-3D850364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5FDB-8FEA-40A6-A0D1-2C583401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04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97888-3C6B-440A-B6D1-58F1E406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1B3C87-53FD-4E0F-A08E-236E9CDB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AE2D-A402-4CDB-A7C0-657555846A0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856400-AA78-4212-A893-CF93F7A0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2F05DD-5A2D-403D-8CEE-3AE575BF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5FDB-8FEA-40A6-A0D1-2C583401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1F95B6-0D5D-4566-A749-DF716A6E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AE2D-A402-4CDB-A7C0-657555846A0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7D9C0B-06B0-4EE2-BE77-7F10ACF0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E2A162-A0CF-4488-AD57-668C3B90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5FDB-8FEA-40A6-A0D1-2C583401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9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7407A-5AD0-4C0B-8445-E2EE4A5B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17110-CA1D-4686-9E61-780BD803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C0AF43-278D-41BB-B530-B62F54C4D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98E005-0004-44E8-A78C-D3020329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AE2D-A402-4CDB-A7C0-657555846A0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0A39C3-FE7D-4636-BB9D-3BE26C42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F4AE8-B8C4-47D6-92B9-329FDB0D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5FDB-8FEA-40A6-A0D1-2C583401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5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A5022-7997-4DEF-B8B0-6ED903EB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460F5F-CEAE-4C8F-A3D2-DFB506FEE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752BE1-5F4E-4728-8CB0-FC80CADF8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862F1D-F2F0-4EF0-8327-73D8996A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AE2D-A402-4CDB-A7C0-657555846A0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5EA4C1-C089-4C27-A8F6-CE46203F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E77692-B020-4079-93FA-D106E885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5FDB-8FEA-40A6-A0D1-2C583401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848DEE-F6A9-4B66-B81F-AAC5221F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FEC8B-4E3E-465A-8AF5-92070D4FD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3F255-CF98-406C-A59E-1A1E30A3F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6AE2D-A402-4CDB-A7C0-657555846A0C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375B7-0893-496A-A344-1A8A01660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27339-17E5-4CA3-BC76-75503D263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B5FDB-8FEA-40A6-A0D1-2C583401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0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0284DA-04F3-4069-ADAA-C2E38BEEFF0B}"/>
              </a:ext>
            </a:extLst>
          </p:cNvPr>
          <p:cNvSpPr/>
          <p:nvPr/>
        </p:nvSpPr>
        <p:spPr>
          <a:xfrm>
            <a:off x="1828800" y="2462213"/>
            <a:ext cx="3957638" cy="179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7D982B0-3BB7-4C14-A98D-A8FDFB9324E3}"/>
              </a:ext>
            </a:extLst>
          </p:cNvPr>
          <p:cNvSpPr/>
          <p:nvPr/>
        </p:nvSpPr>
        <p:spPr>
          <a:xfrm>
            <a:off x="2467792" y="3227342"/>
            <a:ext cx="89672" cy="949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E4923-8C7D-4B86-8477-9041E8D02969}"/>
              </a:ext>
            </a:extLst>
          </p:cNvPr>
          <p:cNvSpPr txBox="1"/>
          <p:nvPr/>
        </p:nvSpPr>
        <p:spPr>
          <a:xfrm>
            <a:off x="1982968" y="3429000"/>
            <a:ext cx="1120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Target Position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5316C1B-E4DD-4A17-B11F-C1ED6F605441}"/>
              </a:ext>
            </a:extLst>
          </p:cNvPr>
          <p:cNvSpPr/>
          <p:nvPr/>
        </p:nvSpPr>
        <p:spPr>
          <a:xfrm>
            <a:off x="4242298" y="2795589"/>
            <a:ext cx="1202192" cy="88732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4EABB-94F0-4463-ABC4-19C9B83A1507}"/>
              </a:ext>
            </a:extLst>
          </p:cNvPr>
          <p:cNvSpPr txBox="1"/>
          <p:nvPr/>
        </p:nvSpPr>
        <p:spPr>
          <a:xfrm>
            <a:off x="4284345" y="3651318"/>
            <a:ext cx="12287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Vertex Positions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2A2C21-D57E-42F7-859E-103414687D80}"/>
              </a:ext>
            </a:extLst>
          </p:cNvPr>
          <p:cNvSpPr txBox="1"/>
          <p:nvPr/>
        </p:nvSpPr>
        <p:spPr>
          <a:xfrm>
            <a:off x="3049768" y="3020915"/>
            <a:ext cx="1120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FFFF00"/>
                </a:solidFill>
              </a:rPr>
              <a:t>Range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A17EE74-1A9C-4C48-814E-4D2620D2C47A}"/>
              </a:ext>
            </a:extLst>
          </p:cNvPr>
          <p:cNvCxnSpPr>
            <a:cxnSpLocks/>
          </p:cNvCxnSpPr>
          <p:nvPr/>
        </p:nvCxnSpPr>
        <p:spPr>
          <a:xfrm>
            <a:off x="4371975" y="3188084"/>
            <a:ext cx="419100" cy="0"/>
          </a:xfrm>
          <a:prstGeom prst="straightConnector1">
            <a:avLst/>
          </a:prstGeom>
          <a:ln>
            <a:solidFill>
              <a:srgbClr val="FF66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2CE6E2-7566-4409-B768-A653FD0B6054}"/>
              </a:ext>
            </a:extLst>
          </p:cNvPr>
          <p:cNvSpPr txBox="1"/>
          <p:nvPr/>
        </p:nvSpPr>
        <p:spPr>
          <a:xfrm>
            <a:off x="4021455" y="2971997"/>
            <a:ext cx="11201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rgbClr val="FF6600"/>
                </a:solidFill>
              </a:rPr>
              <a:t>Smoothness</a:t>
            </a:r>
            <a:endParaRPr lang="ko-KR" altLang="en-US" sz="700" dirty="0">
              <a:solidFill>
                <a:srgbClr val="FF66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16D47B-6EBA-4A4A-A011-D25A4B78B814}"/>
              </a:ext>
            </a:extLst>
          </p:cNvPr>
          <p:cNvCxnSpPr>
            <a:cxnSpLocks/>
          </p:cNvCxnSpPr>
          <p:nvPr/>
        </p:nvCxnSpPr>
        <p:spPr>
          <a:xfrm>
            <a:off x="2559846" y="3274832"/>
            <a:ext cx="1943574" cy="154029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7449C2-EE86-4C0F-B0FC-3F92E25EE3C7}"/>
              </a:ext>
            </a:extLst>
          </p:cNvPr>
          <p:cNvCxnSpPr>
            <a:cxnSpLocks/>
          </p:cNvCxnSpPr>
          <p:nvPr/>
        </p:nvCxnSpPr>
        <p:spPr>
          <a:xfrm>
            <a:off x="2571753" y="3274833"/>
            <a:ext cx="2133597" cy="26070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AC59E5D-CC59-4C9C-9319-6A72A4E79825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557464" y="3274831"/>
            <a:ext cx="2326956" cy="360455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D0D5D01-157C-4431-AF3C-CC4310E5D782}"/>
              </a:ext>
            </a:extLst>
          </p:cNvPr>
          <p:cNvSpPr txBox="1"/>
          <p:nvPr/>
        </p:nvSpPr>
        <p:spPr>
          <a:xfrm>
            <a:off x="3175498" y="3468117"/>
            <a:ext cx="112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00B0F0"/>
                </a:solidFill>
              </a:rPr>
              <a:t>Distances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61A2A5-3306-4D0D-882E-9086A189FD00}"/>
              </a:ext>
            </a:extLst>
          </p:cNvPr>
          <p:cNvCxnSpPr>
            <a:cxnSpLocks/>
          </p:cNvCxnSpPr>
          <p:nvPr/>
        </p:nvCxnSpPr>
        <p:spPr>
          <a:xfrm flipV="1">
            <a:off x="2547939" y="3274831"/>
            <a:ext cx="2243136" cy="139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63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0284DA-04F3-4069-ADAA-C2E38BEEFF0B}"/>
              </a:ext>
            </a:extLst>
          </p:cNvPr>
          <p:cNvSpPr/>
          <p:nvPr/>
        </p:nvSpPr>
        <p:spPr>
          <a:xfrm>
            <a:off x="1828800" y="2462213"/>
            <a:ext cx="3957638" cy="179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7D982B0-3BB7-4C14-A98D-A8FDFB9324E3}"/>
              </a:ext>
            </a:extLst>
          </p:cNvPr>
          <p:cNvSpPr/>
          <p:nvPr/>
        </p:nvSpPr>
        <p:spPr>
          <a:xfrm>
            <a:off x="2477318" y="3267711"/>
            <a:ext cx="89672" cy="949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E4923-8C7D-4B86-8477-9041E8D02969}"/>
              </a:ext>
            </a:extLst>
          </p:cNvPr>
          <p:cNvSpPr txBox="1"/>
          <p:nvPr/>
        </p:nvSpPr>
        <p:spPr>
          <a:xfrm>
            <a:off x="2092506" y="3651379"/>
            <a:ext cx="112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Target Position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2A2C21-D57E-42F7-859E-103414687D80}"/>
              </a:ext>
            </a:extLst>
          </p:cNvPr>
          <p:cNvSpPr txBox="1"/>
          <p:nvPr/>
        </p:nvSpPr>
        <p:spPr>
          <a:xfrm>
            <a:off x="3049768" y="3020915"/>
            <a:ext cx="1120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FFFF00"/>
                </a:solidFill>
              </a:rPr>
              <a:t>Range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A17EE74-1A9C-4C48-814E-4D2620D2C47A}"/>
              </a:ext>
            </a:extLst>
          </p:cNvPr>
          <p:cNvCxnSpPr>
            <a:cxnSpLocks/>
          </p:cNvCxnSpPr>
          <p:nvPr/>
        </p:nvCxnSpPr>
        <p:spPr>
          <a:xfrm>
            <a:off x="4371975" y="3188084"/>
            <a:ext cx="419100" cy="0"/>
          </a:xfrm>
          <a:prstGeom prst="straightConnector1">
            <a:avLst/>
          </a:prstGeom>
          <a:ln>
            <a:solidFill>
              <a:srgbClr val="FF66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2CE6E2-7566-4409-B768-A653FD0B6054}"/>
              </a:ext>
            </a:extLst>
          </p:cNvPr>
          <p:cNvSpPr txBox="1"/>
          <p:nvPr/>
        </p:nvSpPr>
        <p:spPr>
          <a:xfrm>
            <a:off x="4021455" y="2971997"/>
            <a:ext cx="11201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rgbClr val="FF6600"/>
                </a:solidFill>
              </a:rPr>
              <a:t>Smoothness</a:t>
            </a:r>
            <a:endParaRPr lang="ko-KR" altLang="en-US" sz="700" dirty="0">
              <a:solidFill>
                <a:srgbClr val="FF66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16D47B-6EBA-4A4A-A011-D25A4B78B814}"/>
              </a:ext>
            </a:extLst>
          </p:cNvPr>
          <p:cNvCxnSpPr>
            <a:cxnSpLocks/>
          </p:cNvCxnSpPr>
          <p:nvPr/>
        </p:nvCxnSpPr>
        <p:spPr>
          <a:xfrm>
            <a:off x="2552701" y="3344103"/>
            <a:ext cx="2489795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D0D5D01-157C-4431-AF3C-CC4310E5D782}"/>
              </a:ext>
            </a:extLst>
          </p:cNvPr>
          <p:cNvSpPr txBox="1"/>
          <p:nvPr/>
        </p:nvSpPr>
        <p:spPr>
          <a:xfrm>
            <a:off x="3321536" y="3324443"/>
            <a:ext cx="112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00B0F0"/>
                </a:solidFill>
              </a:rPr>
              <a:t>Distance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61A2A5-3306-4D0D-882E-9086A189FD00}"/>
              </a:ext>
            </a:extLst>
          </p:cNvPr>
          <p:cNvCxnSpPr>
            <a:cxnSpLocks/>
          </p:cNvCxnSpPr>
          <p:nvPr/>
        </p:nvCxnSpPr>
        <p:spPr>
          <a:xfrm flipV="1">
            <a:off x="2547939" y="3274831"/>
            <a:ext cx="2243136" cy="139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74CA67-B728-4D36-8E4A-58B7172B5B21}"/>
              </a:ext>
            </a:extLst>
          </p:cNvPr>
          <p:cNvCxnSpPr>
            <a:endCxn id="4" idx="4"/>
          </p:cNvCxnSpPr>
          <p:nvPr/>
        </p:nvCxnSpPr>
        <p:spPr>
          <a:xfrm flipV="1">
            <a:off x="2522154" y="3362689"/>
            <a:ext cx="0" cy="292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702E97-870A-4D16-8E38-8900F21D2DEB}"/>
              </a:ext>
            </a:extLst>
          </p:cNvPr>
          <p:cNvGrpSpPr/>
          <p:nvPr/>
        </p:nvGrpSpPr>
        <p:grpSpPr>
          <a:xfrm>
            <a:off x="4684155" y="3290864"/>
            <a:ext cx="1228725" cy="594875"/>
            <a:chOff x="3717132" y="3271948"/>
            <a:chExt cx="1228725" cy="5948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94EABB-94F0-4463-ABC4-19C9B83A1507}"/>
                </a:ext>
              </a:extLst>
            </p:cNvPr>
            <p:cNvSpPr txBox="1"/>
            <p:nvPr/>
          </p:nvSpPr>
          <p:spPr>
            <a:xfrm>
              <a:off x="3717132" y="3651379"/>
              <a:ext cx="12287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Vertex Position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1C4B485-9BF8-43C2-8B41-66543B64096F}"/>
                </a:ext>
              </a:extLst>
            </p:cNvPr>
            <p:cNvSpPr/>
            <p:nvPr/>
          </p:nvSpPr>
          <p:spPr>
            <a:xfrm>
              <a:off x="4075473" y="3271948"/>
              <a:ext cx="89672" cy="94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A2EF8FD-74A9-40A9-83CA-7677E3678525}"/>
                </a:ext>
              </a:extLst>
            </p:cNvPr>
            <p:cNvCxnSpPr/>
            <p:nvPr/>
          </p:nvCxnSpPr>
          <p:spPr>
            <a:xfrm flipV="1">
              <a:off x="4120309" y="3348866"/>
              <a:ext cx="0" cy="2923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45081EE-86E1-4444-8753-87B2CFAD4F14}"/>
              </a:ext>
            </a:extLst>
          </p:cNvPr>
          <p:cNvSpPr txBox="1"/>
          <p:nvPr/>
        </p:nvSpPr>
        <p:spPr>
          <a:xfrm>
            <a:off x="2139177" y="2624503"/>
            <a:ext cx="3132911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</a:rPr>
              <a:t>LerpValue</a:t>
            </a:r>
            <a:r>
              <a:rPr lang="en-US" altLang="ko-KR" sz="800" dirty="0">
                <a:solidFill>
                  <a:schemeClr val="bg1"/>
                </a:solidFill>
              </a:rPr>
              <a:t> = Saturate( (</a:t>
            </a:r>
            <a:r>
              <a:rPr lang="en-US" altLang="ko-KR" sz="800" dirty="0">
                <a:solidFill>
                  <a:srgbClr val="FFFF00"/>
                </a:solidFill>
              </a:rPr>
              <a:t>Range </a:t>
            </a:r>
            <a:r>
              <a:rPr lang="en-US" altLang="ko-KR" sz="800" dirty="0">
                <a:solidFill>
                  <a:schemeClr val="bg1"/>
                </a:solidFill>
              </a:rPr>
              <a:t>-</a:t>
            </a:r>
            <a:r>
              <a:rPr lang="en-US" altLang="ko-KR" sz="800" dirty="0">
                <a:solidFill>
                  <a:srgbClr val="FFFF00"/>
                </a:solidFill>
              </a:rPr>
              <a:t> </a:t>
            </a:r>
            <a:r>
              <a:rPr lang="en-US" altLang="ko-KR" sz="800" dirty="0">
                <a:solidFill>
                  <a:srgbClr val="00B0F0"/>
                </a:solidFill>
              </a:rPr>
              <a:t>Distance</a:t>
            </a:r>
            <a:r>
              <a:rPr lang="en-US" altLang="ko-KR" sz="800" dirty="0">
                <a:solidFill>
                  <a:schemeClr val="bg1"/>
                </a:solidFill>
              </a:rPr>
              <a:t>) /</a:t>
            </a:r>
            <a:r>
              <a:rPr lang="en-US" altLang="ko-KR" sz="800" dirty="0">
                <a:solidFill>
                  <a:srgbClr val="FFFF00"/>
                </a:solidFill>
              </a:rPr>
              <a:t> </a:t>
            </a:r>
            <a:r>
              <a:rPr lang="en-US" altLang="ko-KR" sz="800" dirty="0">
                <a:solidFill>
                  <a:srgbClr val="FF6600"/>
                </a:solidFill>
              </a:rPr>
              <a:t>Smoothness </a:t>
            </a:r>
            <a:r>
              <a:rPr lang="en-US" altLang="ko-KR" sz="800" dirty="0">
                <a:solidFill>
                  <a:schemeClr val="bg1"/>
                </a:solidFill>
              </a:rPr>
              <a:t>) = 0</a:t>
            </a:r>
            <a:endParaRPr lang="ko-KR" altLang="en-US" sz="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0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0284DA-04F3-4069-ADAA-C2E38BEEFF0B}"/>
              </a:ext>
            </a:extLst>
          </p:cNvPr>
          <p:cNvSpPr/>
          <p:nvPr/>
        </p:nvSpPr>
        <p:spPr>
          <a:xfrm>
            <a:off x="1828800" y="2462213"/>
            <a:ext cx="3957638" cy="179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7D982B0-3BB7-4C14-A98D-A8FDFB9324E3}"/>
              </a:ext>
            </a:extLst>
          </p:cNvPr>
          <p:cNvSpPr/>
          <p:nvPr/>
        </p:nvSpPr>
        <p:spPr>
          <a:xfrm>
            <a:off x="2477318" y="3267711"/>
            <a:ext cx="89672" cy="949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E4923-8C7D-4B86-8477-9041E8D02969}"/>
              </a:ext>
            </a:extLst>
          </p:cNvPr>
          <p:cNvSpPr txBox="1"/>
          <p:nvPr/>
        </p:nvSpPr>
        <p:spPr>
          <a:xfrm>
            <a:off x="2092506" y="3651379"/>
            <a:ext cx="112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Target Position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2A2C21-D57E-42F7-859E-103414687D80}"/>
              </a:ext>
            </a:extLst>
          </p:cNvPr>
          <p:cNvSpPr txBox="1"/>
          <p:nvPr/>
        </p:nvSpPr>
        <p:spPr>
          <a:xfrm>
            <a:off x="3049768" y="3020915"/>
            <a:ext cx="1120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FFFF00"/>
                </a:solidFill>
              </a:rPr>
              <a:t>Range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A17EE74-1A9C-4C48-814E-4D2620D2C47A}"/>
              </a:ext>
            </a:extLst>
          </p:cNvPr>
          <p:cNvCxnSpPr>
            <a:cxnSpLocks/>
          </p:cNvCxnSpPr>
          <p:nvPr/>
        </p:nvCxnSpPr>
        <p:spPr>
          <a:xfrm>
            <a:off x="4371975" y="3188084"/>
            <a:ext cx="419100" cy="0"/>
          </a:xfrm>
          <a:prstGeom prst="straightConnector1">
            <a:avLst/>
          </a:prstGeom>
          <a:ln>
            <a:solidFill>
              <a:srgbClr val="FF66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2CE6E2-7566-4409-B768-A653FD0B6054}"/>
              </a:ext>
            </a:extLst>
          </p:cNvPr>
          <p:cNvSpPr txBox="1"/>
          <p:nvPr/>
        </p:nvSpPr>
        <p:spPr>
          <a:xfrm>
            <a:off x="4021455" y="2971997"/>
            <a:ext cx="11201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rgbClr val="FF6600"/>
                </a:solidFill>
              </a:rPr>
              <a:t>Smoothness</a:t>
            </a:r>
            <a:endParaRPr lang="ko-KR" altLang="en-US" sz="700" dirty="0">
              <a:solidFill>
                <a:srgbClr val="FF66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16D47B-6EBA-4A4A-A011-D25A4B78B814}"/>
              </a:ext>
            </a:extLst>
          </p:cNvPr>
          <p:cNvCxnSpPr>
            <a:cxnSpLocks/>
          </p:cNvCxnSpPr>
          <p:nvPr/>
        </p:nvCxnSpPr>
        <p:spPr>
          <a:xfrm>
            <a:off x="2552701" y="3344103"/>
            <a:ext cx="1985962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D0D5D01-157C-4431-AF3C-CC4310E5D782}"/>
              </a:ext>
            </a:extLst>
          </p:cNvPr>
          <p:cNvSpPr txBox="1"/>
          <p:nvPr/>
        </p:nvSpPr>
        <p:spPr>
          <a:xfrm>
            <a:off x="3040508" y="3318246"/>
            <a:ext cx="112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00B0F0"/>
                </a:solidFill>
              </a:rPr>
              <a:t>Distance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61A2A5-3306-4D0D-882E-9086A189FD00}"/>
              </a:ext>
            </a:extLst>
          </p:cNvPr>
          <p:cNvCxnSpPr>
            <a:cxnSpLocks/>
          </p:cNvCxnSpPr>
          <p:nvPr/>
        </p:nvCxnSpPr>
        <p:spPr>
          <a:xfrm flipV="1">
            <a:off x="2547939" y="3274831"/>
            <a:ext cx="2243136" cy="139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74CA67-B728-4D36-8E4A-58B7172B5B21}"/>
              </a:ext>
            </a:extLst>
          </p:cNvPr>
          <p:cNvCxnSpPr>
            <a:endCxn id="4" idx="4"/>
          </p:cNvCxnSpPr>
          <p:nvPr/>
        </p:nvCxnSpPr>
        <p:spPr>
          <a:xfrm flipV="1">
            <a:off x="2522154" y="3362689"/>
            <a:ext cx="0" cy="292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702E97-870A-4D16-8E38-8900F21D2DEB}"/>
              </a:ext>
            </a:extLst>
          </p:cNvPr>
          <p:cNvGrpSpPr/>
          <p:nvPr/>
        </p:nvGrpSpPr>
        <p:grpSpPr>
          <a:xfrm>
            <a:off x="4172525" y="3271948"/>
            <a:ext cx="1228725" cy="594875"/>
            <a:chOff x="3717132" y="3271948"/>
            <a:chExt cx="1228725" cy="5948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94EABB-94F0-4463-ABC4-19C9B83A1507}"/>
                </a:ext>
              </a:extLst>
            </p:cNvPr>
            <p:cNvSpPr txBox="1"/>
            <p:nvPr/>
          </p:nvSpPr>
          <p:spPr>
            <a:xfrm>
              <a:off x="3717132" y="3651379"/>
              <a:ext cx="12287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Vertex Position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1C4B485-9BF8-43C2-8B41-66543B64096F}"/>
                </a:ext>
              </a:extLst>
            </p:cNvPr>
            <p:cNvSpPr/>
            <p:nvPr/>
          </p:nvSpPr>
          <p:spPr>
            <a:xfrm>
              <a:off x="4075473" y="3271948"/>
              <a:ext cx="89672" cy="94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A2EF8FD-74A9-40A9-83CA-7677E3678525}"/>
                </a:ext>
              </a:extLst>
            </p:cNvPr>
            <p:cNvCxnSpPr/>
            <p:nvPr/>
          </p:nvCxnSpPr>
          <p:spPr>
            <a:xfrm flipV="1">
              <a:off x="4120309" y="3348866"/>
              <a:ext cx="0" cy="2923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A5BAE2-8774-46A5-B1E4-38B876351A58}"/>
              </a:ext>
            </a:extLst>
          </p:cNvPr>
          <p:cNvSpPr txBox="1"/>
          <p:nvPr/>
        </p:nvSpPr>
        <p:spPr>
          <a:xfrm>
            <a:off x="2139177" y="2624503"/>
            <a:ext cx="3313886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</a:rPr>
              <a:t>LerpValue</a:t>
            </a:r>
            <a:r>
              <a:rPr lang="en-US" altLang="ko-KR" sz="800" dirty="0">
                <a:solidFill>
                  <a:schemeClr val="bg1"/>
                </a:solidFill>
              </a:rPr>
              <a:t> = Saturate( (</a:t>
            </a:r>
            <a:r>
              <a:rPr lang="en-US" altLang="ko-KR" sz="800" dirty="0">
                <a:solidFill>
                  <a:srgbClr val="FFFF00"/>
                </a:solidFill>
              </a:rPr>
              <a:t>Range </a:t>
            </a:r>
            <a:r>
              <a:rPr lang="en-US" altLang="ko-KR" sz="800" dirty="0">
                <a:solidFill>
                  <a:schemeClr val="bg1"/>
                </a:solidFill>
              </a:rPr>
              <a:t>-</a:t>
            </a:r>
            <a:r>
              <a:rPr lang="en-US" altLang="ko-KR" sz="800" dirty="0">
                <a:solidFill>
                  <a:srgbClr val="FFFF00"/>
                </a:solidFill>
              </a:rPr>
              <a:t> </a:t>
            </a:r>
            <a:r>
              <a:rPr lang="en-US" altLang="ko-KR" sz="800" dirty="0">
                <a:solidFill>
                  <a:srgbClr val="00B0F0"/>
                </a:solidFill>
              </a:rPr>
              <a:t>Distance</a:t>
            </a:r>
            <a:r>
              <a:rPr lang="en-US" altLang="ko-KR" sz="800" dirty="0">
                <a:solidFill>
                  <a:schemeClr val="bg1"/>
                </a:solidFill>
              </a:rPr>
              <a:t>) /</a:t>
            </a:r>
            <a:r>
              <a:rPr lang="en-US" altLang="ko-KR" sz="800" dirty="0">
                <a:solidFill>
                  <a:srgbClr val="FFFF00"/>
                </a:solidFill>
              </a:rPr>
              <a:t> </a:t>
            </a:r>
            <a:r>
              <a:rPr lang="en-US" altLang="ko-KR" sz="800" dirty="0">
                <a:solidFill>
                  <a:srgbClr val="FF6600"/>
                </a:solidFill>
              </a:rPr>
              <a:t>Smoothness </a:t>
            </a:r>
            <a:r>
              <a:rPr lang="en-US" altLang="ko-KR" sz="800" dirty="0">
                <a:solidFill>
                  <a:schemeClr val="bg1"/>
                </a:solidFill>
              </a:rPr>
              <a:t>) = [0 ~ 1]</a:t>
            </a:r>
            <a:endParaRPr lang="ko-KR" altLang="en-US" sz="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76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0284DA-04F3-4069-ADAA-C2E38BEEFF0B}"/>
              </a:ext>
            </a:extLst>
          </p:cNvPr>
          <p:cNvSpPr/>
          <p:nvPr/>
        </p:nvSpPr>
        <p:spPr>
          <a:xfrm>
            <a:off x="1828800" y="2462213"/>
            <a:ext cx="3957638" cy="179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7D982B0-3BB7-4C14-A98D-A8FDFB9324E3}"/>
              </a:ext>
            </a:extLst>
          </p:cNvPr>
          <p:cNvSpPr/>
          <p:nvPr/>
        </p:nvSpPr>
        <p:spPr>
          <a:xfrm>
            <a:off x="2477318" y="3267711"/>
            <a:ext cx="89672" cy="949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E4923-8C7D-4B86-8477-9041E8D02969}"/>
              </a:ext>
            </a:extLst>
          </p:cNvPr>
          <p:cNvSpPr txBox="1"/>
          <p:nvPr/>
        </p:nvSpPr>
        <p:spPr>
          <a:xfrm>
            <a:off x="2092506" y="3651379"/>
            <a:ext cx="112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Target Position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4EABB-94F0-4463-ABC4-19C9B83A1507}"/>
              </a:ext>
            </a:extLst>
          </p:cNvPr>
          <p:cNvSpPr txBox="1"/>
          <p:nvPr/>
        </p:nvSpPr>
        <p:spPr>
          <a:xfrm>
            <a:off x="3717132" y="3651379"/>
            <a:ext cx="1228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Vertex Position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2A2C21-D57E-42F7-859E-103414687D80}"/>
              </a:ext>
            </a:extLst>
          </p:cNvPr>
          <p:cNvSpPr txBox="1"/>
          <p:nvPr/>
        </p:nvSpPr>
        <p:spPr>
          <a:xfrm>
            <a:off x="3049768" y="3020915"/>
            <a:ext cx="11201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FFFF00"/>
                </a:solidFill>
              </a:rPr>
              <a:t>Range</a:t>
            </a:r>
            <a:endParaRPr lang="ko-KR" altLang="en-US" sz="1050" dirty="0">
              <a:solidFill>
                <a:srgbClr val="FFFF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A17EE74-1A9C-4C48-814E-4D2620D2C47A}"/>
              </a:ext>
            </a:extLst>
          </p:cNvPr>
          <p:cNvCxnSpPr>
            <a:cxnSpLocks/>
          </p:cNvCxnSpPr>
          <p:nvPr/>
        </p:nvCxnSpPr>
        <p:spPr>
          <a:xfrm>
            <a:off x="4371975" y="3188084"/>
            <a:ext cx="419100" cy="0"/>
          </a:xfrm>
          <a:prstGeom prst="straightConnector1">
            <a:avLst/>
          </a:prstGeom>
          <a:ln>
            <a:solidFill>
              <a:srgbClr val="FF66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2CE6E2-7566-4409-B768-A653FD0B6054}"/>
              </a:ext>
            </a:extLst>
          </p:cNvPr>
          <p:cNvSpPr txBox="1"/>
          <p:nvPr/>
        </p:nvSpPr>
        <p:spPr>
          <a:xfrm>
            <a:off x="4021455" y="2971997"/>
            <a:ext cx="11201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rgbClr val="FF6600"/>
                </a:solidFill>
              </a:rPr>
              <a:t>Smoothness</a:t>
            </a:r>
            <a:endParaRPr lang="ko-KR" altLang="en-US" sz="700" dirty="0">
              <a:solidFill>
                <a:srgbClr val="FF66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16D47B-6EBA-4A4A-A011-D25A4B78B814}"/>
              </a:ext>
            </a:extLst>
          </p:cNvPr>
          <p:cNvCxnSpPr>
            <a:cxnSpLocks/>
          </p:cNvCxnSpPr>
          <p:nvPr/>
        </p:nvCxnSpPr>
        <p:spPr>
          <a:xfrm>
            <a:off x="2552701" y="3344103"/>
            <a:ext cx="1522772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D0D5D01-157C-4431-AF3C-CC4310E5D782}"/>
              </a:ext>
            </a:extLst>
          </p:cNvPr>
          <p:cNvSpPr txBox="1"/>
          <p:nvPr/>
        </p:nvSpPr>
        <p:spPr>
          <a:xfrm>
            <a:off x="2775040" y="3323749"/>
            <a:ext cx="112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00B0F0"/>
                </a:solidFill>
              </a:rPr>
              <a:t>Distance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61A2A5-3306-4D0D-882E-9086A189FD00}"/>
              </a:ext>
            </a:extLst>
          </p:cNvPr>
          <p:cNvCxnSpPr>
            <a:cxnSpLocks/>
          </p:cNvCxnSpPr>
          <p:nvPr/>
        </p:nvCxnSpPr>
        <p:spPr>
          <a:xfrm flipV="1">
            <a:off x="2547939" y="3274831"/>
            <a:ext cx="2243136" cy="139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91C4B485-9BF8-43C2-8B41-66543B64096F}"/>
              </a:ext>
            </a:extLst>
          </p:cNvPr>
          <p:cNvSpPr/>
          <p:nvPr/>
        </p:nvSpPr>
        <p:spPr>
          <a:xfrm>
            <a:off x="4075473" y="3271948"/>
            <a:ext cx="89672" cy="949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74CA67-B728-4D36-8E4A-58B7172B5B21}"/>
              </a:ext>
            </a:extLst>
          </p:cNvPr>
          <p:cNvCxnSpPr>
            <a:endCxn id="4" idx="4"/>
          </p:cNvCxnSpPr>
          <p:nvPr/>
        </p:nvCxnSpPr>
        <p:spPr>
          <a:xfrm flipV="1">
            <a:off x="2522154" y="3362689"/>
            <a:ext cx="0" cy="292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2EF8FD-74A9-40A9-83CA-7677E3678525}"/>
              </a:ext>
            </a:extLst>
          </p:cNvPr>
          <p:cNvCxnSpPr/>
          <p:nvPr/>
        </p:nvCxnSpPr>
        <p:spPr>
          <a:xfrm flipV="1">
            <a:off x="4120309" y="3348866"/>
            <a:ext cx="0" cy="292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0B80EA-2A43-4D8D-AA29-F59A356A9A7B}"/>
              </a:ext>
            </a:extLst>
          </p:cNvPr>
          <p:cNvSpPr txBox="1"/>
          <p:nvPr/>
        </p:nvSpPr>
        <p:spPr>
          <a:xfrm>
            <a:off x="2139177" y="2624503"/>
            <a:ext cx="3132911" cy="2154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</a:rPr>
              <a:t>LerpValue</a:t>
            </a:r>
            <a:r>
              <a:rPr lang="en-US" altLang="ko-KR" sz="800" dirty="0">
                <a:solidFill>
                  <a:schemeClr val="bg1"/>
                </a:solidFill>
              </a:rPr>
              <a:t> = Saturate( (</a:t>
            </a:r>
            <a:r>
              <a:rPr lang="en-US" altLang="ko-KR" sz="800" dirty="0">
                <a:solidFill>
                  <a:srgbClr val="FFFF00"/>
                </a:solidFill>
              </a:rPr>
              <a:t>Range </a:t>
            </a:r>
            <a:r>
              <a:rPr lang="en-US" altLang="ko-KR" sz="800" dirty="0">
                <a:solidFill>
                  <a:schemeClr val="bg1"/>
                </a:solidFill>
              </a:rPr>
              <a:t>-</a:t>
            </a:r>
            <a:r>
              <a:rPr lang="en-US" altLang="ko-KR" sz="800" dirty="0">
                <a:solidFill>
                  <a:srgbClr val="FFFF00"/>
                </a:solidFill>
              </a:rPr>
              <a:t> </a:t>
            </a:r>
            <a:r>
              <a:rPr lang="en-US" altLang="ko-KR" sz="800" dirty="0">
                <a:solidFill>
                  <a:srgbClr val="00B0F0"/>
                </a:solidFill>
              </a:rPr>
              <a:t>Distance</a:t>
            </a:r>
            <a:r>
              <a:rPr lang="en-US" altLang="ko-KR" sz="800" dirty="0">
                <a:solidFill>
                  <a:schemeClr val="bg1"/>
                </a:solidFill>
              </a:rPr>
              <a:t>) /</a:t>
            </a:r>
            <a:r>
              <a:rPr lang="en-US" altLang="ko-KR" sz="800" dirty="0">
                <a:solidFill>
                  <a:srgbClr val="FFFF00"/>
                </a:solidFill>
              </a:rPr>
              <a:t> </a:t>
            </a:r>
            <a:r>
              <a:rPr lang="en-US" altLang="ko-KR" sz="800" dirty="0">
                <a:solidFill>
                  <a:srgbClr val="FF6600"/>
                </a:solidFill>
              </a:rPr>
              <a:t>Smoothness </a:t>
            </a:r>
            <a:r>
              <a:rPr lang="en-US" altLang="ko-KR" sz="800" dirty="0">
                <a:solidFill>
                  <a:schemeClr val="bg1"/>
                </a:solidFill>
              </a:rPr>
              <a:t>) = 1</a:t>
            </a:r>
            <a:endParaRPr lang="ko-KR" altLang="en-US" sz="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30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74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Samin</dc:creator>
  <cp:lastModifiedBy>Hong Samin</cp:lastModifiedBy>
  <cp:revision>7</cp:revision>
  <dcterms:created xsi:type="dcterms:W3CDTF">2021-07-04T08:20:37Z</dcterms:created>
  <dcterms:modified xsi:type="dcterms:W3CDTF">2021-07-04T12:52:35Z</dcterms:modified>
</cp:coreProperties>
</file>