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F9933"/>
    <a:srgbClr val="E2A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3" autoAdjust="0"/>
    <p:restoredTop sz="94660"/>
  </p:normalViewPr>
  <p:slideViewPr>
    <p:cSldViewPr snapToGrid="0">
      <p:cViewPr>
        <p:scale>
          <a:sx n="200" d="100"/>
          <a:sy n="200" d="100"/>
        </p:scale>
        <p:origin x="-1962" y="-24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403C9E-9C2D-4133-B05A-310612B979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B4D342B-18E7-4CA8-8DB4-5EDBCBDA7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D8398F-66A6-4CA8-993A-D62F4419F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6AE2D-A402-4CDB-A7C0-657555846A0C}" type="datetimeFigureOut">
              <a:rPr lang="ko-KR" altLang="en-US" smtClean="0"/>
              <a:t>2021-07-04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D6E2F5-1E6A-4E81-86A0-38BC18EF1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9E9B0B-3596-4179-8079-8FEDE6909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B5FDB-8FEA-40A6-A0D1-2C583401F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004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4A6153-87F2-4B89-B104-9F4422F6F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61441EC-CE63-48E8-8725-B709A89BD5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B7CEB1-D7D9-4EFB-B31D-6714E1FA4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6AE2D-A402-4CDB-A7C0-657555846A0C}" type="datetimeFigureOut">
              <a:rPr lang="ko-KR" altLang="en-US" smtClean="0"/>
              <a:t>2021-07-04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5BBE97-9A08-4129-93A7-F99E13BDB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BEDAEC-5433-49E2-9CBA-86DDBB2D9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B5FDB-8FEA-40A6-A0D1-2C583401F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377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EAB5AFE-032D-4E47-83CC-5C3D8DD970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40D02A1-5BE5-4660-8DA7-476A08AF8B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26A7E9-481C-451B-836C-096259B97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6AE2D-A402-4CDB-A7C0-657555846A0C}" type="datetimeFigureOut">
              <a:rPr lang="ko-KR" altLang="en-US" smtClean="0"/>
              <a:t>2021-07-04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EAF552-99A6-4C6C-A2C8-9D34044DC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5BBC1B-974C-46F2-999E-3560FE5D3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B5FDB-8FEA-40A6-A0D1-2C583401F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603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B90570-DADC-40D6-BD43-85AACDFE9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86C3FF-6EB5-4AC9-9E7E-2FAEFEE29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E9F59C-CF0E-4B4E-A30A-6E790EDA6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6AE2D-A402-4CDB-A7C0-657555846A0C}" type="datetimeFigureOut">
              <a:rPr lang="ko-KR" altLang="en-US" smtClean="0"/>
              <a:t>2021-07-04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1DF678-0730-4E00-AC5A-805928FF8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F90162-07FF-4F77-9DCF-F9CDBE61B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B5FDB-8FEA-40A6-A0D1-2C583401F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677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17E379-E1DA-4FF6-B6CF-66E6D3043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843AA9-CF99-44C4-A3AD-18EC77CECB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F8FC1C-468F-4A65-91F6-035F8A32C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6AE2D-A402-4CDB-A7C0-657555846A0C}" type="datetimeFigureOut">
              <a:rPr lang="ko-KR" altLang="en-US" smtClean="0"/>
              <a:t>2021-07-04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415419-25AA-4441-B133-804852BBE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C05115-EF48-451B-8804-D6439D8B8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B5FDB-8FEA-40A6-A0D1-2C583401F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841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36BAAA-AD7E-4DEF-88DB-423AD4224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04705F-2A1A-4B85-BBCE-AC5A3E08DE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E520DFB-BED2-4AD3-8B06-8734CB9533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207270-83CD-43EB-86E3-5B11B39E7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6AE2D-A402-4CDB-A7C0-657555846A0C}" type="datetimeFigureOut">
              <a:rPr lang="ko-KR" altLang="en-US" smtClean="0"/>
              <a:t>2021-07-04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C3F552-17AC-4D14-9B63-8D4A0F1A3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E892EF-0E57-4235-B529-161D57B05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B5FDB-8FEA-40A6-A0D1-2C583401F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542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7634E2-386F-4590-AA33-EB5EC7B80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AE60D9-6799-4D72-A466-6B006D5D9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174551-7E3D-4B68-BDE1-DF28675FE3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B7D434C-872A-488F-A7D4-BB49C70F1B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A2D472F-3812-457F-9560-ADB9A9BD56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EFA7A59-BDC1-4689-983C-BD5EE8B7F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6AE2D-A402-4CDB-A7C0-657555846A0C}" type="datetimeFigureOut">
              <a:rPr lang="ko-KR" altLang="en-US" smtClean="0"/>
              <a:t>2021-07-04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85AAFFA-65C0-4B6A-9CE7-9E06F0FC2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803B2A6-C519-4F26-BDF6-3D850364C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B5FDB-8FEA-40A6-A0D1-2C583401F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041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B97888-3C6B-440A-B6D1-58F1E4060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91B3C87-53FD-4E0F-A08E-236E9CDB7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6AE2D-A402-4CDB-A7C0-657555846A0C}" type="datetimeFigureOut">
              <a:rPr lang="ko-KR" altLang="en-US" smtClean="0"/>
              <a:t>2021-07-04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B856400-AA78-4212-A893-CF93F7A07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92F05DD-5A2D-403D-8CEE-3AE575BFA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B5FDB-8FEA-40A6-A0D1-2C583401F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85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21F95B6-0D5D-4566-A749-DF716A6E9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6AE2D-A402-4CDB-A7C0-657555846A0C}" type="datetimeFigureOut">
              <a:rPr lang="ko-KR" altLang="en-US" smtClean="0"/>
              <a:t>2021-07-04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E7D9C0B-06B0-4EE2-BE77-7F10ACF02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E2A162-A0CF-4488-AD57-668C3B90D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B5FDB-8FEA-40A6-A0D1-2C583401F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2290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C7407A-5AD0-4C0B-8445-E2EE4A5B9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317110-CA1D-4686-9E61-780BD8038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C0AF43-278D-41BB-B530-B62F54C4D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98E005-0004-44E8-A78C-D30203297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6AE2D-A402-4CDB-A7C0-657555846A0C}" type="datetimeFigureOut">
              <a:rPr lang="ko-KR" altLang="en-US" smtClean="0"/>
              <a:t>2021-07-04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0A39C3-FE7D-4636-BB9D-3BE26C427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AF4AE8-B8C4-47D6-92B9-329FDB0DF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B5FDB-8FEA-40A6-A0D1-2C583401F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155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A5022-7997-4DEF-B8B0-6ED903EBA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A460F5F-CEAE-4C8F-A3D2-DFB506FEE5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3752BE1-5F4E-4728-8CB0-FC80CADF83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862F1D-F2F0-4EF0-8327-73D8996A5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6AE2D-A402-4CDB-A7C0-657555846A0C}" type="datetimeFigureOut">
              <a:rPr lang="ko-KR" altLang="en-US" smtClean="0"/>
              <a:t>2021-07-04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5EA4C1-C089-4C27-A8F6-CE46203FA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E77692-B020-4079-93FA-D106E8859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B5FDB-8FEA-40A6-A0D1-2C583401F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2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C848DEE-F6A9-4B66-B81F-AAC5221FC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BFEC8B-4E3E-465A-8AF5-92070D4FD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C3F255-CF98-406C-A59E-1A1E30A3F5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6AE2D-A402-4CDB-A7C0-657555846A0C}" type="datetimeFigureOut">
              <a:rPr lang="ko-KR" altLang="en-US" smtClean="0"/>
              <a:t>2021-07-04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3375B7-0893-496A-A344-1A8A01660F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527339-17E5-4CA3-BC76-75503D2638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B5FDB-8FEA-40A6-A0D1-2C583401F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906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C30284DA-04F3-4069-ADAA-C2E38BEEFF0B}"/>
              </a:ext>
            </a:extLst>
          </p:cNvPr>
          <p:cNvSpPr/>
          <p:nvPr/>
        </p:nvSpPr>
        <p:spPr>
          <a:xfrm>
            <a:off x="1828800" y="2462213"/>
            <a:ext cx="3957638" cy="17907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17D982B0-3BB7-4C14-A98D-A8FDFB9324E3}"/>
              </a:ext>
            </a:extLst>
          </p:cNvPr>
          <p:cNvSpPr/>
          <p:nvPr/>
        </p:nvSpPr>
        <p:spPr>
          <a:xfrm>
            <a:off x="2467792" y="3227342"/>
            <a:ext cx="89672" cy="9497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CE4923-8C7D-4B86-8477-9041E8D02969}"/>
              </a:ext>
            </a:extLst>
          </p:cNvPr>
          <p:cNvSpPr txBox="1"/>
          <p:nvPr/>
        </p:nvSpPr>
        <p:spPr>
          <a:xfrm>
            <a:off x="1982968" y="3429000"/>
            <a:ext cx="11201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chemeClr val="bg1"/>
                </a:solidFill>
              </a:rPr>
              <a:t>Target Position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5316C1B-E4DD-4A17-B11F-C1ED6F605441}"/>
              </a:ext>
            </a:extLst>
          </p:cNvPr>
          <p:cNvSpPr/>
          <p:nvPr/>
        </p:nvSpPr>
        <p:spPr>
          <a:xfrm>
            <a:off x="4242298" y="2795589"/>
            <a:ext cx="1202192" cy="88732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94EABB-94F0-4463-ABC4-19C9B83A1507}"/>
              </a:ext>
            </a:extLst>
          </p:cNvPr>
          <p:cNvSpPr txBox="1"/>
          <p:nvPr/>
        </p:nvSpPr>
        <p:spPr>
          <a:xfrm>
            <a:off x="4284345" y="3651318"/>
            <a:ext cx="12287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chemeClr val="bg1"/>
                </a:solidFill>
              </a:rPr>
              <a:t>Vertex Positions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2A2C21-D57E-42F7-859E-103414687D80}"/>
              </a:ext>
            </a:extLst>
          </p:cNvPr>
          <p:cNvSpPr txBox="1"/>
          <p:nvPr/>
        </p:nvSpPr>
        <p:spPr>
          <a:xfrm>
            <a:off x="3049768" y="3020915"/>
            <a:ext cx="11201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rgbClr val="FFFF00"/>
                </a:solidFill>
              </a:rPr>
              <a:t>Range</a:t>
            </a:r>
            <a:endParaRPr lang="ko-KR" altLang="en-US" sz="1050" dirty="0">
              <a:solidFill>
                <a:srgbClr val="FFFF00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A17EE74-1A9C-4C48-814E-4D2620D2C47A}"/>
              </a:ext>
            </a:extLst>
          </p:cNvPr>
          <p:cNvCxnSpPr>
            <a:cxnSpLocks/>
          </p:cNvCxnSpPr>
          <p:nvPr/>
        </p:nvCxnSpPr>
        <p:spPr>
          <a:xfrm>
            <a:off x="4371975" y="3188084"/>
            <a:ext cx="419100" cy="0"/>
          </a:xfrm>
          <a:prstGeom prst="straightConnector1">
            <a:avLst/>
          </a:prstGeom>
          <a:ln>
            <a:solidFill>
              <a:srgbClr val="FF66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02CE6E2-7566-4409-B768-A653FD0B6054}"/>
              </a:ext>
            </a:extLst>
          </p:cNvPr>
          <p:cNvSpPr txBox="1"/>
          <p:nvPr/>
        </p:nvSpPr>
        <p:spPr>
          <a:xfrm>
            <a:off x="4021455" y="2971997"/>
            <a:ext cx="112014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>
                <a:solidFill>
                  <a:srgbClr val="FF6600"/>
                </a:solidFill>
              </a:rPr>
              <a:t>Smoothness</a:t>
            </a:r>
            <a:endParaRPr lang="ko-KR" altLang="en-US" sz="700" dirty="0">
              <a:solidFill>
                <a:srgbClr val="FF6600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C16D47B-6EBA-4A4A-A011-D25A4B78B814}"/>
              </a:ext>
            </a:extLst>
          </p:cNvPr>
          <p:cNvCxnSpPr>
            <a:cxnSpLocks/>
          </p:cNvCxnSpPr>
          <p:nvPr/>
        </p:nvCxnSpPr>
        <p:spPr>
          <a:xfrm>
            <a:off x="2559846" y="3274832"/>
            <a:ext cx="1943574" cy="154029"/>
          </a:xfrm>
          <a:prstGeom prst="straightConnector1">
            <a:avLst/>
          </a:prstGeom>
          <a:ln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D7449C2-EE86-4C0F-B0FC-3F92E25EE3C7}"/>
              </a:ext>
            </a:extLst>
          </p:cNvPr>
          <p:cNvCxnSpPr>
            <a:cxnSpLocks/>
          </p:cNvCxnSpPr>
          <p:nvPr/>
        </p:nvCxnSpPr>
        <p:spPr>
          <a:xfrm>
            <a:off x="2571753" y="3274833"/>
            <a:ext cx="2133597" cy="260708"/>
          </a:xfrm>
          <a:prstGeom prst="straightConnector1">
            <a:avLst/>
          </a:prstGeom>
          <a:ln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AC59E5D-CC59-4C9C-9319-6A72A4E79825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2557464" y="3274831"/>
            <a:ext cx="2326956" cy="360455"/>
          </a:xfrm>
          <a:prstGeom prst="straightConnector1">
            <a:avLst/>
          </a:prstGeom>
          <a:ln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D0D5D01-157C-4431-AF3C-CC4310E5D782}"/>
              </a:ext>
            </a:extLst>
          </p:cNvPr>
          <p:cNvSpPr txBox="1"/>
          <p:nvPr/>
        </p:nvSpPr>
        <p:spPr>
          <a:xfrm>
            <a:off x="3175498" y="3468117"/>
            <a:ext cx="112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rgbClr val="00B0F0"/>
                </a:solidFill>
              </a:rPr>
              <a:t>Distances</a:t>
            </a:r>
            <a:endParaRPr lang="ko-KR" altLang="en-US" sz="800" dirty="0">
              <a:solidFill>
                <a:srgbClr val="00B0F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C61A2A5-3306-4D0D-882E-9086A189FD00}"/>
              </a:ext>
            </a:extLst>
          </p:cNvPr>
          <p:cNvCxnSpPr>
            <a:cxnSpLocks/>
          </p:cNvCxnSpPr>
          <p:nvPr/>
        </p:nvCxnSpPr>
        <p:spPr>
          <a:xfrm flipV="1">
            <a:off x="2547939" y="3274831"/>
            <a:ext cx="2243136" cy="139"/>
          </a:xfrm>
          <a:prstGeom prst="straightConnector1">
            <a:avLst/>
          </a:prstGeom>
          <a:ln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0631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C30284DA-04F3-4069-ADAA-C2E38BEEFF0B}"/>
              </a:ext>
            </a:extLst>
          </p:cNvPr>
          <p:cNvSpPr/>
          <p:nvPr/>
        </p:nvSpPr>
        <p:spPr>
          <a:xfrm>
            <a:off x="1828800" y="2462213"/>
            <a:ext cx="3957638" cy="17907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17D982B0-3BB7-4C14-A98D-A8FDFB9324E3}"/>
              </a:ext>
            </a:extLst>
          </p:cNvPr>
          <p:cNvSpPr/>
          <p:nvPr/>
        </p:nvSpPr>
        <p:spPr>
          <a:xfrm>
            <a:off x="2477318" y="3267711"/>
            <a:ext cx="89672" cy="9497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CE4923-8C7D-4B86-8477-9041E8D02969}"/>
              </a:ext>
            </a:extLst>
          </p:cNvPr>
          <p:cNvSpPr txBox="1"/>
          <p:nvPr/>
        </p:nvSpPr>
        <p:spPr>
          <a:xfrm>
            <a:off x="2092506" y="3651379"/>
            <a:ext cx="112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Target Position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2A2C21-D57E-42F7-859E-103414687D80}"/>
              </a:ext>
            </a:extLst>
          </p:cNvPr>
          <p:cNvSpPr txBox="1"/>
          <p:nvPr/>
        </p:nvSpPr>
        <p:spPr>
          <a:xfrm>
            <a:off x="3049768" y="3020915"/>
            <a:ext cx="11201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rgbClr val="FFFF00"/>
                </a:solidFill>
              </a:rPr>
              <a:t>Range</a:t>
            </a:r>
            <a:endParaRPr lang="ko-KR" altLang="en-US" sz="1050" dirty="0">
              <a:solidFill>
                <a:srgbClr val="FFFF00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A17EE74-1A9C-4C48-814E-4D2620D2C47A}"/>
              </a:ext>
            </a:extLst>
          </p:cNvPr>
          <p:cNvCxnSpPr>
            <a:cxnSpLocks/>
          </p:cNvCxnSpPr>
          <p:nvPr/>
        </p:nvCxnSpPr>
        <p:spPr>
          <a:xfrm>
            <a:off x="4371975" y="3188084"/>
            <a:ext cx="419100" cy="0"/>
          </a:xfrm>
          <a:prstGeom prst="straightConnector1">
            <a:avLst/>
          </a:prstGeom>
          <a:ln>
            <a:solidFill>
              <a:srgbClr val="FF66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02CE6E2-7566-4409-B768-A653FD0B6054}"/>
              </a:ext>
            </a:extLst>
          </p:cNvPr>
          <p:cNvSpPr txBox="1"/>
          <p:nvPr/>
        </p:nvSpPr>
        <p:spPr>
          <a:xfrm>
            <a:off x="4021455" y="2971997"/>
            <a:ext cx="112014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>
                <a:solidFill>
                  <a:srgbClr val="FF6600"/>
                </a:solidFill>
              </a:rPr>
              <a:t>Smoothness</a:t>
            </a:r>
            <a:endParaRPr lang="ko-KR" altLang="en-US" sz="700" dirty="0">
              <a:solidFill>
                <a:srgbClr val="FF6600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C16D47B-6EBA-4A4A-A011-D25A4B78B814}"/>
              </a:ext>
            </a:extLst>
          </p:cNvPr>
          <p:cNvCxnSpPr>
            <a:cxnSpLocks/>
          </p:cNvCxnSpPr>
          <p:nvPr/>
        </p:nvCxnSpPr>
        <p:spPr>
          <a:xfrm>
            <a:off x="2552701" y="3344103"/>
            <a:ext cx="2489795" cy="0"/>
          </a:xfrm>
          <a:prstGeom prst="straightConnector1">
            <a:avLst/>
          </a:prstGeom>
          <a:ln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D0D5D01-157C-4431-AF3C-CC4310E5D782}"/>
              </a:ext>
            </a:extLst>
          </p:cNvPr>
          <p:cNvSpPr txBox="1"/>
          <p:nvPr/>
        </p:nvSpPr>
        <p:spPr>
          <a:xfrm>
            <a:off x="3321536" y="3324443"/>
            <a:ext cx="112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rgbClr val="00B0F0"/>
                </a:solidFill>
              </a:rPr>
              <a:t>Distance</a:t>
            </a:r>
            <a:endParaRPr lang="ko-KR" altLang="en-US" sz="800" dirty="0">
              <a:solidFill>
                <a:srgbClr val="00B0F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C61A2A5-3306-4D0D-882E-9086A189FD00}"/>
              </a:ext>
            </a:extLst>
          </p:cNvPr>
          <p:cNvCxnSpPr>
            <a:cxnSpLocks/>
          </p:cNvCxnSpPr>
          <p:nvPr/>
        </p:nvCxnSpPr>
        <p:spPr>
          <a:xfrm flipV="1">
            <a:off x="2547939" y="3274831"/>
            <a:ext cx="2243136" cy="139"/>
          </a:xfrm>
          <a:prstGeom prst="straightConnector1">
            <a:avLst/>
          </a:prstGeom>
          <a:ln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074CA67-B728-4D36-8E4A-58B7172B5B21}"/>
              </a:ext>
            </a:extLst>
          </p:cNvPr>
          <p:cNvCxnSpPr>
            <a:endCxn id="4" idx="4"/>
          </p:cNvCxnSpPr>
          <p:nvPr/>
        </p:nvCxnSpPr>
        <p:spPr>
          <a:xfrm flipV="1">
            <a:off x="2522154" y="3362689"/>
            <a:ext cx="0" cy="29235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C0702E97-870A-4D16-8E38-8900F21D2DEB}"/>
              </a:ext>
            </a:extLst>
          </p:cNvPr>
          <p:cNvGrpSpPr/>
          <p:nvPr/>
        </p:nvGrpSpPr>
        <p:grpSpPr>
          <a:xfrm>
            <a:off x="4684155" y="3290864"/>
            <a:ext cx="1228725" cy="594875"/>
            <a:chOff x="3717132" y="3271948"/>
            <a:chExt cx="1228725" cy="59487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E94EABB-94F0-4463-ABC4-19C9B83A1507}"/>
                </a:ext>
              </a:extLst>
            </p:cNvPr>
            <p:cNvSpPr txBox="1"/>
            <p:nvPr/>
          </p:nvSpPr>
          <p:spPr>
            <a:xfrm>
              <a:off x="3717132" y="3651379"/>
              <a:ext cx="122872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>
                  <a:solidFill>
                    <a:schemeClr val="bg1"/>
                  </a:solidFill>
                </a:rPr>
                <a:t>Vertex Position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91C4B485-9BF8-43C2-8B41-66543B64096F}"/>
                </a:ext>
              </a:extLst>
            </p:cNvPr>
            <p:cNvSpPr/>
            <p:nvPr/>
          </p:nvSpPr>
          <p:spPr>
            <a:xfrm>
              <a:off x="4075473" y="3271948"/>
              <a:ext cx="89672" cy="94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AA2EF8FD-74A9-40A9-83CA-7677E3678525}"/>
                </a:ext>
              </a:extLst>
            </p:cNvPr>
            <p:cNvCxnSpPr/>
            <p:nvPr/>
          </p:nvCxnSpPr>
          <p:spPr>
            <a:xfrm flipV="1">
              <a:off x="4120309" y="3348866"/>
              <a:ext cx="0" cy="29235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445081EE-86E1-4444-8753-87B2CFAD4F14}"/>
              </a:ext>
            </a:extLst>
          </p:cNvPr>
          <p:cNvSpPr txBox="1"/>
          <p:nvPr/>
        </p:nvSpPr>
        <p:spPr>
          <a:xfrm>
            <a:off x="2139177" y="2624503"/>
            <a:ext cx="3132911" cy="21544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800" dirty="0" err="1">
                <a:solidFill>
                  <a:schemeClr val="bg1"/>
                </a:solidFill>
              </a:rPr>
              <a:t>LerpValue</a:t>
            </a:r>
            <a:r>
              <a:rPr lang="en-US" altLang="ko-KR" sz="800" dirty="0">
                <a:solidFill>
                  <a:schemeClr val="bg1"/>
                </a:solidFill>
              </a:rPr>
              <a:t> = Saturate( (</a:t>
            </a:r>
            <a:r>
              <a:rPr lang="en-US" altLang="ko-KR" sz="800" dirty="0">
                <a:solidFill>
                  <a:srgbClr val="FFFF00"/>
                </a:solidFill>
              </a:rPr>
              <a:t>Range </a:t>
            </a:r>
            <a:r>
              <a:rPr lang="en-US" altLang="ko-KR" sz="800" dirty="0">
                <a:solidFill>
                  <a:schemeClr val="bg1"/>
                </a:solidFill>
              </a:rPr>
              <a:t>-</a:t>
            </a:r>
            <a:r>
              <a:rPr lang="en-US" altLang="ko-KR" sz="800" dirty="0">
                <a:solidFill>
                  <a:srgbClr val="FFFF00"/>
                </a:solidFill>
              </a:rPr>
              <a:t> </a:t>
            </a:r>
            <a:r>
              <a:rPr lang="en-US" altLang="ko-KR" sz="800" dirty="0">
                <a:solidFill>
                  <a:srgbClr val="00B0F0"/>
                </a:solidFill>
              </a:rPr>
              <a:t>Distance</a:t>
            </a:r>
            <a:r>
              <a:rPr lang="en-US" altLang="ko-KR" sz="800" dirty="0">
                <a:solidFill>
                  <a:schemeClr val="bg1"/>
                </a:solidFill>
              </a:rPr>
              <a:t>) /</a:t>
            </a:r>
            <a:r>
              <a:rPr lang="en-US" altLang="ko-KR" sz="800" dirty="0">
                <a:solidFill>
                  <a:srgbClr val="FFFF00"/>
                </a:solidFill>
              </a:rPr>
              <a:t> </a:t>
            </a:r>
            <a:r>
              <a:rPr lang="en-US" altLang="ko-KR" sz="800" dirty="0">
                <a:solidFill>
                  <a:srgbClr val="FF6600"/>
                </a:solidFill>
              </a:rPr>
              <a:t>Smoothness </a:t>
            </a:r>
            <a:r>
              <a:rPr lang="en-US" altLang="ko-KR" sz="800" dirty="0">
                <a:solidFill>
                  <a:schemeClr val="bg1"/>
                </a:solidFill>
              </a:rPr>
              <a:t>) = 0</a:t>
            </a:r>
            <a:endParaRPr lang="ko-KR" altLang="en-US" sz="8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7507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C30284DA-04F3-4069-ADAA-C2E38BEEFF0B}"/>
              </a:ext>
            </a:extLst>
          </p:cNvPr>
          <p:cNvSpPr/>
          <p:nvPr/>
        </p:nvSpPr>
        <p:spPr>
          <a:xfrm>
            <a:off x="1828800" y="2462213"/>
            <a:ext cx="3957638" cy="17907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17D982B0-3BB7-4C14-A98D-A8FDFB9324E3}"/>
              </a:ext>
            </a:extLst>
          </p:cNvPr>
          <p:cNvSpPr/>
          <p:nvPr/>
        </p:nvSpPr>
        <p:spPr>
          <a:xfrm>
            <a:off x="2477318" y="3267711"/>
            <a:ext cx="89672" cy="9497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CE4923-8C7D-4B86-8477-9041E8D02969}"/>
              </a:ext>
            </a:extLst>
          </p:cNvPr>
          <p:cNvSpPr txBox="1"/>
          <p:nvPr/>
        </p:nvSpPr>
        <p:spPr>
          <a:xfrm>
            <a:off x="2092506" y="3651379"/>
            <a:ext cx="112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Target Position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2A2C21-D57E-42F7-859E-103414687D80}"/>
              </a:ext>
            </a:extLst>
          </p:cNvPr>
          <p:cNvSpPr txBox="1"/>
          <p:nvPr/>
        </p:nvSpPr>
        <p:spPr>
          <a:xfrm>
            <a:off x="3049768" y="3020915"/>
            <a:ext cx="11201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rgbClr val="FFFF00"/>
                </a:solidFill>
              </a:rPr>
              <a:t>Range</a:t>
            </a:r>
            <a:endParaRPr lang="ko-KR" altLang="en-US" sz="1050" dirty="0">
              <a:solidFill>
                <a:srgbClr val="FFFF00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A17EE74-1A9C-4C48-814E-4D2620D2C47A}"/>
              </a:ext>
            </a:extLst>
          </p:cNvPr>
          <p:cNvCxnSpPr>
            <a:cxnSpLocks/>
          </p:cNvCxnSpPr>
          <p:nvPr/>
        </p:nvCxnSpPr>
        <p:spPr>
          <a:xfrm>
            <a:off x="4371975" y="3188084"/>
            <a:ext cx="419100" cy="0"/>
          </a:xfrm>
          <a:prstGeom prst="straightConnector1">
            <a:avLst/>
          </a:prstGeom>
          <a:ln>
            <a:solidFill>
              <a:srgbClr val="FF66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02CE6E2-7566-4409-B768-A653FD0B6054}"/>
              </a:ext>
            </a:extLst>
          </p:cNvPr>
          <p:cNvSpPr txBox="1"/>
          <p:nvPr/>
        </p:nvSpPr>
        <p:spPr>
          <a:xfrm>
            <a:off x="4021455" y="2971997"/>
            <a:ext cx="112014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>
                <a:solidFill>
                  <a:srgbClr val="FF6600"/>
                </a:solidFill>
              </a:rPr>
              <a:t>Smoothness</a:t>
            </a:r>
            <a:endParaRPr lang="ko-KR" altLang="en-US" sz="700" dirty="0">
              <a:solidFill>
                <a:srgbClr val="FF6600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C16D47B-6EBA-4A4A-A011-D25A4B78B814}"/>
              </a:ext>
            </a:extLst>
          </p:cNvPr>
          <p:cNvCxnSpPr>
            <a:cxnSpLocks/>
          </p:cNvCxnSpPr>
          <p:nvPr/>
        </p:nvCxnSpPr>
        <p:spPr>
          <a:xfrm>
            <a:off x="2552701" y="3344103"/>
            <a:ext cx="1985962" cy="0"/>
          </a:xfrm>
          <a:prstGeom prst="straightConnector1">
            <a:avLst/>
          </a:prstGeom>
          <a:ln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D0D5D01-157C-4431-AF3C-CC4310E5D782}"/>
              </a:ext>
            </a:extLst>
          </p:cNvPr>
          <p:cNvSpPr txBox="1"/>
          <p:nvPr/>
        </p:nvSpPr>
        <p:spPr>
          <a:xfrm>
            <a:off x="3040508" y="3318246"/>
            <a:ext cx="112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rgbClr val="00B0F0"/>
                </a:solidFill>
              </a:rPr>
              <a:t>Distance</a:t>
            </a:r>
            <a:endParaRPr lang="ko-KR" altLang="en-US" sz="800" dirty="0">
              <a:solidFill>
                <a:srgbClr val="00B0F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C61A2A5-3306-4D0D-882E-9086A189FD00}"/>
              </a:ext>
            </a:extLst>
          </p:cNvPr>
          <p:cNvCxnSpPr>
            <a:cxnSpLocks/>
          </p:cNvCxnSpPr>
          <p:nvPr/>
        </p:nvCxnSpPr>
        <p:spPr>
          <a:xfrm flipV="1">
            <a:off x="2547939" y="3274831"/>
            <a:ext cx="2243136" cy="139"/>
          </a:xfrm>
          <a:prstGeom prst="straightConnector1">
            <a:avLst/>
          </a:prstGeom>
          <a:ln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074CA67-B728-4D36-8E4A-58B7172B5B21}"/>
              </a:ext>
            </a:extLst>
          </p:cNvPr>
          <p:cNvCxnSpPr>
            <a:endCxn id="4" idx="4"/>
          </p:cNvCxnSpPr>
          <p:nvPr/>
        </p:nvCxnSpPr>
        <p:spPr>
          <a:xfrm flipV="1">
            <a:off x="2522154" y="3362689"/>
            <a:ext cx="0" cy="29235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C0702E97-870A-4D16-8E38-8900F21D2DEB}"/>
              </a:ext>
            </a:extLst>
          </p:cNvPr>
          <p:cNvGrpSpPr/>
          <p:nvPr/>
        </p:nvGrpSpPr>
        <p:grpSpPr>
          <a:xfrm>
            <a:off x="4172525" y="3271948"/>
            <a:ext cx="1228725" cy="594875"/>
            <a:chOff x="3717132" y="3271948"/>
            <a:chExt cx="1228725" cy="59487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E94EABB-94F0-4463-ABC4-19C9B83A1507}"/>
                </a:ext>
              </a:extLst>
            </p:cNvPr>
            <p:cNvSpPr txBox="1"/>
            <p:nvPr/>
          </p:nvSpPr>
          <p:spPr>
            <a:xfrm>
              <a:off x="3717132" y="3651379"/>
              <a:ext cx="122872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>
                  <a:solidFill>
                    <a:schemeClr val="bg1"/>
                  </a:solidFill>
                </a:rPr>
                <a:t>Vertex Position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91C4B485-9BF8-43C2-8B41-66543B64096F}"/>
                </a:ext>
              </a:extLst>
            </p:cNvPr>
            <p:cNvSpPr/>
            <p:nvPr/>
          </p:nvSpPr>
          <p:spPr>
            <a:xfrm>
              <a:off x="4075473" y="3271948"/>
              <a:ext cx="89672" cy="94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AA2EF8FD-74A9-40A9-83CA-7677E3678525}"/>
                </a:ext>
              </a:extLst>
            </p:cNvPr>
            <p:cNvCxnSpPr/>
            <p:nvPr/>
          </p:nvCxnSpPr>
          <p:spPr>
            <a:xfrm flipV="1">
              <a:off x="4120309" y="3348866"/>
              <a:ext cx="0" cy="29235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BFA5BAE2-8774-46A5-B1E4-38B876351A58}"/>
              </a:ext>
            </a:extLst>
          </p:cNvPr>
          <p:cNvSpPr txBox="1"/>
          <p:nvPr/>
        </p:nvSpPr>
        <p:spPr>
          <a:xfrm>
            <a:off x="2139177" y="2624503"/>
            <a:ext cx="3313886" cy="21544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800" dirty="0" err="1">
                <a:solidFill>
                  <a:schemeClr val="bg1"/>
                </a:solidFill>
              </a:rPr>
              <a:t>LerpValue</a:t>
            </a:r>
            <a:r>
              <a:rPr lang="en-US" altLang="ko-KR" sz="800" dirty="0">
                <a:solidFill>
                  <a:schemeClr val="bg1"/>
                </a:solidFill>
              </a:rPr>
              <a:t> = Saturate( (</a:t>
            </a:r>
            <a:r>
              <a:rPr lang="en-US" altLang="ko-KR" sz="800" dirty="0">
                <a:solidFill>
                  <a:srgbClr val="FFFF00"/>
                </a:solidFill>
              </a:rPr>
              <a:t>Range </a:t>
            </a:r>
            <a:r>
              <a:rPr lang="en-US" altLang="ko-KR" sz="800" dirty="0">
                <a:solidFill>
                  <a:schemeClr val="bg1"/>
                </a:solidFill>
              </a:rPr>
              <a:t>-</a:t>
            </a:r>
            <a:r>
              <a:rPr lang="en-US" altLang="ko-KR" sz="800" dirty="0">
                <a:solidFill>
                  <a:srgbClr val="FFFF00"/>
                </a:solidFill>
              </a:rPr>
              <a:t> </a:t>
            </a:r>
            <a:r>
              <a:rPr lang="en-US" altLang="ko-KR" sz="800" dirty="0">
                <a:solidFill>
                  <a:srgbClr val="00B0F0"/>
                </a:solidFill>
              </a:rPr>
              <a:t>Distance</a:t>
            </a:r>
            <a:r>
              <a:rPr lang="en-US" altLang="ko-KR" sz="800" dirty="0">
                <a:solidFill>
                  <a:schemeClr val="bg1"/>
                </a:solidFill>
              </a:rPr>
              <a:t>) /</a:t>
            </a:r>
            <a:r>
              <a:rPr lang="en-US" altLang="ko-KR" sz="800" dirty="0">
                <a:solidFill>
                  <a:srgbClr val="FFFF00"/>
                </a:solidFill>
              </a:rPr>
              <a:t> </a:t>
            </a:r>
            <a:r>
              <a:rPr lang="en-US" altLang="ko-KR" sz="800" dirty="0">
                <a:solidFill>
                  <a:srgbClr val="FF6600"/>
                </a:solidFill>
              </a:rPr>
              <a:t>Smoothness </a:t>
            </a:r>
            <a:r>
              <a:rPr lang="en-US" altLang="ko-KR" sz="800" dirty="0">
                <a:solidFill>
                  <a:schemeClr val="bg1"/>
                </a:solidFill>
              </a:rPr>
              <a:t>) = [0 ~ 1]</a:t>
            </a:r>
            <a:endParaRPr lang="ko-KR" altLang="en-US" sz="8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8769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C30284DA-04F3-4069-ADAA-C2E38BEEFF0B}"/>
              </a:ext>
            </a:extLst>
          </p:cNvPr>
          <p:cNvSpPr/>
          <p:nvPr/>
        </p:nvSpPr>
        <p:spPr>
          <a:xfrm>
            <a:off x="1828800" y="2462213"/>
            <a:ext cx="3957638" cy="17907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17D982B0-3BB7-4C14-A98D-A8FDFB9324E3}"/>
              </a:ext>
            </a:extLst>
          </p:cNvPr>
          <p:cNvSpPr/>
          <p:nvPr/>
        </p:nvSpPr>
        <p:spPr>
          <a:xfrm>
            <a:off x="2477318" y="3267711"/>
            <a:ext cx="89672" cy="9497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CE4923-8C7D-4B86-8477-9041E8D02969}"/>
              </a:ext>
            </a:extLst>
          </p:cNvPr>
          <p:cNvSpPr txBox="1"/>
          <p:nvPr/>
        </p:nvSpPr>
        <p:spPr>
          <a:xfrm>
            <a:off x="2092506" y="3651379"/>
            <a:ext cx="112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Target Position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94EABB-94F0-4463-ABC4-19C9B83A1507}"/>
              </a:ext>
            </a:extLst>
          </p:cNvPr>
          <p:cNvSpPr txBox="1"/>
          <p:nvPr/>
        </p:nvSpPr>
        <p:spPr>
          <a:xfrm>
            <a:off x="3717132" y="3651379"/>
            <a:ext cx="12287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Vertex Position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2A2C21-D57E-42F7-859E-103414687D80}"/>
              </a:ext>
            </a:extLst>
          </p:cNvPr>
          <p:cNvSpPr txBox="1"/>
          <p:nvPr/>
        </p:nvSpPr>
        <p:spPr>
          <a:xfrm>
            <a:off x="3049768" y="3020915"/>
            <a:ext cx="11201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rgbClr val="FFFF00"/>
                </a:solidFill>
              </a:rPr>
              <a:t>Range</a:t>
            </a:r>
            <a:endParaRPr lang="ko-KR" altLang="en-US" sz="1050" dirty="0">
              <a:solidFill>
                <a:srgbClr val="FFFF00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A17EE74-1A9C-4C48-814E-4D2620D2C47A}"/>
              </a:ext>
            </a:extLst>
          </p:cNvPr>
          <p:cNvCxnSpPr>
            <a:cxnSpLocks/>
          </p:cNvCxnSpPr>
          <p:nvPr/>
        </p:nvCxnSpPr>
        <p:spPr>
          <a:xfrm>
            <a:off x="4371975" y="3188084"/>
            <a:ext cx="419100" cy="0"/>
          </a:xfrm>
          <a:prstGeom prst="straightConnector1">
            <a:avLst/>
          </a:prstGeom>
          <a:ln>
            <a:solidFill>
              <a:srgbClr val="FF66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02CE6E2-7566-4409-B768-A653FD0B6054}"/>
              </a:ext>
            </a:extLst>
          </p:cNvPr>
          <p:cNvSpPr txBox="1"/>
          <p:nvPr/>
        </p:nvSpPr>
        <p:spPr>
          <a:xfrm>
            <a:off x="4021455" y="2971997"/>
            <a:ext cx="112014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>
                <a:solidFill>
                  <a:srgbClr val="FF6600"/>
                </a:solidFill>
              </a:rPr>
              <a:t>Smoothness</a:t>
            </a:r>
            <a:endParaRPr lang="ko-KR" altLang="en-US" sz="700" dirty="0">
              <a:solidFill>
                <a:srgbClr val="FF6600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C16D47B-6EBA-4A4A-A011-D25A4B78B814}"/>
              </a:ext>
            </a:extLst>
          </p:cNvPr>
          <p:cNvCxnSpPr>
            <a:cxnSpLocks/>
          </p:cNvCxnSpPr>
          <p:nvPr/>
        </p:nvCxnSpPr>
        <p:spPr>
          <a:xfrm>
            <a:off x="2552701" y="3344103"/>
            <a:ext cx="1522772" cy="0"/>
          </a:xfrm>
          <a:prstGeom prst="straightConnector1">
            <a:avLst/>
          </a:prstGeom>
          <a:ln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D0D5D01-157C-4431-AF3C-CC4310E5D782}"/>
              </a:ext>
            </a:extLst>
          </p:cNvPr>
          <p:cNvSpPr txBox="1"/>
          <p:nvPr/>
        </p:nvSpPr>
        <p:spPr>
          <a:xfrm>
            <a:off x="2775040" y="3323749"/>
            <a:ext cx="112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rgbClr val="00B0F0"/>
                </a:solidFill>
              </a:rPr>
              <a:t>Distance</a:t>
            </a:r>
            <a:endParaRPr lang="ko-KR" altLang="en-US" sz="800" dirty="0">
              <a:solidFill>
                <a:srgbClr val="00B0F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C61A2A5-3306-4D0D-882E-9086A189FD00}"/>
              </a:ext>
            </a:extLst>
          </p:cNvPr>
          <p:cNvCxnSpPr>
            <a:cxnSpLocks/>
          </p:cNvCxnSpPr>
          <p:nvPr/>
        </p:nvCxnSpPr>
        <p:spPr>
          <a:xfrm flipV="1">
            <a:off x="2547939" y="3274831"/>
            <a:ext cx="2243136" cy="139"/>
          </a:xfrm>
          <a:prstGeom prst="straightConnector1">
            <a:avLst/>
          </a:prstGeom>
          <a:ln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91C4B485-9BF8-43C2-8B41-66543B64096F}"/>
              </a:ext>
            </a:extLst>
          </p:cNvPr>
          <p:cNvSpPr/>
          <p:nvPr/>
        </p:nvSpPr>
        <p:spPr>
          <a:xfrm>
            <a:off x="4075473" y="3271948"/>
            <a:ext cx="89672" cy="9497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074CA67-B728-4D36-8E4A-58B7172B5B21}"/>
              </a:ext>
            </a:extLst>
          </p:cNvPr>
          <p:cNvCxnSpPr>
            <a:endCxn id="4" idx="4"/>
          </p:cNvCxnSpPr>
          <p:nvPr/>
        </p:nvCxnSpPr>
        <p:spPr>
          <a:xfrm flipV="1">
            <a:off x="2522154" y="3362689"/>
            <a:ext cx="0" cy="29235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AA2EF8FD-74A9-40A9-83CA-7677E3678525}"/>
              </a:ext>
            </a:extLst>
          </p:cNvPr>
          <p:cNvCxnSpPr/>
          <p:nvPr/>
        </p:nvCxnSpPr>
        <p:spPr>
          <a:xfrm flipV="1">
            <a:off x="4120309" y="3348866"/>
            <a:ext cx="0" cy="29235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90B80EA-2A43-4D8D-AA29-F59A356A9A7B}"/>
              </a:ext>
            </a:extLst>
          </p:cNvPr>
          <p:cNvSpPr txBox="1"/>
          <p:nvPr/>
        </p:nvSpPr>
        <p:spPr>
          <a:xfrm>
            <a:off x="2139177" y="2624503"/>
            <a:ext cx="3132911" cy="21544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800" dirty="0" err="1">
                <a:solidFill>
                  <a:schemeClr val="bg1"/>
                </a:solidFill>
              </a:rPr>
              <a:t>LerpValue</a:t>
            </a:r>
            <a:r>
              <a:rPr lang="en-US" altLang="ko-KR" sz="800" dirty="0">
                <a:solidFill>
                  <a:schemeClr val="bg1"/>
                </a:solidFill>
              </a:rPr>
              <a:t> = Saturate( (</a:t>
            </a:r>
            <a:r>
              <a:rPr lang="en-US" altLang="ko-KR" sz="800" dirty="0">
                <a:solidFill>
                  <a:srgbClr val="FFFF00"/>
                </a:solidFill>
              </a:rPr>
              <a:t>Range </a:t>
            </a:r>
            <a:r>
              <a:rPr lang="en-US" altLang="ko-KR" sz="800" dirty="0">
                <a:solidFill>
                  <a:schemeClr val="bg1"/>
                </a:solidFill>
              </a:rPr>
              <a:t>-</a:t>
            </a:r>
            <a:r>
              <a:rPr lang="en-US" altLang="ko-KR" sz="800" dirty="0">
                <a:solidFill>
                  <a:srgbClr val="FFFF00"/>
                </a:solidFill>
              </a:rPr>
              <a:t> </a:t>
            </a:r>
            <a:r>
              <a:rPr lang="en-US" altLang="ko-KR" sz="800" dirty="0">
                <a:solidFill>
                  <a:srgbClr val="00B0F0"/>
                </a:solidFill>
              </a:rPr>
              <a:t>Distance</a:t>
            </a:r>
            <a:r>
              <a:rPr lang="en-US" altLang="ko-KR" sz="800" dirty="0">
                <a:solidFill>
                  <a:schemeClr val="bg1"/>
                </a:solidFill>
              </a:rPr>
              <a:t>) /</a:t>
            </a:r>
            <a:r>
              <a:rPr lang="en-US" altLang="ko-KR" sz="800" dirty="0">
                <a:solidFill>
                  <a:srgbClr val="FFFF00"/>
                </a:solidFill>
              </a:rPr>
              <a:t> </a:t>
            </a:r>
            <a:r>
              <a:rPr lang="en-US" altLang="ko-KR" sz="800" dirty="0">
                <a:solidFill>
                  <a:srgbClr val="FF6600"/>
                </a:solidFill>
              </a:rPr>
              <a:t>Smoothness </a:t>
            </a:r>
            <a:r>
              <a:rPr lang="en-US" altLang="ko-KR" sz="800" dirty="0">
                <a:solidFill>
                  <a:schemeClr val="bg1"/>
                </a:solidFill>
              </a:rPr>
              <a:t>) = 1</a:t>
            </a:r>
            <a:endParaRPr lang="ko-KR" altLang="en-US" sz="8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2301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74</Words>
  <Application>Microsoft Office PowerPoint</Application>
  <PresentationFormat>와이드스크린</PresentationFormat>
  <Paragraphs>23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Hong Samin</dc:creator>
  <cp:lastModifiedBy>Hong Samin</cp:lastModifiedBy>
  <cp:revision>5</cp:revision>
  <dcterms:created xsi:type="dcterms:W3CDTF">2021-07-04T08:20:37Z</dcterms:created>
  <dcterms:modified xsi:type="dcterms:W3CDTF">2021-07-04T09:02:14Z</dcterms:modified>
</cp:coreProperties>
</file>