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6" autoAdjust="0"/>
    <p:restoredTop sz="94660"/>
  </p:normalViewPr>
  <p:slideViewPr>
    <p:cSldViewPr snapToGrid="0">
      <p:cViewPr>
        <p:scale>
          <a:sx n="100" d="100"/>
          <a:sy n="100" d="100"/>
        </p:scale>
        <p:origin x="72" y="-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4019C4-61C3-4AE0-82F9-16C99B98A3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FA0F738-EF2F-44D5-9491-C34BA4A885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FA4FFA-31F1-489C-9C92-10F2CB50D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549DA-8F59-4790-B51D-3BE34FB24F48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6A7963-3D6C-4DD8-ACFE-4C244DDCA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86599E-BDCE-4A1B-8F7D-038ACB3A9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0A1BD-0647-448D-8482-AAD0AECD52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6880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9B0D7C-0753-428D-A76F-99053BC0F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D216A41-01E8-41DE-A959-6B923FD0E5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F5FE78-4E94-43BC-9022-1BA810261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549DA-8F59-4790-B51D-3BE34FB24F48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6F24C4-B38E-41A3-93CA-E805BD9CA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3317BD-D60D-4136-9122-E404C089B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0A1BD-0647-448D-8482-AAD0AECD52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3756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045DB31-09AE-4775-810C-F52A3B413F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5627DA8-DE05-4A00-B1ED-67D8D4F493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CA1A5F-1DBE-4BB3-9E9B-8D7B3858D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549DA-8F59-4790-B51D-3BE34FB24F48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43F273-5338-4026-80A5-8EBF6C9C7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3D83EE-DA19-47D5-B653-5BF56AB54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0A1BD-0647-448D-8482-AAD0AECD52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823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433647-08E1-42E4-AD44-ABB67736E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89D607-095D-4936-9901-C8593273C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C34725-F9F2-461E-B490-1BC309D1B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549DA-8F59-4790-B51D-3BE34FB24F48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2CA649-8213-4196-BAF6-4C8A867CA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2F9113-1C39-4336-924F-C35148E59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0A1BD-0647-448D-8482-AAD0AECD52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7441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675828-BCFB-475B-AA1D-6B2950182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36BE02-B55A-4A95-9E8E-E4B908ED24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7DDD9C-D84B-4759-91DD-10DA34A16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549DA-8F59-4790-B51D-3BE34FB24F48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994BE9-39FA-4651-8FD9-008C977FA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A4D786-09A1-4EBE-8A33-E55153556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0A1BD-0647-448D-8482-AAD0AECD52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1070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E540BA-42B9-4B2E-B9D1-54B890C63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07442C-EF86-41AB-9D57-FCC485C475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B602179-FBFF-4B99-A348-113D6ED270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CFB7FD6-9C23-4E9E-82BA-C61CC2173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549DA-8F59-4790-B51D-3BE34FB24F48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E40BCAF-FE2C-4CBD-AAC8-2E59D2FF0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2121B4-4E6B-4422-AF1D-7ADA92D80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0A1BD-0647-448D-8482-AAD0AECD52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2779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29F7CD-72BF-4829-9CC7-7738B6A16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DF302D-6C0C-4505-A978-D53E0866E2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F404865-5807-4871-93AC-A4A2CF636C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7544DB2-5CA0-4033-93BE-DD0CCF2406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AE95515-8308-41D0-93AE-E4E4807049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F75BA28-D716-464C-BDDC-B0AF785F8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549DA-8F59-4790-B51D-3BE34FB24F48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214E07E-498F-401D-9AB2-852DCF03D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946B59A-0A78-4F09-9398-A486AA718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0A1BD-0647-448D-8482-AAD0AECD52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1818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DDCCFA-805F-4A13-B7FB-04FFADA00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DFF0187-4F35-4703-88EA-AF901B37A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549DA-8F59-4790-B51D-3BE34FB24F48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9268D4D-B851-40B4-8F60-909CB5286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2CBD40A-62E4-402F-9FE0-07A98C167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0A1BD-0647-448D-8482-AAD0AECD52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3315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89789F8-6F21-4BDB-B981-15C9F298E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549DA-8F59-4790-B51D-3BE34FB24F48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B14B3C7-CA51-496E-AA4E-81AF301F0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7D9A6FB-47A9-418A-BA34-34A5FD819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0A1BD-0647-448D-8482-AAD0AECD52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3606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727E9A-364F-4698-921E-C6AECC090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771EA0-BCFD-4534-8206-62541347BC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EE64D6C-0FB3-4A01-861E-79AAD2207E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0463F8-EE96-4EE4-A808-5D7710ADA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549DA-8F59-4790-B51D-3BE34FB24F48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E913CC-3722-4029-985F-28F4B01ED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E825DBE-D6E6-42C7-B281-77F56D9F0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0A1BD-0647-448D-8482-AAD0AECD52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3076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036067-FF2B-44DE-96D7-8E641115B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0D8CEA3-5F5A-4E18-92C5-D845EBB3D2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DAB5ADF-1E15-4476-AC30-8235C6CA2B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B9F22C-9867-4463-ACBA-73780D51B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549DA-8F59-4790-B51D-3BE34FB24F48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2D4C4B-33CB-4EE3-8ADD-B860C29AD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F29ABF-AAD3-49AB-8F0A-49746502A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0A1BD-0647-448D-8482-AAD0AECD52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7044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2890AD3-BE73-4162-9DE9-E912D745E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979A069-9EAD-40AC-B7D0-7E50133973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340816-9D31-4211-A87F-6D46E43601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3549DA-8F59-4790-B51D-3BE34FB24F48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453796-6A1B-4B53-A5DD-5FDDD5D93B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E71F2F-0A16-47CC-8AAD-7D7AE8001E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A0A1BD-0647-448D-8482-AAD0AECD52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6987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85434348-324E-4381-A5BE-B96911884FB2}"/>
              </a:ext>
            </a:extLst>
          </p:cNvPr>
          <p:cNvCxnSpPr>
            <a:cxnSpLocks/>
          </p:cNvCxnSpPr>
          <p:nvPr/>
        </p:nvCxnSpPr>
        <p:spPr>
          <a:xfrm flipH="1">
            <a:off x="2891117" y="2809688"/>
            <a:ext cx="2084292" cy="28339"/>
          </a:xfrm>
          <a:prstGeom prst="line">
            <a:avLst/>
          </a:prstGeom>
          <a:ln w="285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72F800B2-AF88-48B7-98EE-3E632F2BBF65}"/>
              </a:ext>
            </a:extLst>
          </p:cNvPr>
          <p:cNvCxnSpPr>
            <a:cxnSpLocks/>
          </p:cNvCxnSpPr>
          <p:nvPr/>
        </p:nvCxnSpPr>
        <p:spPr>
          <a:xfrm>
            <a:off x="4984934" y="2796988"/>
            <a:ext cx="13450" cy="1947585"/>
          </a:xfrm>
          <a:prstGeom prst="line">
            <a:avLst/>
          </a:prstGeom>
          <a:ln w="285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F2B3E5AC-9C57-4274-BA43-99EDF378BC89}"/>
              </a:ext>
            </a:extLst>
          </p:cNvPr>
          <p:cNvCxnSpPr/>
          <p:nvPr/>
        </p:nvCxnSpPr>
        <p:spPr>
          <a:xfrm flipV="1">
            <a:off x="2891118" y="2796988"/>
            <a:ext cx="2097741" cy="194758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원호 12">
            <a:extLst>
              <a:ext uri="{FF2B5EF4-FFF2-40B4-BE49-F238E27FC236}">
                <a16:creationId xmlns:a16="http://schemas.microsoft.com/office/drawing/2014/main" id="{C4D1339C-8EAC-452F-AA05-26386E03D520}"/>
              </a:ext>
            </a:extLst>
          </p:cNvPr>
          <p:cNvSpPr/>
          <p:nvPr/>
        </p:nvSpPr>
        <p:spPr>
          <a:xfrm>
            <a:off x="3039035" y="4388232"/>
            <a:ext cx="510987" cy="712682"/>
          </a:xfrm>
          <a:prstGeom prst="arc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4B762D4-52C7-47BB-874E-6CA1F61CD9B7}"/>
              </a:ext>
            </a:extLst>
          </p:cNvPr>
          <p:cNvSpPr txBox="1"/>
          <p:nvPr/>
        </p:nvSpPr>
        <p:spPr>
          <a:xfrm>
            <a:off x="3550022" y="4307779"/>
            <a:ext cx="416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C00000"/>
                </a:solidFill>
              </a:rPr>
              <a:t>t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5E2005E-2F46-402D-9382-696F288F55C0}"/>
              </a:ext>
            </a:extLst>
          </p:cNvPr>
          <p:cNvSpPr txBox="1"/>
          <p:nvPr/>
        </p:nvSpPr>
        <p:spPr>
          <a:xfrm>
            <a:off x="3742766" y="3216783"/>
            <a:ext cx="618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r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66FAC5B-C5A4-4CDF-BD79-9D1EEE2A782F}"/>
              </a:ext>
            </a:extLst>
          </p:cNvPr>
          <p:cNvSpPr txBox="1"/>
          <p:nvPr/>
        </p:nvSpPr>
        <p:spPr>
          <a:xfrm>
            <a:off x="4827493" y="4785612"/>
            <a:ext cx="450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B050"/>
                </a:solidFill>
              </a:rPr>
              <a:t>x</a:t>
            </a:r>
            <a:endParaRPr lang="ko-KR" altLang="en-US" b="1" dirty="0">
              <a:solidFill>
                <a:srgbClr val="00B05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2F9577B-EB76-416B-A96E-497B2CCE77A9}"/>
              </a:ext>
            </a:extLst>
          </p:cNvPr>
          <p:cNvSpPr txBox="1"/>
          <p:nvPr/>
        </p:nvSpPr>
        <p:spPr>
          <a:xfrm>
            <a:off x="2498912" y="2625022"/>
            <a:ext cx="450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B050"/>
                </a:solidFill>
              </a:rPr>
              <a:t>y</a:t>
            </a:r>
            <a:endParaRPr lang="ko-KR" altLang="en-US" b="1" dirty="0">
              <a:solidFill>
                <a:srgbClr val="00B050"/>
              </a:solidFill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7F14EDD7-D035-4842-954B-51712D86CEA9}"/>
              </a:ext>
            </a:extLst>
          </p:cNvPr>
          <p:cNvCxnSpPr>
            <a:cxnSpLocks/>
          </p:cNvCxnSpPr>
          <p:nvPr/>
        </p:nvCxnSpPr>
        <p:spPr>
          <a:xfrm>
            <a:off x="2547375" y="4744573"/>
            <a:ext cx="316762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B10A185A-18FD-4720-BE05-BD8177F2C868}"/>
              </a:ext>
            </a:extLst>
          </p:cNvPr>
          <p:cNvCxnSpPr>
            <a:cxnSpLocks/>
          </p:cNvCxnSpPr>
          <p:nvPr/>
        </p:nvCxnSpPr>
        <p:spPr>
          <a:xfrm flipV="1">
            <a:off x="2891116" y="2113427"/>
            <a:ext cx="0" cy="29874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타원 30">
            <a:extLst>
              <a:ext uri="{FF2B5EF4-FFF2-40B4-BE49-F238E27FC236}">
                <a16:creationId xmlns:a16="http://schemas.microsoft.com/office/drawing/2014/main" id="{3062BBC5-7E4D-4BAC-97BA-8E95C75DC96A}"/>
              </a:ext>
            </a:extLst>
          </p:cNvPr>
          <p:cNvSpPr/>
          <p:nvPr/>
        </p:nvSpPr>
        <p:spPr>
          <a:xfrm>
            <a:off x="4937309" y="2760475"/>
            <a:ext cx="95250" cy="984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AC34DC1-CA09-4A44-B693-720D2F318BEF}"/>
              </a:ext>
            </a:extLst>
          </p:cNvPr>
          <p:cNvSpPr txBox="1"/>
          <p:nvPr/>
        </p:nvSpPr>
        <p:spPr>
          <a:xfrm>
            <a:off x="5007909" y="2427656"/>
            <a:ext cx="7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(x, y)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7618F84-6125-487F-B330-63711A266730}"/>
              </a:ext>
            </a:extLst>
          </p:cNvPr>
          <p:cNvSpPr txBox="1"/>
          <p:nvPr/>
        </p:nvSpPr>
        <p:spPr>
          <a:xfrm>
            <a:off x="5024157" y="2726408"/>
            <a:ext cx="7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(r, t)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2772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</TotalTime>
  <Words>14</Words>
  <Application>Microsoft Office PowerPoint</Application>
  <PresentationFormat>와이드스크린</PresentationFormat>
  <Paragraphs>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Hong Samin</dc:creator>
  <cp:lastModifiedBy>Hong Samin</cp:lastModifiedBy>
  <cp:revision>3</cp:revision>
  <dcterms:created xsi:type="dcterms:W3CDTF">2021-04-26T11:21:08Z</dcterms:created>
  <dcterms:modified xsi:type="dcterms:W3CDTF">2021-04-26T17:11:03Z</dcterms:modified>
</cp:coreProperties>
</file>