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47F41-D7EE-494A-A60D-0082D100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EF992C-1B41-4446-A073-B3F5401E0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60F44-1EC9-49A0-B9FE-7529383B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9970-C557-4E13-9C5C-3076924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7F96A-E900-4863-A32C-101E8D8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9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5EFA1-2F3B-498F-9831-B5904A5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DFEFB6-62BC-4B07-A07B-A08A45737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ED255-873E-4EFB-ADD4-19E056C7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1B3BF-DD73-4DFC-8999-B6245141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9AAA79-B379-4BAB-A418-E6EA890C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4DDC8C-09C5-4836-AB7F-4C848B36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667334-A11B-438B-9558-C5B36D33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FBD8D-74AC-4720-A159-53D9691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14BB31-7306-4FCA-B4BC-33AE6387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DB9E0-8A47-46BF-91FC-6C03788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8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B09E1-9A53-416B-B0EA-2EFDD974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A9CD2-6FBE-421F-B4FE-2E4C81E8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30562-72DA-44B9-A83C-0F18451D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1B550C-1ED6-4027-944F-6FF895E6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FB6A4C-4B64-4F12-88C9-F6C01CCF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78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624B9-78B5-4341-8865-0A99983D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611E8F-CA2D-4056-B90F-C1F9E5EF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7C76D-9ED0-466B-8EA8-C77F3CC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1B803C-5B69-4458-BB2F-29F33EF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0E8A3-9C5C-4E82-A960-D615F9CD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81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D0C6A-89D1-4994-8C2F-549F8D3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066B-4210-473A-955F-14DF88677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F4FC0F-82E3-451B-86C0-768EF24F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41F153-6BE5-4A2B-A8BC-CACA44DF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3711E7-C7AD-4F32-AC93-0E73B2E9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E49BEF-D010-49C7-A9F0-A0C89C1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14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083E0-D631-4C12-B3BA-E8FE0E3F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EF9B6-E78C-495B-B86B-7F8A9A63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42E52F-FED7-4818-AC39-C7DA0705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99B27E-27DC-4E09-A518-936F870A5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7CCF9D-40DF-44FF-93CA-0C1F68BC1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F00330-F2BE-4D4C-BE89-E13902F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729D47-C6A0-414E-9B58-0CDE76FC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DEB5B7-B102-4364-AAF5-374F6FF1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4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069D8-0A8E-4D82-8B3B-C63ECFC4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FD372D-9166-4B40-A3D5-A72C7CB0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812D-32A7-4B9A-BB12-488540B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784B47-C65F-4955-9921-2D60BB26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6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EA0E65-FCB8-42EE-96F6-72815951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C9C5BE-65BE-47DA-BE1C-C5FF9D70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DCA651-93B7-4DB7-AC4E-311FDB88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29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B578A-7F73-4821-90FE-54A7049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5593-F58D-4F65-80EB-6B400C54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377667-C01F-453D-87E2-5936C6A31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DC5085-BAA7-4880-AFC6-A2986418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0722E-3177-46BD-A515-DC30DAFF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6E36A3-E84C-4E88-BFDA-F9A561FA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1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1CA39-E960-4772-8A6D-4BD3222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54E79F-F203-4FBB-A60A-BC7B0D3F5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66AD72-7AAB-4ED6-8F8D-BD6F3D51A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FC9E77-25F9-4BDC-8923-E5163DB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E172B8-437E-4584-A07A-5162DD82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426D1F-FE43-46CF-869E-D2585DBE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2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7F3222-4B22-4604-B197-68241C3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6FFA7F-855C-4D2B-A37D-B0E3B4D8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EF8BB-B891-49D0-854C-119FCE756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D48F-600F-42C3-968A-F4A0E58A32D4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5A994-EF26-456D-809E-63D3FF667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8910E-0B95-46CB-95FB-44F44E1B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CBFC-D3A3-48B7-AB3B-158EC74DE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8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9290E0F4-3975-4652-8FF8-605E92BA1A7D}"/>
              </a:ext>
            </a:extLst>
          </p:cNvPr>
          <p:cNvSpPr txBox="1"/>
          <p:nvPr/>
        </p:nvSpPr>
        <p:spPr>
          <a:xfrm>
            <a:off x="2767614" y="1443731"/>
            <a:ext cx="12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AFFICHAGE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097C03B-A0B7-4733-B72F-1F32B20E5447}"/>
              </a:ext>
            </a:extLst>
          </p:cNvPr>
          <p:cNvSpPr txBox="1"/>
          <p:nvPr/>
        </p:nvSpPr>
        <p:spPr>
          <a:xfrm>
            <a:off x="1600941" y="5374803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993D-D532-4C7F-B2D7-4595D08E2FE5}"/>
              </a:ext>
            </a:extLst>
          </p:cNvPr>
          <p:cNvSpPr txBox="1"/>
          <p:nvPr/>
        </p:nvSpPr>
        <p:spPr>
          <a:xfrm>
            <a:off x="8719351" y="1527585"/>
            <a:ext cx="136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DEMINEUR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9C4ABC-12DB-4ED0-B1CF-951275A8F646}"/>
              </a:ext>
            </a:extLst>
          </p:cNvPr>
          <p:cNvSpPr txBox="1"/>
          <p:nvPr/>
        </p:nvSpPr>
        <p:spPr>
          <a:xfrm>
            <a:off x="2343706" y="4032569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GRILLE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7278D5D-6E1E-44CC-84B4-56C0F300448B}"/>
              </a:ext>
            </a:extLst>
          </p:cNvPr>
          <p:cNvSpPr txBox="1"/>
          <p:nvPr/>
        </p:nvSpPr>
        <p:spPr>
          <a:xfrm>
            <a:off x="8247353" y="5145749"/>
            <a:ext cx="144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PARAMETRES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AD5F881-1CEF-4172-AB96-02CCE6A515CF}"/>
              </a:ext>
            </a:extLst>
          </p:cNvPr>
          <p:cNvSpPr txBox="1"/>
          <p:nvPr/>
        </p:nvSpPr>
        <p:spPr>
          <a:xfrm>
            <a:off x="5649156" y="3059668"/>
            <a:ext cx="89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PARTIE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3DA6C38-5EC6-4E76-8375-3E281FAC1452}"/>
              </a:ext>
            </a:extLst>
          </p:cNvPr>
          <p:cNvSpPr txBox="1"/>
          <p:nvPr/>
        </p:nvSpPr>
        <p:spPr>
          <a:xfrm>
            <a:off x="7252689" y="2249580"/>
            <a:ext cx="94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retourne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86540E0D-EB6C-4ABE-87C2-2857F3C5C476}"/>
              </a:ext>
            </a:extLst>
          </p:cNvPr>
          <p:cNvCxnSpPr>
            <a:cxnSpLocks/>
          </p:cNvCxnSpPr>
          <p:nvPr/>
        </p:nvCxnSpPr>
        <p:spPr>
          <a:xfrm flipV="1">
            <a:off x="6462574" y="1857432"/>
            <a:ext cx="2279888" cy="1211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D0E42407-655C-48B3-B85D-0E2BDADC607C}"/>
              </a:ext>
            </a:extLst>
          </p:cNvPr>
          <p:cNvCxnSpPr/>
          <p:nvPr/>
        </p:nvCxnSpPr>
        <p:spPr>
          <a:xfrm>
            <a:off x="3160451" y="1813063"/>
            <a:ext cx="5095780" cy="33326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0AA68666-7F01-4060-B2D9-B5C5EB576D4C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6096000" y="3429000"/>
            <a:ext cx="2472424" cy="15996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62D5EFB-C12B-4DB7-9830-2C7E1A6DD85A}"/>
              </a:ext>
            </a:extLst>
          </p:cNvPr>
          <p:cNvSpPr txBox="1"/>
          <p:nvPr/>
        </p:nvSpPr>
        <p:spPr>
          <a:xfrm>
            <a:off x="7364023" y="4287374"/>
            <a:ext cx="93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retourne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A1E11B1-A72C-417B-8D47-DC035D749232}"/>
              </a:ext>
            </a:extLst>
          </p:cNvPr>
          <p:cNvSpPr txBox="1"/>
          <p:nvPr/>
        </p:nvSpPr>
        <p:spPr>
          <a:xfrm>
            <a:off x="4404803" y="2736503"/>
            <a:ext cx="93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modifie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8F00E22-D0A5-4E82-9E21-B9C3E5094EBC}"/>
              </a:ext>
            </a:extLst>
          </p:cNvPr>
          <p:cNvSpPr txBox="1"/>
          <p:nvPr/>
        </p:nvSpPr>
        <p:spPr>
          <a:xfrm>
            <a:off x="4162146" y="3581512"/>
            <a:ext cx="93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envoie</a:t>
            </a: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E549B51B-A5D9-411A-930F-A5DCAB30C18C}"/>
              </a:ext>
            </a:extLst>
          </p:cNvPr>
          <p:cNvCxnSpPr>
            <a:cxnSpLocks/>
          </p:cNvCxnSpPr>
          <p:nvPr/>
        </p:nvCxnSpPr>
        <p:spPr>
          <a:xfrm flipH="1" flipV="1">
            <a:off x="3489296" y="1762657"/>
            <a:ext cx="2231995" cy="13124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0FBEEB5C-D1B5-4109-8070-9F7BCECDD82D}"/>
              </a:ext>
            </a:extLst>
          </p:cNvPr>
          <p:cNvCxnSpPr>
            <a:cxnSpLocks/>
          </p:cNvCxnSpPr>
          <p:nvPr/>
        </p:nvCxnSpPr>
        <p:spPr>
          <a:xfrm flipH="1" flipV="1">
            <a:off x="3748047" y="1745355"/>
            <a:ext cx="2231995" cy="131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040BE602-2CFA-421C-9646-7D94D4964D29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1947170" y="4401901"/>
            <a:ext cx="804909" cy="97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BBE9FACF-2D50-4750-A616-D45AFA3BDDAE}"/>
              </a:ext>
            </a:extLst>
          </p:cNvPr>
          <p:cNvSpPr txBox="1"/>
          <p:nvPr/>
        </p:nvSpPr>
        <p:spPr>
          <a:xfrm>
            <a:off x="1913874" y="4690080"/>
            <a:ext cx="93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retourne</a:t>
            </a:r>
          </a:p>
        </p:txBody>
      </p: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122B3284-D05F-4E26-B3DA-333B52D14DEF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160451" y="3361453"/>
            <a:ext cx="2488705" cy="8557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309B71E-2170-4137-93F4-25724BFFB106}"/>
              </a:ext>
            </a:extLst>
          </p:cNvPr>
          <p:cNvCxnSpPr>
            <a:cxnSpLocks/>
          </p:cNvCxnSpPr>
          <p:nvPr/>
        </p:nvCxnSpPr>
        <p:spPr>
          <a:xfrm flipV="1">
            <a:off x="3210761" y="3159689"/>
            <a:ext cx="2497580" cy="867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3C9B29D-646F-45A7-B840-3B63482C2D41}"/>
              </a:ext>
            </a:extLst>
          </p:cNvPr>
          <p:cNvSpPr txBox="1"/>
          <p:nvPr/>
        </p:nvSpPr>
        <p:spPr>
          <a:xfrm>
            <a:off x="4290866" y="3295116"/>
            <a:ext cx="93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retourne</a:t>
            </a:r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DBF653BA-78B2-4B47-A672-220BBB94D66B}"/>
              </a:ext>
            </a:extLst>
          </p:cNvPr>
          <p:cNvCxnSpPr>
            <a:cxnSpLocks/>
          </p:cNvCxnSpPr>
          <p:nvPr/>
        </p:nvCxnSpPr>
        <p:spPr>
          <a:xfrm>
            <a:off x="3838670" y="1811150"/>
            <a:ext cx="2137673" cy="1257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7811C8E-821D-4197-AFD4-D4DF31D3A377}"/>
              </a:ext>
            </a:extLst>
          </p:cNvPr>
          <p:cNvSpPr txBox="1"/>
          <p:nvPr/>
        </p:nvSpPr>
        <p:spPr>
          <a:xfrm>
            <a:off x="4324901" y="2317099"/>
            <a:ext cx="93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envoie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171D7AF-6D34-4B46-8A48-ABC7A7D58476}"/>
              </a:ext>
            </a:extLst>
          </p:cNvPr>
          <p:cNvSpPr txBox="1"/>
          <p:nvPr/>
        </p:nvSpPr>
        <p:spPr>
          <a:xfrm>
            <a:off x="4090381" y="1963156"/>
            <a:ext cx="93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envoie</a:t>
            </a:r>
          </a:p>
        </p:txBody>
      </p:sp>
    </p:spTree>
    <p:extLst>
      <p:ext uri="{BB962C8B-B14F-4D97-AF65-F5344CB8AC3E}">
        <p14:creationId xmlns:p14="http://schemas.microsoft.com/office/powerpoint/2010/main" val="2040363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ブライアン / Bryan</dc:creator>
  <cp:lastModifiedBy>ブライアン / Bryan</cp:lastModifiedBy>
  <cp:revision>15</cp:revision>
  <dcterms:created xsi:type="dcterms:W3CDTF">2018-11-11T20:36:23Z</dcterms:created>
  <dcterms:modified xsi:type="dcterms:W3CDTF">2018-11-11T21:36:26Z</dcterms:modified>
</cp:coreProperties>
</file>