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6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F2DE"/>
    <a:srgbClr val="DE7E71"/>
    <a:srgbClr val="375073"/>
    <a:srgbClr val="BEC7CA"/>
    <a:srgbClr val="2A9CDF"/>
    <a:srgbClr val="16477A"/>
    <a:srgbClr val="A47056"/>
    <a:srgbClr val="2A2A2A"/>
    <a:srgbClr val="6AC5CB"/>
    <a:srgbClr val="454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4" autoAdjust="0"/>
    <p:restoredTop sz="94106" autoAdjust="0"/>
  </p:normalViewPr>
  <p:slideViewPr>
    <p:cSldViewPr snapToGrid="0">
      <p:cViewPr varScale="1">
        <p:scale>
          <a:sx n="70" d="100"/>
          <a:sy n="70" d="100"/>
        </p:scale>
        <p:origin x="10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8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6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5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9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5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1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1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4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9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8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8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7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18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microsoft.com/office/2007/relationships/hdphoto" Target="../media/hdphoto2.wdp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19" Type="http://schemas.openxmlformats.org/officeDocument/2006/relationships/image" Target="../media/image16.svg"/><Relationship Id="rId4" Type="http://schemas.openxmlformats.org/officeDocument/2006/relationships/image" Target="../media/image2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50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 descr="Desenho de uma pessoa">
            <a:extLst>
              <a:ext uri="{FF2B5EF4-FFF2-40B4-BE49-F238E27FC236}">
                <a16:creationId xmlns:a16="http://schemas.microsoft.com/office/drawing/2014/main" id="{2E0E0915-7272-782F-9BED-DCC8DC642E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6096"/>
            <a:ext cx="12192000" cy="4739480"/>
          </a:xfrm>
          <a:prstGeom prst="rect">
            <a:avLst/>
          </a:prstGeom>
        </p:spPr>
      </p:pic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F78B621E-78FF-1448-4515-F944074AE310}"/>
              </a:ext>
            </a:extLst>
          </p:cNvPr>
          <p:cNvSpPr/>
          <p:nvPr/>
        </p:nvSpPr>
        <p:spPr>
          <a:xfrm>
            <a:off x="8843396" y="2237016"/>
            <a:ext cx="3199218" cy="1137906"/>
          </a:xfrm>
          <a:prstGeom prst="roundRect">
            <a:avLst>
              <a:gd name="adj" fmla="val 27089"/>
            </a:avLst>
          </a:prstGeom>
          <a:solidFill>
            <a:srgbClr val="002060"/>
          </a:solidFill>
          <a:ln>
            <a:solidFill>
              <a:srgbClr val="77F2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539C031-A53E-E6C5-47B4-ED57CABDEE1C}"/>
              </a:ext>
            </a:extLst>
          </p:cNvPr>
          <p:cNvSpPr/>
          <p:nvPr/>
        </p:nvSpPr>
        <p:spPr>
          <a:xfrm>
            <a:off x="167689" y="1156921"/>
            <a:ext cx="2282873" cy="1051472"/>
          </a:xfrm>
          <a:prstGeom prst="roundRect">
            <a:avLst>
              <a:gd name="adj" fmla="val 2708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7BB5244-BE02-E522-DFB5-D72E664AC689}"/>
              </a:ext>
            </a:extLst>
          </p:cNvPr>
          <p:cNvSpPr/>
          <p:nvPr/>
        </p:nvSpPr>
        <p:spPr>
          <a:xfrm>
            <a:off x="1" y="0"/>
            <a:ext cx="12192000" cy="988421"/>
          </a:xfrm>
          <a:prstGeom prst="rect">
            <a:avLst/>
          </a:prstGeom>
          <a:gradFill flip="none" rotWithShape="1">
            <a:gsLst>
              <a:gs pos="0">
                <a:srgbClr val="16477A"/>
              </a:gs>
              <a:gs pos="100000">
                <a:srgbClr val="2A9CD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3BB6886C-4C8A-F33B-63C3-72780493C78D}"/>
              </a:ext>
            </a:extLst>
          </p:cNvPr>
          <p:cNvGrpSpPr/>
          <p:nvPr/>
        </p:nvGrpSpPr>
        <p:grpSpPr>
          <a:xfrm>
            <a:off x="226461" y="1178182"/>
            <a:ext cx="2143557" cy="929233"/>
            <a:chOff x="1121453" y="1687139"/>
            <a:chExt cx="1900175" cy="980312"/>
          </a:xfrm>
        </p:grpSpPr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5195F2A-62C9-010D-B94B-7353BDF01ABA}"/>
                </a:ext>
              </a:extLst>
            </p:cNvPr>
            <p:cNvSpPr txBox="1"/>
            <p:nvPr/>
          </p:nvSpPr>
          <p:spPr>
            <a:xfrm>
              <a:off x="1121453" y="1790775"/>
              <a:ext cx="1352756" cy="87667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2A9CDF"/>
                  </a:solidFill>
                </a:rPr>
                <a:t>Instalação de sensores e controladores nos contêiners . </a:t>
              </a: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4663531C-756B-7712-C699-27B2A3A82582}"/>
                </a:ext>
              </a:extLst>
            </p:cNvPr>
            <p:cNvSpPr/>
            <p:nvPr/>
          </p:nvSpPr>
          <p:spPr>
            <a:xfrm>
              <a:off x="2766328" y="1729106"/>
              <a:ext cx="255300" cy="3038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5505075-DE42-2723-6D81-4D0B73F62BBC}"/>
                </a:ext>
              </a:extLst>
            </p:cNvPr>
            <p:cNvSpPr txBox="1"/>
            <p:nvPr/>
          </p:nvSpPr>
          <p:spPr>
            <a:xfrm>
              <a:off x="2767818" y="1687139"/>
              <a:ext cx="232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BEC7CA"/>
                  </a:solidFill>
                </a:rPr>
                <a:t>1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7401E52-6C72-A45A-3B43-FD1EEDC94BCA}"/>
              </a:ext>
            </a:extLst>
          </p:cNvPr>
          <p:cNvSpPr txBox="1"/>
          <p:nvPr/>
        </p:nvSpPr>
        <p:spPr>
          <a:xfrm>
            <a:off x="1447724" y="-30978"/>
            <a:ext cx="57971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2A9CDF"/>
                </a:solidFill>
                <a:latin typeface="Agency FB" panose="020B0503020202020204" pitchFamily="34" charset="0"/>
              </a:rPr>
              <a:t>Controle  Remoto </a:t>
            </a:r>
          </a:p>
          <a:p>
            <a:r>
              <a:rPr lang="pt-BR" sz="3200" b="1" dirty="0">
                <a:solidFill>
                  <a:srgbClr val="2A9CDF"/>
                </a:solidFill>
                <a:latin typeface="Agency FB" panose="020B0503020202020204" pitchFamily="34" charset="0"/>
              </a:rPr>
              <a:t>Temperatura e Umidade de Container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DB374ED-B322-27AD-05C3-0CBA60F97DE7}"/>
              </a:ext>
            </a:extLst>
          </p:cNvPr>
          <p:cNvSpPr/>
          <p:nvPr/>
        </p:nvSpPr>
        <p:spPr>
          <a:xfrm>
            <a:off x="3582449" y="1156921"/>
            <a:ext cx="2282873" cy="1051472"/>
          </a:xfrm>
          <a:prstGeom prst="roundRect">
            <a:avLst>
              <a:gd name="adj" fmla="val 2708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E3BA932-14EF-86E1-1330-381CAF534553}"/>
              </a:ext>
            </a:extLst>
          </p:cNvPr>
          <p:cNvGrpSpPr/>
          <p:nvPr/>
        </p:nvGrpSpPr>
        <p:grpSpPr>
          <a:xfrm>
            <a:off x="3624786" y="1152091"/>
            <a:ext cx="2156557" cy="1072912"/>
            <a:chOff x="1089594" y="1670740"/>
            <a:chExt cx="1911699" cy="1131890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110D090F-F9A9-A041-4617-CFB71585B3F5}"/>
                </a:ext>
              </a:extLst>
            </p:cNvPr>
            <p:cNvSpPr/>
            <p:nvPr/>
          </p:nvSpPr>
          <p:spPr>
            <a:xfrm>
              <a:off x="2745993" y="1715090"/>
              <a:ext cx="255300" cy="30383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C6897BE4-B518-0A12-CB9E-94E470A7933A}"/>
                </a:ext>
              </a:extLst>
            </p:cNvPr>
            <p:cNvSpPr txBox="1"/>
            <p:nvPr/>
          </p:nvSpPr>
          <p:spPr>
            <a:xfrm>
              <a:off x="2742154" y="1670740"/>
              <a:ext cx="232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BEC7CA"/>
                  </a:solidFill>
                </a:rPr>
                <a:t>2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7DD279EB-D6BC-E064-2D1A-9A62053630A2}"/>
                </a:ext>
              </a:extLst>
            </p:cNvPr>
            <p:cNvSpPr txBox="1"/>
            <p:nvPr/>
          </p:nvSpPr>
          <p:spPr>
            <a:xfrm>
              <a:off x="1089594" y="1731136"/>
              <a:ext cx="1352756" cy="107149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sz="1200" dirty="0">
                  <a:solidFill>
                    <a:srgbClr val="2A9CDF"/>
                  </a:solidFill>
                  <a:latin typeface="Calibri"/>
                  <a:cs typeface="Calibri"/>
                </a:rPr>
                <a:t>Instalação do software e API de controle nos computadores da empresa.</a:t>
              </a:r>
            </a:p>
          </p:txBody>
        </p: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1E5681F-8F33-C34F-A933-962DFB83C34E}"/>
              </a:ext>
            </a:extLst>
          </p:cNvPr>
          <p:cNvSpPr txBox="1"/>
          <p:nvPr/>
        </p:nvSpPr>
        <p:spPr>
          <a:xfrm>
            <a:off x="7587667" y="3389755"/>
            <a:ext cx="262577" cy="35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>
              <a:solidFill>
                <a:srgbClr val="BEC7CA"/>
              </a:solidFill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AAEED2C4-E9B2-603D-066A-0847B8CD45FC}"/>
              </a:ext>
            </a:extLst>
          </p:cNvPr>
          <p:cNvSpPr/>
          <p:nvPr/>
        </p:nvSpPr>
        <p:spPr>
          <a:xfrm>
            <a:off x="6997209" y="1156921"/>
            <a:ext cx="2282873" cy="1051472"/>
          </a:xfrm>
          <a:prstGeom prst="roundRect">
            <a:avLst>
              <a:gd name="adj" fmla="val 2708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0AF2C243-1958-581C-771E-72414F345906}"/>
              </a:ext>
            </a:extLst>
          </p:cNvPr>
          <p:cNvGrpSpPr/>
          <p:nvPr/>
        </p:nvGrpSpPr>
        <p:grpSpPr>
          <a:xfrm>
            <a:off x="6977055" y="1159016"/>
            <a:ext cx="2224143" cy="899518"/>
            <a:chOff x="1031433" y="1678997"/>
            <a:chExt cx="1971611" cy="948965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6A04EEDC-16AA-D0A7-7094-377E8E05278C}"/>
                </a:ext>
              </a:extLst>
            </p:cNvPr>
            <p:cNvSpPr/>
            <p:nvPr/>
          </p:nvSpPr>
          <p:spPr>
            <a:xfrm>
              <a:off x="2747744" y="1737192"/>
              <a:ext cx="255300" cy="30383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F7711F5E-1F77-5DE2-B1E7-7225531814D5}"/>
                </a:ext>
              </a:extLst>
            </p:cNvPr>
            <p:cNvSpPr txBox="1"/>
            <p:nvPr/>
          </p:nvSpPr>
          <p:spPr>
            <a:xfrm>
              <a:off x="2746669" y="1678997"/>
              <a:ext cx="232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BEC7CA"/>
                  </a:solidFill>
                </a:rPr>
                <a:t>3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AD08B208-F49D-126A-9317-9E5D618BD45A}"/>
                </a:ext>
              </a:extLst>
            </p:cNvPr>
            <p:cNvSpPr txBox="1"/>
            <p:nvPr/>
          </p:nvSpPr>
          <p:spPr>
            <a:xfrm>
              <a:off x="1031433" y="1751285"/>
              <a:ext cx="1352756" cy="876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2A9CDF"/>
                  </a:solidFill>
                </a:rPr>
                <a:t>Os sensores irão medir a  temperatura e a umidade dentro do container.</a:t>
              </a:r>
            </a:p>
          </p:txBody>
        </p:sp>
      </p:grp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E0B3B159-69B7-1463-8DE7-76797DB675B5}"/>
              </a:ext>
            </a:extLst>
          </p:cNvPr>
          <p:cNvSpPr/>
          <p:nvPr/>
        </p:nvSpPr>
        <p:spPr>
          <a:xfrm rot="8673633">
            <a:off x="6444197" y="2740915"/>
            <a:ext cx="1626235" cy="598268"/>
          </a:xfrm>
          <a:custGeom>
            <a:avLst/>
            <a:gdLst>
              <a:gd name="connsiteX0" fmla="*/ 0 w 1626235"/>
              <a:gd name="connsiteY0" fmla="*/ 598268 h 598268"/>
              <a:gd name="connsiteX1" fmla="*/ 868141 w 1626235"/>
              <a:gd name="connsiteY1" fmla="*/ 11 h 598268"/>
              <a:gd name="connsiteX2" fmla="*/ 1626235 w 1626235"/>
              <a:gd name="connsiteY2" fmla="*/ 580672 h 598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6235" h="598268" extrusionOk="0">
                <a:moveTo>
                  <a:pt x="0" y="598268"/>
                </a:moveTo>
                <a:cubicBezTo>
                  <a:pt x="289333" y="299863"/>
                  <a:pt x="550790" y="33227"/>
                  <a:pt x="868141" y="11"/>
                </a:cubicBezTo>
                <a:cubicBezTo>
                  <a:pt x="1130514" y="-36075"/>
                  <a:pt x="1492068" y="440555"/>
                  <a:pt x="1626235" y="580672"/>
                </a:cubicBezTo>
              </a:path>
            </a:pathLst>
          </a:custGeom>
          <a:noFill/>
          <a:ln w="63500" cap="sq" cmpd="dbl">
            <a:solidFill>
              <a:srgbClr val="DE7E71"/>
            </a:solidFill>
            <a:prstDash val="solid"/>
            <a:bevel/>
            <a:tailEnd type="triangle"/>
            <a:extLst>
              <a:ext uri="{C807C97D-BFC1-408E-A445-0C87EB9F89A2}">
                <ask:lineSketchStyleProps xmlns:ask="http://schemas.microsoft.com/office/drawing/2018/sketchyshapes" sd="2116632749">
                  <a:custGeom>
                    <a:avLst/>
                    <a:gdLst>
                      <a:gd name="connsiteX0" fmla="*/ 0 w 1397876"/>
                      <a:gd name="connsiteY0" fmla="*/ 357358 h 357358"/>
                      <a:gd name="connsiteX1" fmla="*/ 746235 w 1397876"/>
                      <a:gd name="connsiteY1" fmla="*/ 7 h 357358"/>
                      <a:gd name="connsiteX2" fmla="*/ 1397876 w 1397876"/>
                      <a:gd name="connsiteY2" fmla="*/ 346848 h 3573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97876" h="357358">
                        <a:moveTo>
                          <a:pt x="0" y="357358"/>
                        </a:moveTo>
                        <a:cubicBezTo>
                          <a:pt x="256628" y="179558"/>
                          <a:pt x="513256" y="1759"/>
                          <a:pt x="746235" y="7"/>
                        </a:cubicBezTo>
                        <a:cubicBezTo>
                          <a:pt x="979214" y="-1745"/>
                          <a:pt x="1270000" y="287289"/>
                          <a:pt x="1397876" y="346848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B1678E7B-3CD6-D419-D8BE-8D7D2D3F9764}"/>
              </a:ext>
            </a:extLst>
          </p:cNvPr>
          <p:cNvSpPr/>
          <p:nvPr/>
        </p:nvSpPr>
        <p:spPr>
          <a:xfrm>
            <a:off x="4099469" y="2603744"/>
            <a:ext cx="2282873" cy="1051472"/>
          </a:xfrm>
          <a:prstGeom prst="roundRect">
            <a:avLst>
              <a:gd name="adj" fmla="val 2708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5F8DFE85-92D1-382E-2085-65994724A77F}"/>
              </a:ext>
            </a:extLst>
          </p:cNvPr>
          <p:cNvGrpSpPr/>
          <p:nvPr/>
        </p:nvGrpSpPr>
        <p:grpSpPr>
          <a:xfrm>
            <a:off x="4108999" y="2604950"/>
            <a:ext cx="2193489" cy="1013787"/>
            <a:chOff x="1061282" y="1676316"/>
            <a:chExt cx="1944437" cy="1069517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D53B9A2F-FA95-FDB7-C0A7-70098D745474}"/>
                </a:ext>
              </a:extLst>
            </p:cNvPr>
            <p:cNvSpPr/>
            <p:nvPr/>
          </p:nvSpPr>
          <p:spPr>
            <a:xfrm>
              <a:off x="2750419" y="1726545"/>
              <a:ext cx="255300" cy="30383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CEDD0433-C115-67BA-7EDA-E7648D248579}"/>
                </a:ext>
              </a:extLst>
            </p:cNvPr>
            <p:cNvSpPr txBox="1"/>
            <p:nvPr/>
          </p:nvSpPr>
          <p:spPr>
            <a:xfrm>
              <a:off x="2746531" y="1676316"/>
              <a:ext cx="232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BEC7CA"/>
                  </a:solidFill>
                </a:rPr>
                <a:t>4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19856139-9B91-DDA5-295C-B161716B1669}"/>
                </a:ext>
              </a:extLst>
            </p:cNvPr>
            <p:cNvSpPr txBox="1"/>
            <p:nvPr/>
          </p:nvSpPr>
          <p:spPr>
            <a:xfrm>
              <a:off x="1061282" y="1755511"/>
              <a:ext cx="1352756" cy="990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>
                  <a:solidFill>
                    <a:srgbClr val="2A9CDF"/>
                  </a:solidFill>
                </a:rPr>
                <a:t>Caso os dados não estiverem de acordo com os parâmetros os controladores serão disponibilizado.</a:t>
              </a:r>
            </a:p>
          </p:txBody>
        </p:sp>
      </p:grpSp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F0FFDE45-E32A-8FC5-9101-CFE910ACA989}"/>
              </a:ext>
            </a:extLst>
          </p:cNvPr>
          <p:cNvSpPr/>
          <p:nvPr/>
        </p:nvSpPr>
        <p:spPr>
          <a:xfrm rot="10311394" flipV="1">
            <a:off x="2982717" y="2913907"/>
            <a:ext cx="1073765" cy="262490"/>
          </a:xfrm>
          <a:custGeom>
            <a:avLst/>
            <a:gdLst>
              <a:gd name="connsiteX0" fmla="*/ 0 w 1073765"/>
              <a:gd name="connsiteY0" fmla="*/ 262490 h 262490"/>
              <a:gd name="connsiteX1" fmla="*/ 573213 w 1073765"/>
              <a:gd name="connsiteY1" fmla="*/ 5 h 262490"/>
              <a:gd name="connsiteX2" fmla="*/ 1073765 w 1073765"/>
              <a:gd name="connsiteY2" fmla="*/ 254770 h 262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3765" h="262490" extrusionOk="0">
                <a:moveTo>
                  <a:pt x="0" y="262490"/>
                </a:moveTo>
                <a:cubicBezTo>
                  <a:pt x="154363" y="105513"/>
                  <a:pt x="369135" y="10719"/>
                  <a:pt x="573213" y="5"/>
                </a:cubicBezTo>
                <a:cubicBezTo>
                  <a:pt x="768693" y="2196"/>
                  <a:pt x="964432" y="211375"/>
                  <a:pt x="1073765" y="254770"/>
                </a:cubicBezTo>
              </a:path>
            </a:pathLst>
          </a:custGeom>
          <a:noFill/>
          <a:ln w="63500" cap="sq" cmpd="dbl">
            <a:solidFill>
              <a:srgbClr val="DE7E71"/>
            </a:solidFill>
            <a:prstDash val="solid"/>
            <a:bevel/>
            <a:tailEnd type="triangle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7876"/>
                      <a:gd name="connsiteY0" fmla="*/ 357358 h 357358"/>
                      <a:gd name="connsiteX1" fmla="*/ 746235 w 1397876"/>
                      <a:gd name="connsiteY1" fmla="*/ 7 h 357358"/>
                      <a:gd name="connsiteX2" fmla="*/ 1397876 w 1397876"/>
                      <a:gd name="connsiteY2" fmla="*/ 346848 h 3573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97876" h="357358">
                        <a:moveTo>
                          <a:pt x="0" y="357358"/>
                        </a:moveTo>
                        <a:cubicBezTo>
                          <a:pt x="256628" y="179558"/>
                          <a:pt x="513256" y="1759"/>
                          <a:pt x="746235" y="7"/>
                        </a:cubicBezTo>
                        <a:cubicBezTo>
                          <a:pt x="979214" y="-1745"/>
                          <a:pt x="1270000" y="287289"/>
                          <a:pt x="1397876" y="346848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83ABB945-AADA-E248-8262-FFCAD1E31AC7}"/>
              </a:ext>
            </a:extLst>
          </p:cNvPr>
          <p:cNvSpPr txBox="1"/>
          <p:nvPr/>
        </p:nvSpPr>
        <p:spPr>
          <a:xfrm>
            <a:off x="7740067" y="3542155"/>
            <a:ext cx="262577" cy="35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>
              <a:solidFill>
                <a:srgbClr val="BEC7CA"/>
              </a:solidFill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0BFB68A7-A4D6-6586-4E8F-7B741E1C50C0}"/>
              </a:ext>
            </a:extLst>
          </p:cNvPr>
          <p:cNvSpPr txBox="1"/>
          <p:nvPr/>
        </p:nvSpPr>
        <p:spPr>
          <a:xfrm>
            <a:off x="4205191" y="3580531"/>
            <a:ext cx="262577" cy="35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>
              <a:solidFill>
                <a:srgbClr val="BEC7CA"/>
              </a:solidFill>
            </a:endParaRP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E8264D23-33F1-FE14-AC4E-5248AB5B4768}"/>
              </a:ext>
            </a:extLst>
          </p:cNvPr>
          <p:cNvSpPr/>
          <p:nvPr/>
        </p:nvSpPr>
        <p:spPr>
          <a:xfrm>
            <a:off x="716993" y="2794520"/>
            <a:ext cx="2282873" cy="1051472"/>
          </a:xfrm>
          <a:prstGeom prst="roundRect">
            <a:avLst>
              <a:gd name="adj" fmla="val 2708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90A39140-FA88-3E6C-2C07-7F2402263E60}"/>
              </a:ext>
            </a:extLst>
          </p:cNvPr>
          <p:cNvGrpSpPr/>
          <p:nvPr/>
        </p:nvGrpSpPr>
        <p:grpSpPr>
          <a:xfrm>
            <a:off x="699779" y="2792578"/>
            <a:ext cx="2212845" cy="901123"/>
            <a:chOff x="877804" y="1637967"/>
            <a:chExt cx="1961594" cy="950658"/>
          </a:xfrm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10E0C740-3CDC-37A6-D158-447A0F29AEF3}"/>
                </a:ext>
              </a:extLst>
            </p:cNvPr>
            <p:cNvSpPr/>
            <p:nvPr/>
          </p:nvSpPr>
          <p:spPr>
            <a:xfrm>
              <a:off x="2584098" y="1691780"/>
              <a:ext cx="255300" cy="30383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C23E1256-CB7B-13D6-FB1B-856A40BE48AB}"/>
                </a:ext>
              </a:extLst>
            </p:cNvPr>
            <p:cNvSpPr txBox="1"/>
            <p:nvPr/>
          </p:nvSpPr>
          <p:spPr>
            <a:xfrm>
              <a:off x="2589903" y="1637967"/>
              <a:ext cx="232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BEC7CA"/>
                  </a:solidFill>
                </a:rPr>
                <a:t>5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D943D106-E04D-97E6-E8B0-DAD9DCEAB2CB}"/>
                </a:ext>
              </a:extLst>
            </p:cNvPr>
            <p:cNvSpPr txBox="1"/>
            <p:nvPr/>
          </p:nvSpPr>
          <p:spPr>
            <a:xfrm>
              <a:off x="877804" y="1809357"/>
              <a:ext cx="1352756" cy="779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rgbClr val="2A9CDF"/>
                  </a:solidFill>
                </a:rPr>
                <a:t>Sua carga será climatizada até o destino. </a:t>
              </a:r>
            </a:p>
          </p:txBody>
        </p:sp>
      </p:grp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27A3560A-1168-3037-A2A3-46C84E88EE2F}"/>
              </a:ext>
            </a:extLst>
          </p:cNvPr>
          <p:cNvSpPr/>
          <p:nvPr/>
        </p:nvSpPr>
        <p:spPr>
          <a:xfrm>
            <a:off x="6561044" y="3661571"/>
            <a:ext cx="2282873" cy="1051472"/>
          </a:xfrm>
          <a:prstGeom prst="roundRect">
            <a:avLst>
              <a:gd name="adj" fmla="val 2708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D3146AE1-8B1A-63C0-9B5B-337524D13310}"/>
              </a:ext>
            </a:extLst>
          </p:cNvPr>
          <p:cNvGrpSpPr/>
          <p:nvPr/>
        </p:nvGrpSpPr>
        <p:grpSpPr>
          <a:xfrm>
            <a:off x="6679952" y="3679475"/>
            <a:ext cx="2072055" cy="1015663"/>
            <a:chOff x="2585948" y="98849"/>
            <a:chExt cx="1836789" cy="1071494"/>
          </a:xfrm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069FF5CF-E92D-427C-B003-A890B479474F}"/>
                </a:ext>
              </a:extLst>
            </p:cNvPr>
            <p:cNvSpPr/>
            <p:nvPr/>
          </p:nvSpPr>
          <p:spPr>
            <a:xfrm>
              <a:off x="4167437" y="142646"/>
              <a:ext cx="255300" cy="30383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D49E2148-C631-45D9-009B-1A8B2AD9337E}"/>
                </a:ext>
              </a:extLst>
            </p:cNvPr>
            <p:cNvSpPr txBox="1"/>
            <p:nvPr/>
          </p:nvSpPr>
          <p:spPr>
            <a:xfrm>
              <a:off x="4160626" y="105106"/>
              <a:ext cx="232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BEC7CA"/>
                  </a:solidFill>
                </a:rPr>
                <a:t>6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C115D006-5CF0-2CDB-7554-F3B62F0D3F4F}"/>
                </a:ext>
              </a:extLst>
            </p:cNvPr>
            <p:cNvSpPr txBox="1"/>
            <p:nvPr/>
          </p:nvSpPr>
          <p:spPr>
            <a:xfrm>
              <a:off x="2585948" y="98849"/>
              <a:ext cx="1252820" cy="1071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rgbClr val="2A9CDF"/>
                  </a:solidFill>
                </a:rPr>
                <a:t>Indicadores em tempo real com alertas de controle e histórico de medidas tomadas estarão disponíveis no software. </a:t>
              </a: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9EF3D459-8448-F1F4-E0C6-60E08AC730C1}"/>
              </a:ext>
            </a:extLst>
          </p:cNvPr>
          <p:cNvGrpSpPr/>
          <p:nvPr/>
        </p:nvGrpSpPr>
        <p:grpSpPr>
          <a:xfrm>
            <a:off x="9233875" y="2209894"/>
            <a:ext cx="2719457" cy="646331"/>
            <a:chOff x="1661514" y="-1548342"/>
            <a:chExt cx="2410687" cy="681859"/>
          </a:xfrm>
        </p:grpSpPr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210CFD5B-E493-C2EE-C8CC-7F0B94476E1E}"/>
                </a:ext>
              </a:extLst>
            </p:cNvPr>
            <p:cNvSpPr/>
            <p:nvPr/>
          </p:nvSpPr>
          <p:spPr>
            <a:xfrm>
              <a:off x="3816901" y="-1461960"/>
              <a:ext cx="255300" cy="30383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4277CBCD-6E70-8857-BCB7-999225A23254}"/>
                </a:ext>
              </a:extLst>
            </p:cNvPr>
            <p:cNvSpPr txBox="1"/>
            <p:nvPr/>
          </p:nvSpPr>
          <p:spPr>
            <a:xfrm>
              <a:off x="3816967" y="-1496605"/>
              <a:ext cx="232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BEC7CA"/>
                  </a:solidFill>
                </a:rPr>
                <a:t>7</a:t>
              </a:r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4A85DDAD-5850-1B7B-C0DD-8E2A958A7873}"/>
                </a:ext>
              </a:extLst>
            </p:cNvPr>
            <p:cNvSpPr txBox="1"/>
            <p:nvPr/>
          </p:nvSpPr>
          <p:spPr>
            <a:xfrm>
              <a:off x="1661514" y="-1548342"/>
              <a:ext cx="2291392" cy="681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2A9CDF"/>
                  </a:solidFill>
                </a:rPr>
                <a:t>Com o controle, o prejuízo devido a ação da temperatura e humidade sobre os instrumentos será sanado.</a:t>
              </a:r>
            </a:p>
          </p:txBody>
        </p:sp>
      </p:grpSp>
      <p:pic>
        <p:nvPicPr>
          <p:cNvPr id="29" name="Imagem 28" descr="Desenho de vídeo game&#10;&#10;Descrição gerada automaticamente com confiança média">
            <a:extLst>
              <a:ext uri="{FF2B5EF4-FFF2-40B4-BE49-F238E27FC236}">
                <a16:creationId xmlns:a16="http://schemas.microsoft.com/office/drawing/2014/main" id="{D20CCD96-FC3D-FBA5-7693-DD576C1825A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44940">
            <a:off x="248222" y="4526765"/>
            <a:ext cx="4501257" cy="1926585"/>
          </a:xfrm>
          <a:prstGeom prst="rect">
            <a:avLst/>
          </a:prstGeom>
        </p:spPr>
      </p:pic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CA948FA8-F803-7059-88D2-223CE3C54439}"/>
              </a:ext>
            </a:extLst>
          </p:cNvPr>
          <p:cNvSpPr/>
          <p:nvPr/>
        </p:nvSpPr>
        <p:spPr>
          <a:xfrm>
            <a:off x="2955938" y="3789215"/>
            <a:ext cx="3605106" cy="565325"/>
          </a:xfrm>
          <a:custGeom>
            <a:avLst/>
            <a:gdLst>
              <a:gd name="connsiteX0" fmla="*/ 0 w 3605106"/>
              <a:gd name="connsiteY0" fmla="*/ 0 h 565325"/>
              <a:gd name="connsiteX1" fmla="*/ 1968004 w 3605106"/>
              <a:gd name="connsiteY1" fmla="*/ 549097 h 565325"/>
              <a:gd name="connsiteX2" fmla="*/ 3605106 w 3605106"/>
              <a:gd name="connsiteY2" fmla="*/ 366065 h 56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5106" h="565325" extrusionOk="0">
                <a:moveTo>
                  <a:pt x="0" y="0"/>
                </a:moveTo>
                <a:cubicBezTo>
                  <a:pt x="600075" y="237326"/>
                  <a:pt x="1291067" y="537838"/>
                  <a:pt x="1968004" y="549097"/>
                </a:cubicBezTo>
                <a:cubicBezTo>
                  <a:pt x="2535362" y="481961"/>
                  <a:pt x="3139395" y="343023"/>
                  <a:pt x="3605106" y="366065"/>
                </a:cubicBezTo>
              </a:path>
            </a:pathLst>
          </a:custGeom>
          <a:noFill/>
          <a:ln w="63500" cap="sq" cmpd="dbl">
            <a:solidFill>
              <a:srgbClr val="DE7E71"/>
            </a:solidFill>
            <a:prstDash val="solid"/>
            <a:bevel/>
            <a:tailEnd type="triangle"/>
            <a:extLst>
              <a:ext uri="{C807C97D-BFC1-408E-A445-0C87EB9F89A2}">
                <ask:lineSketchStyleProps xmlns:ask="http://schemas.microsoft.com/office/drawing/2018/sketchyshapes" sd="2116632749">
                  <a:custGeom>
                    <a:avLst/>
                    <a:gdLst>
                      <a:gd name="connsiteX0" fmla="*/ 0 w 3785616"/>
                      <a:gd name="connsiteY0" fmla="*/ 0 h 734310"/>
                      <a:gd name="connsiteX1" fmla="*/ 2066544 w 3785616"/>
                      <a:gd name="connsiteY1" fmla="*/ 713232 h 734310"/>
                      <a:gd name="connsiteX2" fmla="*/ 3785616 w 3785616"/>
                      <a:gd name="connsiteY2" fmla="*/ 475488 h 734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785616" h="734310">
                        <a:moveTo>
                          <a:pt x="0" y="0"/>
                        </a:moveTo>
                        <a:cubicBezTo>
                          <a:pt x="717804" y="316992"/>
                          <a:pt x="1435608" y="633984"/>
                          <a:pt x="2066544" y="713232"/>
                        </a:cubicBezTo>
                        <a:cubicBezTo>
                          <a:pt x="2697480" y="792480"/>
                          <a:pt x="3241548" y="633984"/>
                          <a:pt x="3785616" y="475488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60" name="Forma Livre: Forma 59">
            <a:extLst>
              <a:ext uri="{FF2B5EF4-FFF2-40B4-BE49-F238E27FC236}">
                <a16:creationId xmlns:a16="http://schemas.microsoft.com/office/drawing/2014/main" id="{A8BECAA8-2351-4738-87DA-E09CD4D30737}"/>
              </a:ext>
            </a:extLst>
          </p:cNvPr>
          <p:cNvSpPr/>
          <p:nvPr/>
        </p:nvSpPr>
        <p:spPr>
          <a:xfrm rot="18874063" flipV="1">
            <a:off x="8874470" y="3756970"/>
            <a:ext cx="1224009" cy="461290"/>
          </a:xfrm>
          <a:custGeom>
            <a:avLst/>
            <a:gdLst>
              <a:gd name="connsiteX0" fmla="*/ 0 w 1224009"/>
              <a:gd name="connsiteY0" fmla="*/ 461290 h 461290"/>
              <a:gd name="connsiteX1" fmla="*/ 653418 w 1224009"/>
              <a:gd name="connsiteY1" fmla="*/ 9 h 461290"/>
              <a:gd name="connsiteX2" fmla="*/ 1224009 w 1224009"/>
              <a:gd name="connsiteY2" fmla="*/ 447723 h 46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4009" h="461290" extrusionOk="0">
                <a:moveTo>
                  <a:pt x="0" y="461290"/>
                </a:moveTo>
                <a:cubicBezTo>
                  <a:pt x="190595" y="210738"/>
                  <a:pt x="433835" y="8118"/>
                  <a:pt x="653418" y="9"/>
                </a:cubicBezTo>
                <a:cubicBezTo>
                  <a:pt x="887692" y="4120"/>
                  <a:pt x="1081657" y="371808"/>
                  <a:pt x="1224009" y="447723"/>
                </a:cubicBezTo>
              </a:path>
            </a:pathLst>
          </a:custGeom>
          <a:noFill/>
          <a:ln w="63500" cap="sq" cmpd="dbl">
            <a:solidFill>
              <a:srgbClr val="DE7E71"/>
            </a:solidFill>
            <a:prstDash val="solid"/>
            <a:bevel/>
            <a:tailEnd type="triangle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7876"/>
                      <a:gd name="connsiteY0" fmla="*/ 357358 h 357358"/>
                      <a:gd name="connsiteX1" fmla="*/ 746235 w 1397876"/>
                      <a:gd name="connsiteY1" fmla="*/ 7 h 357358"/>
                      <a:gd name="connsiteX2" fmla="*/ 1397876 w 1397876"/>
                      <a:gd name="connsiteY2" fmla="*/ 346848 h 3573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97876" h="357358">
                        <a:moveTo>
                          <a:pt x="0" y="357358"/>
                        </a:moveTo>
                        <a:cubicBezTo>
                          <a:pt x="256628" y="179558"/>
                          <a:pt x="513256" y="1759"/>
                          <a:pt x="746235" y="7"/>
                        </a:cubicBezTo>
                        <a:cubicBezTo>
                          <a:pt x="979214" y="-1745"/>
                          <a:pt x="1270000" y="287289"/>
                          <a:pt x="1397876" y="346848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9163547F-42B9-CDCA-2E8E-DDF42763C0C5}"/>
              </a:ext>
            </a:extLst>
          </p:cNvPr>
          <p:cNvSpPr/>
          <p:nvPr/>
        </p:nvSpPr>
        <p:spPr>
          <a:xfrm>
            <a:off x="5881377" y="1339737"/>
            <a:ext cx="1115076" cy="252716"/>
          </a:xfrm>
          <a:custGeom>
            <a:avLst/>
            <a:gdLst>
              <a:gd name="connsiteX0" fmla="*/ 0 w 1115076"/>
              <a:gd name="connsiteY0" fmla="*/ 252716 h 252716"/>
              <a:gd name="connsiteX1" fmla="*/ 595266 w 1115076"/>
              <a:gd name="connsiteY1" fmla="*/ 4 h 252716"/>
              <a:gd name="connsiteX2" fmla="*/ 1115076 w 1115076"/>
              <a:gd name="connsiteY2" fmla="*/ 245283 h 252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5076" h="252716" extrusionOk="0">
                <a:moveTo>
                  <a:pt x="0" y="252716"/>
                </a:moveTo>
                <a:cubicBezTo>
                  <a:pt x="191991" y="119134"/>
                  <a:pt x="388623" y="9048"/>
                  <a:pt x="595266" y="4"/>
                </a:cubicBezTo>
                <a:cubicBezTo>
                  <a:pt x="795714" y="1839"/>
                  <a:pt x="989971" y="203898"/>
                  <a:pt x="1115076" y="245283"/>
                </a:cubicBezTo>
              </a:path>
            </a:pathLst>
          </a:custGeom>
          <a:noFill/>
          <a:ln w="63500" cap="sq" cmpd="dbl">
            <a:solidFill>
              <a:srgbClr val="DE7E71"/>
            </a:solidFill>
            <a:prstDash val="solid"/>
            <a:bevel/>
            <a:tailEnd type="triangle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7876"/>
                      <a:gd name="connsiteY0" fmla="*/ 357358 h 357358"/>
                      <a:gd name="connsiteX1" fmla="*/ 746235 w 1397876"/>
                      <a:gd name="connsiteY1" fmla="*/ 7 h 357358"/>
                      <a:gd name="connsiteX2" fmla="*/ 1397876 w 1397876"/>
                      <a:gd name="connsiteY2" fmla="*/ 346848 h 3573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97876" h="357358">
                        <a:moveTo>
                          <a:pt x="0" y="357358"/>
                        </a:moveTo>
                        <a:cubicBezTo>
                          <a:pt x="256628" y="179558"/>
                          <a:pt x="513256" y="1759"/>
                          <a:pt x="746235" y="7"/>
                        </a:cubicBezTo>
                        <a:cubicBezTo>
                          <a:pt x="979214" y="-1745"/>
                          <a:pt x="1270000" y="287289"/>
                          <a:pt x="1397876" y="346848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AA6004DA-0C81-3BE5-229D-0AE60F6B2D5A}"/>
              </a:ext>
            </a:extLst>
          </p:cNvPr>
          <p:cNvSpPr/>
          <p:nvPr/>
        </p:nvSpPr>
        <p:spPr>
          <a:xfrm>
            <a:off x="2470716" y="1339736"/>
            <a:ext cx="1111733" cy="287566"/>
          </a:xfrm>
          <a:custGeom>
            <a:avLst/>
            <a:gdLst>
              <a:gd name="connsiteX0" fmla="*/ 0 w 1111733"/>
              <a:gd name="connsiteY0" fmla="*/ 287566 h 287566"/>
              <a:gd name="connsiteX1" fmla="*/ 593481 w 1111733"/>
              <a:gd name="connsiteY1" fmla="*/ 5 h 287566"/>
              <a:gd name="connsiteX2" fmla="*/ 1111733 w 1111733"/>
              <a:gd name="connsiteY2" fmla="*/ 279108 h 287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1733" h="287566" extrusionOk="0">
                <a:moveTo>
                  <a:pt x="0" y="287566"/>
                </a:moveTo>
                <a:cubicBezTo>
                  <a:pt x="197424" y="140375"/>
                  <a:pt x="402184" y="3670"/>
                  <a:pt x="593481" y="5"/>
                </a:cubicBezTo>
                <a:cubicBezTo>
                  <a:pt x="798219" y="2689"/>
                  <a:pt x="979878" y="232140"/>
                  <a:pt x="1111733" y="279108"/>
                </a:cubicBezTo>
              </a:path>
            </a:pathLst>
          </a:custGeom>
          <a:noFill/>
          <a:ln w="63500" cap="sq" cmpd="dbl">
            <a:solidFill>
              <a:srgbClr val="DE7E71"/>
            </a:solidFill>
            <a:prstDash val="solid"/>
            <a:bevel/>
            <a:tailEnd type="triangle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7876"/>
                      <a:gd name="connsiteY0" fmla="*/ 357358 h 357358"/>
                      <a:gd name="connsiteX1" fmla="*/ 746235 w 1397876"/>
                      <a:gd name="connsiteY1" fmla="*/ 7 h 357358"/>
                      <a:gd name="connsiteX2" fmla="*/ 1397876 w 1397876"/>
                      <a:gd name="connsiteY2" fmla="*/ 346848 h 3573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97876" h="357358">
                        <a:moveTo>
                          <a:pt x="0" y="357358"/>
                        </a:moveTo>
                        <a:cubicBezTo>
                          <a:pt x="256628" y="179558"/>
                          <a:pt x="513256" y="1759"/>
                          <a:pt x="746235" y="7"/>
                        </a:cubicBezTo>
                        <a:cubicBezTo>
                          <a:pt x="979214" y="-1745"/>
                          <a:pt x="1270000" y="287289"/>
                          <a:pt x="1397876" y="346848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2" name="Gráfico 41" descr="Eletricista masculino com preenchimento sólido">
            <a:extLst>
              <a:ext uri="{FF2B5EF4-FFF2-40B4-BE49-F238E27FC236}">
                <a16:creationId xmlns:a16="http://schemas.microsoft.com/office/drawing/2014/main" id="{EA27B1FC-CF7B-B024-72EB-F2CA5D7BED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00685" y="1283084"/>
            <a:ext cx="914400" cy="914400"/>
          </a:xfrm>
          <a:prstGeom prst="rect">
            <a:avLst/>
          </a:prstGeom>
        </p:spPr>
      </p:pic>
      <p:pic>
        <p:nvPicPr>
          <p:cNvPr id="44" name="Gráfico 43" descr="Computador com preenchimento sólido">
            <a:extLst>
              <a:ext uri="{FF2B5EF4-FFF2-40B4-BE49-F238E27FC236}">
                <a16:creationId xmlns:a16="http://schemas.microsoft.com/office/drawing/2014/main" id="{8A88E948-F4E2-3849-E124-5BA9ED976D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6297" y="1403220"/>
            <a:ext cx="762818" cy="762818"/>
          </a:xfrm>
          <a:prstGeom prst="rect">
            <a:avLst/>
          </a:prstGeom>
        </p:spPr>
      </p:pic>
      <p:pic>
        <p:nvPicPr>
          <p:cNvPr id="46" name="Gráfico 45" descr="Gráfico de barras com preenchimento sólido">
            <a:extLst>
              <a:ext uri="{FF2B5EF4-FFF2-40B4-BE49-F238E27FC236}">
                <a16:creationId xmlns:a16="http://schemas.microsoft.com/office/drawing/2014/main" id="{78834DA0-AF20-AEDA-2EC0-4D050F9CDE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19097" y="1332915"/>
            <a:ext cx="914400" cy="914400"/>
          </a:xfrm>
          <a:prstGeom prst="rect">
            <a:avLst/>
          </a:prstGeom>
        </p:spPr>
      </p:pic>
      <p:pic>
        <p:nvPicPr>
          <p:cNvPr id="66" name="Gráfico 65" descr="Termômetro com preenchimento sólido">
            <a:extLst>
              <a:ext uri="{FF2B5EF4-FFF2-40B4-BE49-F238E27FC236}">
                <a16:creationId xmlns:a16="http://schemas.microsoft.com/office/drawing/2014/main" id="{E1D90FE1-0468-1116-6BC6-F54DD27C00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50116" y="2863056"/>
            <a:ext cx="914400" cy="914400"/>
          </a:xfrm>
          <a:prstGeom prst="rect">
            <a:avLst/>
          </a:prstGeom>
        </p:spPr>
      </p:pic>
      <p:pic>
        <p:nvPicPr>
          <p:cNvPr id="68" name="Gráfico 67" descr="Seta circular com preenchimento sólido">
            <a:extLst>
              <a:ext uri="{FF2B5EF4-FFF2-40B4-BE49-F238E27FC236}">
                <a16:creationId xmlns:a16="http://schemas.microsoft.com/office/drawing/2014/main" id="{CB632572-E76C-E671-D1F8-7C64C953F76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48411" y="2767953"/>
            <a:ext cx="914400" cy="914400"/>
          </a:xfrm>
          <a:prstGeom prst="rect">
            <a:avLst/>
          </a:prstGeom>
        </p:spPr>
      </p:pic>
      <p:pic>
        <p:nvPicPr>
          <p:cNvPr id="70" name="Gráfico 69" descr="Sirene com preenchimento sólido">
            <a:extLst>
              <a:ext uri="{FF2B5EF4-FFF2-40B4-BE49-F238E27FC236}">
                <a16:creationId xmlns:a16="http://schemas.microsoft.com/office/drawing/2014/main" id="{38CFFCB6-1161-73AB-4F52-3168097680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49914" y="3865878"/>
            <a:ext cx="801545" cy="801545"/>
          </a:xfrm>
          <a:prstGeom prst="rect">
            <a:avLst/>
          </a:prstGeom>
        </p:spPr>
      </p:pic>
      <p:pic>
        <p:nvPicPr>
          <p:cNvPr id="73" name="Gráfico 72" descr="Dólar com preenchimento sólido">
            <a:extLst>
              <a:ext uri="{FF2B5EF4-FFF2-40B4-BE49-F238E27FC236}">
                <a16:creationId xmlns:a16="http://schemas.microsoft.com/office/drawing/2014/main" id="{B9770B4F-C04E-3404-3F90-0B53254D475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957809" y="2794403"/>
            <a:ext cx="481079" cy="481079"/>
          </a:xfrm>
          <a:prstGeom prst="rect">
            <a:avLst/>
          </a:prstGeom>
        </p:spPr>
      </p:pic>
      <p:pic>
        <p:nvPicPr>
          <p:cNvPr id="74" name="Gráfico 73" descr="Dólar com preenchimento sólido">
            <a:extLst>
              <a:ext uri="{FF2B5EF4-FFF2-40B4-BE49-F238E27FC236}">
                <a16:creationId xmlns:a16="http://schemas.microsoft.com/office/drawing/2014/main" id="{A1ED3260-BBC6-8998-0D7C-92030F87288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606167" y="2784174"/>
            <a:ext cx="481079" cy="481079"/>
          </a:xfrm>
          <a:prstGeom prst="rect">
            <a:avLst/>
          </a:prstGeom>
        </p:spPr>
      </p:pic>
      <p:pic>
        <p:nvPicPr>
          <p:cNvPr id="75" name="Gráfico 74" descr="Dólar com preenchimento sólido">
            <a:extLst>
              <a:ext uri="{FF2B5EF4-FFF2-40B4-BE49-F238E27FC236}">
                <a16:creationId xmlns:a16="http://schemas.microsoft.com/office/drawing/2014/main" id="{4A9D0D4E-2043-05E9-57B5-E1DF6F0CFF5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280619" y="2784174"/>
            <a:ext cx="481079" cy="481079"/>
          </a:xfrm>
          <a:prstGeom prst="rect">
            <a:avLst/>
          </a:prstGeom>
        </p:spPr>
      </p:pic>
      <p:pic>
        <p:nvPicPr>
          <p:cNvPr id="18" name="Imagem 17" descr="Logotipo&#10;&#10;Descrição gerada automaticamente">
            <a:extLst>
              <a:ext uri="{FF2B5EF4-FFF2-40B4-BE49-F238E27FC236}">
                <a16:creationId xmlns:a16="http://schemas.microsoft.com/office/drawing/2014/main" id="{FBCFA104-E4AF-2B60-4C06-E8AB7B1221E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052" y="12663"/>
            <a:ext cx="1712194" cy="96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4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4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79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grpId="0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6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10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11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37" fill="hold" grpId="0" nodeType="withEffect">
                                  <p:stCondLst>
                                    <p:cond delay="11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12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13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14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37" fill="hold" grpId="0" nodeType="withEffect">
                                  <p:stCondLst>
                                    <p:cond delay="15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4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158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166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17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37" fill="hold" grpId="0" nodeType="withEffect">
                                  <p:stCondLst>
                                    <p:cond delay="18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19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nodeType="withEffect">
                                  <p:stCondLst>
                                    <p:cond delay="19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nodeType="withEffect">
                                  <p:stCondLst>
                                    <p:cond delay="19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nodeType="withEffect">
                                  <p:stCondLst>
                                    <p:cond delay="19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96296E-6 L 0.6345 0.02199 " pathEditMode="relative" rAng="0" ptsTypes="AA">
                                      <p:cBhvr>
                                        <p:cTn id="93" dur="199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19" y="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" grpId="0" animBg="1"/>
      <p:bldP spid="3" grpId="0" animBg="1"/>
      <p:bldP spid="23" grpId="0" animBg="1"/>
      <p:bldP spid="28" grpId="0" animBg="1"/>
      <p:bldP spid="35" grpId="0" animBg="1"/>
      <p:bldP spid="40" grpId="0" animBg="1"/>
      <p:bldP spid="49" grpId="0" animBg="1"/>
      <p:bldP spid="55" grpId="0" animBg="1"/>
      <p:bldP spid="31" grpId="0" animBg="1"/>
      <p:bldP spid="60" grpId="0" animBg="1"/>
      <p:bldP spid="13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4D1BD6A797FA429AD32DD54426A246" ma:contentTypeVersion="3" ma:contentTypeDescription="Create a new document." ma:contentTypeScope="" ma:versionID="9629bdf756c000fe2d4f23082a2834c2">
  <xsd:schema xmlns:xsd="http://www.w3.org/2001/XMLSchema" xmlns:xs="http://www.w3.org/2001/XMLSchema" xmlns:p="http://schemas.microsoft.com/office/2006/metadata/properties" xmlns:ns3="d029c515-0698-44b3-a257-13b9aeaa6222" targetNamespace="http://schemas.microsoft.com/office/2006/metadata/properties" ma:root="true" ma:fieldsID="2bda370366fa939e0952fb34323ee6d3" ns3:_="">
    <xsd:import namespace="d029c515-0698-44b3-a257-13b9aeaa622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29c515-0698-44b3-a257-13b9aeaa6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CBD80E-C74D-44BB-BB04-28569817EBCA}">
  <ds:schemaRefs/>
</ds:datastoreItem>
</file>

<file path=customXml/itemProps2.xml><?xml version="1.0" encoding="utf-8"?>
<ds:datastoreItem xmlns:ds="http://schemas.openxmlformats.org/officeDocument/2006/customXml" ds:itemID="{234C6097-0919-4F9E-98FA-2734A1C314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88382F-B3F3-4DF1-9DBA-4929808C5972}">
  <ds:schemaRefs>
    <ds:schemaRef ds:uri="d029c515-0698-44b3-a257-13b9aeaa622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VITOR DE SOUZA CORDEIRO .</dc:creator>
  <cp:lastModifiedBy>JOÃO VITOR DE SOUZA CORDEIRO .</cp:lastModifiedBy>
  <cp:revision>6</cp:revision>
  <dcterms:created xsi:type="dcterms:W3CDTF">2023-03-01T22:16:39Z</dcterms:created>
  <dcterms:modified xsi:type="dcterms:W3CDTF">2023-03-09T02:50:13Z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0x010100304D1BD6A797FA429AD32DD54426A246</vt:lpwstr>
  </property>
</Properties>
</file>