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6" d="100"/>
          <a:sy n="96" d="100"/>
        </p:scale>
        <p:origin x="28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A3A9-2D45-4AF4-B0A9-650B611F9596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E086-D19B-4BDB-B7AB-76A1BB281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16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A3A9-2D45-4AF4-B0A9-650B611F9596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E086-D19B-4BDB-B7AB-76A1BB281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64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A3A9-2D45-4AF4-B0A9-650B611F9596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E086-D19B-4BDB-B7AB-76A1BB281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61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A3A9-2D45-4AF4-B0A9-650B611F9596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E086-D19B-4BDB-B7AB-76A1BB281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9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A3A9-2D45-4AF4-B0A9-650B611F9596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E086-D19B-4BDB-B7AB-76A1BB281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35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A3A9-2D45-4AF4-B0A9-650B611F9596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E086-D19B-4BDB-B7AB-76A1BB281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35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A3A9-2D45-4AF4-B0A9-650B611F9596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E086-D19B-4BDB-B7AB-76A1BB281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07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A3A9-2D45-4AF4-B0A9-650B611F9596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E086-D19B-4BDB-B7AB-76A1BB281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53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A3A9-2D45-4AF4-B0A9-650B611F9596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E086-D19B-4BDB-B7AB-76A1BB281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51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A3A9-2D45-4AF4-B0A9-650B611F9596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E086-D19B-4BDB-B7AB-76A1BB281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28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A3A9-2D45-4AF4-B0A9-650B611F9596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E086-D19B-4BDB-B7AB-76A1BB281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81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3A3A9-2D45-4AF4-B0A9-650B611F9596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AE086-D19B-4BDB-B7AB-76A1BB281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17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0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2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8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Artur</dc:creator>
  <cp:lastModifiedBy>Artur</cp:lastModifiedBy>
  <cp:revision>1</cp:revision>
  <dcterms:created xsi:type="dcterms:W3CDTF">2024-06-07T20:09:57Z</dcterms:created>
  <dcterms:modified xsi:type="dcterms:W3CDTF">2024-06-07T20:10:35Z</dcterms:modified>
</cp:coreProperties>
</file>