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-11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402B-FB6D-4F57-AD98-D5795711449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229-2FB0-44DA-8765-ED054B0F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5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402B-FB6D-4F57-AD98-D5795711449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229-2FB0-44DA-8765-ED054B0F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38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402B-FB6D-4F57-AD98-D5795711449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229-2FB0-44DA-8765-ED054B0F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8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402B-FB6D-4F57-AD98-D5795711449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229-2FB0-44DA-8765-ED054B0F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8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402B-FB6D-4F57-AD98-D5795711449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229-2FB0-44DA-8765-ED054B0F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402B-FB6D-4F57-AD98-D5795711449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229-2FB0-44DA-8765-ED054B0F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402B-FB6D-4F57-AD98-D5795711449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229-2FB0-44DA-8765-ED054B0F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6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402B-FB6D-4F57-AD98-D5795711449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229-2FB0-44DA-8765-ED054B0F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4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402B-FB6D-4F57-AD98-D5795711449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229-2FB0-44DA-8765-ED054B0F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6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402B-FB6D-4F57-AD98-D5795711449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229-2FB0-44DA-8765-ED054B0F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5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402B-FB6D-4F57-AD98-D5795711449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229-2FB0-44DA-8765-ED054B0F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9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402B-FB6D-4F57-AD98-D5795711449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2229-2FB0-44DA-8765-ED054B0F3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8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EX01</a:t>
            </a:r>
            <a:r>
              <a:rPr lang="en-US" altLang="ko-KR" smtClean="0"/>
              <a:t>) Mouse event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951349" y="1825625"/>
            <a:ext cx="5402450" cy="4351338"/>
          </a:xfrm>
        </p:spPr>
        <p:txBody>
          <a:bodyPr/>
          <a:lstStyle/>
          <a:p>
            <a:r>
              <a:rPr lang="en-US" altLang="ko-KR" dirty="0" smtClean="0"/>
              <a:t>Frame size : 300 x 200</a:t>
            </a:r>
          </a:p>
          <a:p>
            <a:r>
              <a:rPr lang="en-US" altLang="ko-KR" dirty="0" smtClean="0"/>
              <a:t>Label size :</a:t>
            </a:r>
            <a:r>
              <a:rPr lang="ko-KR" altLang="en-US" dirty="0" smtClean="0"/>
              <a:t> </a:t>
            </a:r>
            <a:r>
              <a:rPr lang="en-US" altLang="ko-KR" dirty="0" smtClean="0"/>
              <a:t>195 x 15</a:t>
            </a:r>
          </a:p>
          <a:p>
            <a:r>
              <a:rPr lang="en-US" altLang="ko-KR" dirty="0" smtClean="0"/>
              <a:t>Label location :</a:t>
            </a:r>
            <a:r>
              <a:rPr lang="ko-KR" altLang="en-US" dirty="0" smtClean="0"/>
              <a:t> </a:t>
            </a:r>
            <a:r>
              <a:rPr lang="en-US" altLang="ko-KR" dirty="0" smtClean="0"/>
              <a:t>5 x 30</a:t>
            </a:r>
          </a:p>
          <a:p>
            <a:r>
              <a:rPr lang="en-US" altLang="ko-KR" dirty="0" smtClean="0"/>
              <a:t>Label Background : yellow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061" r="2569" b="4826"/>
          <a:stretch/>
        </p:blipFill>
        <p:spPr>
          <a:xfrm>
            <a:off x="897308" y="1825625"/>
            <a:ext cx="4656264" cy="31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EX02) </a:t>
            </a:r>
            <a:r>
              <a:rPr lang="en-US" altLang="ko-KR" dirty="0" err="1" smtClean="0"/>
              <a:t>Textfield</a:t>
            </a:r>
            <a:r>
              <a:rPr lang="en-US" altLang="ko-KR" dirty="0" smtClean="0"/>
              <a:t> event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88194" y="1825625"/>
            <a:ext cx="6465605" cy="4351338"/>
          </a:xfrm>
        </p:spPr>
        <p:txBody>
          <a:bodyPr/>
          <a:lstStyle/>
          <a:p>
            <a:r>
              <a:rPr lang="en-US" altLang="ko-KR" dirty="0" smtClean="0"/>
              <a:t>Frame size : 480 x 50</a:t>
            </a:r>
          </a:p>
          <a:p>
            <a:r>
              <a:rPr lang="en-US" altLang="ko-KR" dirty="0" smtClean="0"/>
              <a:t>Label</a:t>
            </a:r>
          </a:p>
          <a:p>
            <a:r>
              <a:rPr lang="en-US" altLang="ko-KR" dirty="0" err="1" smtClean="0"/>
              <a:t>Textfield</a:t>
            </a:r>
            <a:endParaRPr lang="en-US" altLang="ko-KR" dirty="0" smtClean="0"/>
          </a:p>
          <a:p>
            <a:r>
              <a:rPr lang="en-US" altLang="ko-KR" dirty="0" smtClean="0"/>
              <a:t>Button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9" y="1825625"/>
            <a:ext cx="420111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EX03) Checkbox event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958739" y="1825625"/>
            <a:ext cx="4395060" cy="4351338"/>
          </a:xfrm>
        </p:spPr>
        <p:txBody>
          <a:bodyPr/>
          <a:lstStyle/>
          <a:p>
            <a:r>
              <a:rPr lang="en-US" altLang="ko-KR" dirty="0" smtClean="0"/>
              <a:t>Checkbox</a:t>
            </a:r>
          </a:p>
          <a:p>
            <a:r>
              <a:rPr lang="en-US" altLang="ko-KR" dirty="0" smtClean="0"/>
              <a:t>Label</a:t>
            </a:r>
          </a:p>
          <a:p>
            <a:r>
              <a:rPr lang="en-US" altLang="ko-KR" dirty="0" smtClean="0"/>
              <a:t>Button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답의 점수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답의 점수 </a:t>
            </a:r>
            <a:r>
              <a:rPr lang="en-US" altLang="ko-KR" dirty="0" smtClean="0"/>
              <a:t>50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5" y="1900442"/>
            <a:ext cx="6402621" cy="38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Report1</a:t>
            </a:r>
            <a:endParaRPr lang="ko-KR" altLang="en-US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261757" y="1825625"/>
            <a:ext cx="70920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Checkbox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해당 아이템이 선택되면 백그라운드 색상을 변경</a:t>
            </a:r>
            <a:endParaRPr lang="en-US" altLang="ko-KR" dirty="0" smtClean="0"/>
          </a:p>
          <a:p>
            <a:r>
              <a:rPr lang="ko-KR" altLang="en-US" dirty="0"/>
              <a:t>동작 방법은 왼쪽 동영상 참조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bandicam 2022-05-31 13-46-57-67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553" y="1803559"/>
            <a:ext cx="3816897" cy="2578781"/>
          </a:xfrm>
        </p:spPr>
      </p:pic>
    </p:spTree>
    <p:extLst>
      <p:ext uri="{BB962C8B-B14F-4D97-AF65-F5344CB8AC3E}">
        <p14:creationId xmlns:p14="http://schemas.microsoft.com/office/powerpoint/2010/main" val="344089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Report2</a:t>
            </a:r>
            <a:endParaRPr lang="ko-KR" altLang="en-US" dirty="0"/>
          </a:p>
        </p:txBody>
      </p:sp>
      <p:pic>
        <p:nvPicPr>
          <p:cNvPr id="4" name="bandicam 2022-05-31 13-08-04-099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0805" y="1690688"/>
            <a:ext cx="3119209" cy="218328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05" y="4139974"/>
            <a:ext cx="2743583" cy="1867161"/>
          </a:xfrm>
          <a:prstGeom prst="rect">
            <a:avLst/>
          </a:prstGeom>
        </p:spPr>
      </p:pic>
      <p:sp>
        <p:nvSpPr>
          <p:cNvPr id="6" name="내용 개체 틀 4"/>
          <p:cNvSpPr txBox="1">
            <a:spLocks/>
          </p:cNvSpPr>
          <p:nvPr/>
        </p:nvSpPr>
        <p:spPr>
          <a:xfrm>
            <a:off x="4261757" y="1825625"/>
            <a:ext cx="70920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상단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TextArea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하단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TextField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err="1" smtClean="0"/>
              <a:t>TextArea</a:t>
            </a:r>
            <a:r>
              <a:rPr lang="ko-KR" altLang="en-US" dirty="0" smtClean="0"/>
              <a:t>는 편집 </a:t>
            </a:r>
            <a:r>
              <a:rPr lang="ko-KR" altLang="en-US" dirty="0" err="1" smtClean="0"/>
              <a:t>불가하도록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en-US" altLang="ko-KR" dirty="0" err="1" smtClean="0"/>
              <a:t>TextField</a:t>
            </a:r>
            <a:r>
              <a:rPr lang="ko-KR" altLang="en-US" dirty="0" smtClean="0"/>
              <a:t>에 임의의 내용을 작성하고 </a:t>
            </a:r>
            <a:r>
              <a:rPr lang="ko-KR" altLang="en-US" dirty="0" err="1" smtClean="0"/>
              <a:t>엔터키를</a:t>
            </a:r>
            <a:r>
              <a:rPr lang="ko-KR" altLang="en-US" dirty="0" smtClean="0"/>
              <a:t> 치면 </a:t>
            </a:r>
            <a:r>
              <a:rPr lang="en-US" altLang="ko-KR" dirty="0" err="1" smtClean="0"/>
              <a:t>TextArea</a:t>
            </a:r>
            <a:r>
              <a:rPr lang="ko-KR" altLang="en-US" dirty="0" smtClean="0"/>
              <a:t>에 반영하고 다른 또 다른 문장을 치면 </a:t>
            </a:r>
            <a:r>
              <a:rPr lang="en-US" altLang="ko-KR" dirty="0" err="1" smtClean="0"/>
              <a:t>TextArea</a:t>
            </a:r>
            <a:r>
              <a:rPr lang="ko-KR" altLang="en-US" dirty="0" smtClean="0"/>
              <a:t>에 추가 반영</a:t>
            </a:r>
            <a:endParaRPr lang="en-US" altLang="ko-KR" dirty="0" smtClean="0"/>
          </a:p>
          <a:p>
            <a:r>
              <a:rPr lang="en-US" altLang="ko-KR" dirty="0"/>
              <a:t>Frame</a:t>
            </a:r>
            <a:r>
              <a:rPr lang="ko-KR" altLang="en-US" dirty="0"/>
              <a:t>의 기본 레이아웃으로 작성하고</a:t>
            </a:r>
            <a:r>
              <a:rPr lang="en-US" altLang="ko-KR" dirty="0"/>
              <a:t>, South, Center </a:t>
            </a:r>
            <a:r>
              <a:rPr lang="ko-KR" altLang="en-US" dirty="0"/>
              <a:t>속성으로 컴포넌트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동작 방법은 왼쪽 동영상 참조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161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Report3</a:t>
            </a:r>
            <a:endParaRPr lang="ko-KR" altLang="en-US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261757" y="1825625"/>
            <a:ext cx="70920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Panel, </a:t>
            </a:r>
            <a:r>
              <a:rPr lang="en-US" altLang="ko-KR" dirty="0" err="1" smtClean="0"/>
              <a:t>CardLayout</a:t>
            </a:r>
            <a:r>
              <a:rPr lang="en-US" altLang="ko-KR" dirty="0" smtClean="0"/>
              <a:t>, Button, Label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ko-KR" altLang="en-US" dirty="0" smtClean="0"/>
              <a:t>각 페이지의 배경은 </a:t>
            </a:r>
            <a:r>
              <a:rPr lang="en-US" altLang="ko-KR" dirty="0" smtClean="0"/>
              <a:t>Panel</a:t>
            </a:r>
            <a:r>
              <a:rPr lang="ko-KR" altLang="en-US" dirty="0" smtClean="0"/>
              <a:t>로 작성해서 색상 적용</a:t>
            </a:r>
            <a:endParaRPr lang="en-US" altLang="ko-KR" dirty="0" smtClean="0"/>
          </a:p>
          <a:p>
            <a:r>
              <a:rPr lang="en-US" altLang="ko-KR" dirty="0" smtClean="0"/>
              <a:t>Frame</a:t>
            </a:r>
            <a:r>
              <a:rPr lang="ko-KR" altLang="en-US" dirty="0" smtClean="0"/>
              <a:t>의 기본 레이아웃으로 작성하고</a:t>
            </a:r>
            <a:r>
              <a:rPr lang="en-US" altLang="ko-KR" dirty="0" smtClean="0"/>
              <a:t>, South, Center </a:t>
            </a:r>
            <a:r>
              <a:rPr lang="ko-KR" altLang="en-US" dirty="0" smtClean="0"/>
              <a:t>속성으로 컴포넌트 추가</a:t>
            </a:r>
            <a:endParaRPr lang="en-US" altLang="ko-KR" dirty="0" smtClean="0"/>
          </a:p>
          <a:p>
            <a:r>
              <a:rPr lang="ko-KR" altLang="en-US" dirty="0"/>
              <a:t>동작 방법은 왼쪽 동영상 참조</a:t>
            </a:r>
            <a:endParaRPr lang="en-US" altLang="ko-KR"/>
          </a:p>
          <a:p>
            <a:endParaRPr lang="en-US" altLang="ko-KR" dirty="0" smtClean="0"/>
          </a:p>
        </p:txBody>
      </p:sp>
      <p:pic>
        <p:nvPicPr>
          <p:cNvPr id="7" name="bandicam 2022-05-31 13-31-19-79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616" y="1825625"/>
            <a:ext cx="2353604" cy="2636383"/>
          </a:xfrm>
        </p:spPr>
      </p:pic>
    </p:spTree>
    <p:extLst>
      <p:ext uri="{BB962C8B-B14F-4D97-AF65-F5344CB8AC3E}">
        <p14:creationId xmlns:p14="http://schemas.microsoft.com/office/powerpoint/2010/main" val="14483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156</Words>
  <Application>Microsoft Office PowerPoint</Application>
  <PresentationFormat>사용자 지정</PresentationFormat>
  <Paragraphs>31</Paragraphs>
  <Slides>6</Slides>
  <Notes>0</Notes>
  <HiddenSlides>0</HiddenSlides>
  <MMClips>3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EX01) Mouse event</vt:lpstr>
      <vt:lpstr>EX02) Textfield event </vt:lpstr>
      <vt:lpstr>EX03) Checkbox event</vt:lpstr>
      <vt:lpstr>Report1</vt:lpstr>
      <vt:lpstr>Report2</vt:lpstr>
      <vt:lpstr>Report3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EX01)</dc:title>
  <dc:creator>kkangmi</dc:creator>
  <cp:lastModifiedBy>user</cp:lastModifiedBy>
  <cp:revision>10</cp:revision>
  <dcterms:created xsi:type="dcterms:W3CDTF">2022-05-30T02:49:48Z</dcterms:created>
  <dcterms:modified xsi:type="dcterms:W3CDTF">2022-06-10T05:23:40Z</dcterms:modified>
</cp:coreProperties>
</file>