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3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조건문</a:t>
            </a:r>
            <a:r>
              <a:rPr lang="ko-KR" altLang="en-US" sz="4000" dirty="0">
                <a:latin typeface="+mj-ea"/>
                <a:ea typeface="+mj-ea"/>
              </a:rPr>
              <a:t> 그리고 </a:t>
            </a:r>
            <a:r>
              <a:rPr lang="ko-KR" altLang="en-US" sz="4000" dirty="0" err="1">
                <a:latin typeface="+mj-ea"/>
                <a:ea typeface="+mj-ea"/>
              </a:rPr>
              <a:t>반복문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break</a:t>
            </a:r>
            <a:r>
              <a:rPr lang="ko-KR" altLang="en-US" sz="2800" b="1" dirty="0">
                <a:latin typeface="+mj-ea"/>
              </a:rPr>
              <a:t>문</a:t>
            </a:r>
            <a:r>
              <a:rPr lang="en-US" altLang="ko-KR" sz="2800" b="1" dirty="0">
                <a:latin typeface="+mj-ea"/>
              </a:rPr>
              <a:t>, continue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344D9-AACD-498F-9E89-3311B9A2DE3A}"/>
              </a:ext>
            </a:extLst>
          </p:cNvPr>
          <p:cNvSpPr txBox="1"/>
          <p:nvPr/>
        </p:nvSpPr>
        <p:spPr>
          <a:xfrm>
            <a:off x="983432" y="1052736"/>
            <a:ext cx="9211236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break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반복문의 흐름에서 바로 빠져나올 때 사용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continue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주어진 조건에 맞는 값을 만났을 때 실행하던 반복 문장을 건너뛰고 반복문의 맨 앞으로 되돌아갑니다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7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조건문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F69F0-7370-4A5F-BFA3-B7C2DCDC55C3}"/>
              </a:ext>
            </a:extLst>
          </p:cNvPr>
          <p:cNvSpPr txBox="1"/>
          <p:nvPr/>
        </p:nvSpPr>
        <p:spPr>
          <a:xfrm>
            <a:off x="989220" y="1061136"/>
            <a:ext cx="9211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if 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r>
              <a:rPr kumimoji="1" lang="ko-KR" altLang="en-US" dirty="0"/>
              <a:t>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사이의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무시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D1A1F-A260-431C-8FB2-DCC63546EB34}"/>
              </a:ext>
            </a:extLst>
          </p:cNvPr>
          <p:cNvSpPr txBox="1"/>
          <p:nvPr/>
        </p:nvSpPr>
        <p:spPr>
          <a:xfrm>
            <a:off x="989220" y="2113903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if …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else </a:t>
            </a:r>
            <a:r>
              <a:rPr kumimoji="1" lang="ko-KR" altLang="en-US" sz="2000" b="1" dirty="0"/>
              <a:t>문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if( )</a:t>
            </a:r>
            <a:r>
              <a:rPr kumimoji="1" lang="ko-KR" altLang="en-US" dirty="0"/>
              <a:t> 문의 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다음에 있는 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의 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다음에 있는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실행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조건문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815A6-56F2-40A2-AF21-4A4AF63D7E6D}"/>
              </a:ext>
            </a:extLst>
          </p:cNvPr>
          <p:cNvSpPr txBox="1"/>
          <p:nvPr/>
        </p:nvSpPr>
        <p:spPr>
          <a:xfrm>
            <a:off x="991833" y="1052736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조건 연산자 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조건이 하나이고 실행할 명령도 하나일 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)?</a:t>
            </a:r>
            <a:r>
              <a:rPr kumimoji="1" lang="ko-KR" altLang="en-US" dirty="0"/>
              <a:t> 명령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명령</a:t>
            </a:r>
            <a:r>
              <a:rPr kumimoji="1" lang="en-US" altLang="ko-KR" dirty="0"/>
              <a:t>2 -&gt; </a:t>
            </a:r>
            <a:r>
              <a:rPr kumimoji="1" lang="ko-KR" altLang="en-US" dirty="0" err="1"/>
              <a:t>삼항</a:t>
            </a:r>
            <a:r>
              <a:rPr kumimoji="1" lang="ko-KR" altLang="en-US" dirty="0"/>
              <a:t> 연산자라고도 부름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043703-238D-486E-B2EC-012922B3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32" y="3240410"/>
            <a:ext cx="6098607" cy="18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조건문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B7B95-D930-4D0C-B7A2-41495E9FB98A}"/>
              </a:ext>
            </a:extLst>
          </p:cNvPr>
          <p:cNvSpPr txBox="1"/>
          <p:nvPr/>
        </p:nvSpPr>
        <p:spPr>
          <a:xfrm>
            <a:off x="997620" y="1052736"/>
            <a:ext cx="921123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3</a:t>
            </a:r>
            <a:r>
              <a:rPr kumimoji="1" lang="ko-KR" altLang="en-US" sz="2000" b="1" dirty="0"/>
              <a:t>의 배수 검사기 만들기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555A3A-88BA-43E9-B24C-A599331D0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47"/>
          <a:stretch/>
        </p:blipFill>
        <p:spPr>
          <a:xfrm>
            <a:off x="1208828" y="1774082"/>
            <a:ext cx="5153503" cy="11356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273BF3-3F0D-46FF-9DC6-E7153545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2"/>
          <a:stretch/>
        </p:blipFill>
        <p:spPr>
          <a:xfrm>
            <a:off x="1208828" y="2815556"/>
            <a:ext cx="4296951" cy="2235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6FE41E-0ED2-41F7-BD63-52A864AF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909685"/>
            <a:ext cx="5782186" cy="2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조건문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8AB4-4701-4F38-9A87-DF0DB40D50D3}"/>
              </a:ext>
            </a:extLst>
          </p:cNvPr>
          <p:cNvSpPr txBox="1"/>
          <p:nvPr/>
        </p:nvSpPr>
        <p:spPr>
          <a:xfrm>
            <a:off x="6751470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84C601-8204-4CA1-A4D5-EB0A6AC1D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5" b="6079"/>
          <a:stretch/>
        </p:blipFill>
        <p:spPr>
          <a:xfrm>
            <a:off x="991383" y="1894704"/>
            <a:ext cx="7637929" cy="36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22DB4-E93B-474C-BD94-6EB5B4D98146}"/>
              </a:ext>
            </a:extLst>
          </p:cNvPr>
          <p:cNvSpPr txBox="1"/>
          <p:nvPr/>
        </p:nvSpPr>
        <p:spPr>
          <a:xfrm>
            <a:off x="997620" y="1052736"/>
            <a:ext cx="921123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switch</a:t>
            </a:r>
            <a:r>
              <a:rPr kumimoji="1" lang="ko-KR" altLang="en-US" sz="2000" b="1" dirty="0"/>
              <a:t>문으로 여러 조건 값 확인하기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-for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74A76-5119-4922-A743-BEA90DD62416}"/>
              </a:ext>
            </a:extLst>
          </p:cNvPr>
          <p:cNvSpPr txBox="1"/>
          <p:nvPr/>
        </p:nvSpPr>
        <p:spPr>
          <a:xfrm>
            <a:off x="991832" y="1052736"/>
            <a:ext cx="9211236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/>
              <a:t>카운터 변수를 기준으로 명령을 여러 번 실행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여러 명령을 늘어 놓지 않고 소스를 간단하게 작성할 수 있음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소스의 양이 줄어 실행 속도가 빨라짐</a:t>
            </a:r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3D8325-7CEC-4A05-AC01-E75D64D0E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" t="3905" b="3905"/>
          <a:stretch/>
        </p:blipFill>
        <p:spPr>
          <a:xfrm>
            <a:off x="991832" y="3192580"/>
            <a:ext cx="4204429" cy="20636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6A19FB-A6B4-4F35-8B78-6DD87186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14" y="3192580"/>
            <a:ext cx="4603451" cy="2063616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AC084073-FAC5-4ECD-A5F2-128852F6C199}"/>
              </a:ext>
            </a:extLst>
          </p:cNvPr>
          <p:cNvSpPr/>
          <p:nvPr/>
        </p:nvSpPr>
        <p:spPr>
          <a:xfrm>
            <a:off x="5389055" y="4049576"/>
            <a:ext cx="834837" cy="349624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-for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B6400-82B8-43D2-AD1E-9BE92294A00D}"/>
              </a:ext>
            </a:extLst>
          </p:cNvPr>
          <p:cNvSpPr txBox="1"/>
          <p:nvPr/>
        </p:nvSpPr>
        <p:spPr>
          <a:xfrm>
            <a:off x="992282" y="1052736"/>
            <a:ext cx="9211236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/>
              <a:t>구구단 프로그램</a:t>
            </a:r>
            <a:endParaRPr kumimoji="1"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/>
              <a:t>두 개 이상의 </a:t>
            </a:r>
            <a:r>
              <a:rPr kumimoji="1" lang="en-US" altLang="ko-KR"/>
              <a:t>for</a:t>
            </a:r>
            <a:r>
              <a:rPr kumimoji="1" lang="ko-KR" altLang="en-US"/>
              <a:t>문을 중첩해서 사용할 때는 먼저 실행하는 </a:t>
            </a:r>
            <a:r>
              <a:rPr kumimoji="1" lang="en-US" altLang="ko-KR"/>
              <a:t>for</a:t>
            </a:r>
            <a:r>
              <a:rPr kumimoji="1" lang="ko-KR" altLang="en-US"/>
              <a:t>문을 안쪽에</a:t>
            </a:r>
            <a:r>
              <a:rPr kumimoji="1" lang="en-US" altLang="ko-KR"/>
              <a:t>, </a:t>
            </a:r>
            <a:r>
              <a:rPr kumimoji="1" lang="ko-KR" altLang="en-US"/>
              <a:t>나중에 실행하는 </a:t>
            </a:r>
            <a:r>
              <a:rPr kumimoji="1" lang="en-US" altLang="ko-KR"/>
              <a:t>for</a:t>
            </a:r>
            <a:r>
              <a:rPr kumimoji="1" lang="ko-KR" altLang="en-US"/>
              <a:t>문을 바깥쪽에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C00D3F-D3D4-451F-B2CD-C97CFED4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1" y="2678962"/>
            <a:ext cx="3997407" cy="2274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5F8ED4-6068-4938-9B8B-50291F4A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854" y="2645433"/>
            <a:ext cx="6165626" cy="26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-while</a:t>
            </a:r>
            <a:r>
              <a:rPr lang="ko-KR" altLang="en-US" sz="2800" b="1" dirty="0">
                <a:latin typeface="+mj-ea"/>
              </a:rPr>
              <a:t>문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en-US" altLang="ko-KR" sz="2800" b="1" dirty="0" err="1">
                <a:latin typeface="+mj-ea"/>
              </a:rPr>
              <a:t>do..while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075FF-4AD0-44BA-A146-E6AA165869B8}"/>
              </a:ext>
            </a:extLst>
          </p:cNvPr>
          <p:cNvSpPr txBox="1"/>
          <p:nvPr/>
        </p:nvSpPr>
        <p:spPr>
          <a:xfrm>
            <a:off x="1001344" y="1075948"/>
            <a:ext cx="9211236" cy="86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반복 횟수 기준이라면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특정 조건에 따라 반복한다면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do…while</a:t>
            </a:r>
            <a:r>
              <a:rPr kumimoji="1" lang="ko-KR" altLang="en-US" dirty="0"/>
              <a:t>문</a:t>
            </a: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8C3624-6DE2-48B7-AF5C-515A71AA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276872"/>
            <a:ext cx="4854471" cy="15034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D1D4C6-E63E-4DDF-98FA-FD5EB763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23" y="2304996"/>
            <a:ext cx="6065176" cy="1475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A034B2-B057-4ECA-AC78-BC3FBBFBFF09}"/>
              </a:ext>
            </a:extLst>
          </p:cNvPr>
          <p:cNvSpPr txBox="1"/>
          <p:nvPr/>
        </p:nvSpPr>
        <p:spPr>
          <a:xfrm>
            <a:off x="6602928" y="448406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rgbClr val="C00000"/>
                </a:solidFill>
              </a:rPr>
              <a:t>문장을 실행한 후 조건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D83E-0894-4C51-ACB9-B4D119E756C5}"/>
              </a:ext>
            </a:extLst>
          </p:cNvPr>
          <p:cNvSpPr txBox="1"/>
          <p:nvPr/>
        </p:nvSpPr>
        <p:spPr>
          <a:xfrm>
            <a:off x="4021249" y="4637949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rgbClr val="C00000"/>
                </a:solidFill>
              </a:rPr>
              <a:t>조건을 먼저 확인</a:t>
            </a: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3E67FB9-2CBA-4F40-B43F-034C5D5FB569}"/>
              </a:ext>
            </a:extLst>
          </p:cNvPr>
          <p:cNvCxnSpPr>
            <a:cxnSpLocks/>
          </p:cNvCxnSpPr>
          <p:nvPr/>
        </p:nvCxnSpPr>
        <p:spPr>
          <a:xfrm flipV="1">
            <a:off x="9061611" y="3780309"/>
            <a:ext cx="984332" cy="85764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21">
            <a:extLst>
              <a:ext uri="{FF2B5EF4-FFF2-40B4-BE49-F238E27FC236}">
                <a16:creationId xmlns:a16="http://schemas.microsoft.com/office/drawing/2014/main" id="{E2890444-F8D5-4961-90FA-B96923672616}"/>
              </a:ext>
            </a:extLst>
          </p:cNvPr>
          <p:cNvCxnSpPr>
            <a:cxnSpLocks/>
          </p:cNvCxnSpPr>
          <p:nvPr/>
        </p:nvCxnSpPr>
        <p:spPr>
          <a:xfrm rot="10800000">
            <a:off x="2563473" y="3751441"/>
            <a:ext cx="1338195" cy="101152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반복문</a:t>
            </a:r>
            <a:r>
              <a:rPr lang="en-US" altLang="ko-KR" sz="2800" b="1" dirty="0">
                <a:latin typeface="+mj-ea"/>
              </a:rPr>
              <a:t>-while</a:t>
            </a:r>
            <a:r>
              <a:rPr lang="ko-KR" altLang="en-US" sz="2800" b="1" dirty="0">
                <a:latin typeface="+mj-ea"/>
              </a:rPr>
              <a:t>문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en-US" altLang="ko-KR" sz="2800" b="1" dirty="0" err="1">
                <a:latin typeface="+mj-ea"/>
              </a:rPr>
              <a:t>do..while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B8DB7D-9BE6-42EA-916C-80464612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87" y="1773265"/>
            <a:ext cx="4920244" cy="2753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0B572-ABE2-478E-979D-FC238BF49AAA}"/>
              </a:ext>
            </a:extLst>
          </p:cNvPr>
          <p:cNvSpPr txBox="1"/>
          <p:nvPr/>
        </p:nvSpPr>
        <p:spPr>
          <a:xfrm>
            <a:off x="1001344" y="1075948"/>
            <a:ext cx="921123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팩토리얼</a:t>
            </a:r>
            <a:r>
              <a:rPr kumimoji="1" lang="ko-KR" altLang="en-US" dirty="0"/>
              <a:t> 계산 프로그램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02268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242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조건문</vt:lpstr>
      <vt:lpstr>1. 조건문</vt:lpstr>
      <vt:lpstr>1. 조건문</vt:lpstr>
      <vt:lpstr>1. 조건문</vt:lpstr>
      <vt:lpstr>2. 반복문-for</vt:lpstr>
      <vt:lpstr>2. 반복문-for</vt:lpstr>
      <vt:lpstr>2. 반복문-while문, do..while문</vt:lpstr>
      <vt:lpstr>2. 반복문-while문, do..while문</vt:lpstr>
      <vt:lpstr>3. break문, continue문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183</cp:revision>
  <dcterms:created xsi:type="dcterms:W3CDTF">2019-09-27T03:30:23Z</dcterms:created>
  <dcterms:modified xsi:type="dcterms:W3CDTF">2020-09-14T05:16:09Z</dcterms:modified>
</cp:coreProperties>
</file>