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.kr/chrom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자바스크립트의 개요와 개발환경 구축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자바스크립트 소스 작성 및 실행하기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AB211-9289-4345-AC09-5D8CB7C8702D}"/>
              </a:ext>
            </a:extLst>
          </p:cNvPr>
          <p:cNvSpPr txBox="1"/>
          <p:nvPr/>
        </p:nvSpPr>
        <p:spPr>
          <a:xfrm>
            <a:off x="999783" y="1052736"/>
            <a:ext cx="961833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외부 스크립트 파일 연결하기</a:t>
            </a:r>
            <a:endParaRPr kumimoji="1" lang="en-US" altLang="ko-KR" b="1" dirty="0"/>
          </a:p>
          <a:p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새 문서 만들고 </a:t>
            </a:r>
            <a:r>
              <a:rPr lang="en-US" altLang="ko-KR" dirty="0" err="1"/>
              <a:t>js</a:t>
            </a:r>
            <a:r>
              <a:rPr lang="ko-KR" altLang="en-US" dirty="0"/>
              <a:t> 폴더에 </a:t>
            </a:r>
            <a:r>
              <a:rPr lang="en-US" altLang="ko-KR" dirty="0"/>
              <a:t>change.js</a:t>
            </a:r>
            <a:r>
              <a:rPr lang="ko-KR" altLang="en-US" dirty="0"/>
              <a:t>로 저장합니다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change-2.html</a:t>
            </a:r>
            <a:r>
              <a:rPr lang="ko-KR" altLang="en-US" dirty="0"/>
              <a:t>에서 </a:t>
            </a:r>
            <a:r>
              <a:rPr lang="en-US" altLang="ko-KR" dirty="0"/>
              <a:t>&lt;script&gt;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&lt;/script&gt;</a:t>
            </a:r>
            <a:r>
              <a:rPr lang="ko-KR" altLang="en-US" dirty="0"/>
              <a:t> 사이의 소스를 복사해서 </a:t>
            </a:r>
            <a:r>
              <a:rPr lang="en-US" altLang="ko-KR" dirty="0"/>
              <a:t>change.js</a:t>
            </a:r>
            <a:r>
              <a:rPr lang="ko-KR" altLang="en-US" dirty="0"/>
              <a:t>에 </a:t>
            </a:r>
            <a:r>
              <a:rPr lang="ko-KR" altLang="en-US" dirty="0" err="1"/>
              <a:t>붙여넣습니다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change-2.html</a:t>
            </a:r>
            <a:r>
              <a:rPr lang="ko-KR" altLang="en-US" dirty="0"/>
              <a:t>에서 </a:t>
            </a:r>
            <a:r>
              <a:rPr lang="en-US" altLang="ko-KR" dirty="0"/>
              <a:t>&lt;script&gt;</a:t>
            </a:r>
            <a:r>
              <a:rPr lang="ko-KR" altLang="en-US" dirty="0"/>
              <a:t> 태그부터 </a:t>
            </a:r>
            <a:r>
              <a:rPr lang="en-US" altLang="ko-KR" dirty="0"/>
              <a:t>&lt;/script&gt; </a:t>
            </a:r>
            <a:r>
              <a:rPr lang="ko-KR" altLang="en-US" dirty="0"/>
              <a:t>태그까지 소스를 삭제합니다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/>
              <a:t>자바스크립</a:t>
            </a:r>
            <a:r>
              <a:rPr lang="ko-KR" altLang="en-US" dirty="0"/>
              <a:t> 소스 자리에 </a:t>
            </a:r>
            <a:r>
              <a:rPr lang="en-US" altLang="ko-KR" dirty="0"/>
              <a:t>&lt;script&gt; </a:t>
            </a:r>
            <a:r>
              <a:rPr lang="ko-KR" altLang="en-US" dirty="0"/>
              <a:t>태그를 사용해 </a:t>
            </a:r>
            <a:r>
              <a:rPr lang="en-US" altLang="ko-KR" dirty="0"/>
              <a:t>change.js</a:t>
            </a:r>
            <a:r>
              <a:rPr lang="ko-KR" altLang="en-US" dirty="0"/>
              <a:t>를 연결합니다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 = ”</a:t>
            </a:r>
            <a:r>
              <a:rPr lang="en-US" altLang="ko-KR" dirty="0" err="1"/>
              <a:t>js</a:t>
            </a:r>
            <a:r>
              <a:rPr lang="en-US" altLang="ko-KR" dirty="0"/>
              <a:t>\change.js”&gt; &lt;/script&gt;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7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첫 번째 프로그램 만들기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C76DF-6FE3-4C25-80D9-DF36015015C4}"/>
              </a:ext>
            </a:extLst>
          </p:cNvPr>
          <p:cNvSpPr txBox="1"/>
          <p:nvPr/>
        </p:nvSpPr>
        <p:spPr>
          <a:xfrm>
            <a:off x="983432" y="1061136"/>
            <a:ext cx="656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편집기에서 </a:t>
            </a:r>
            <a:r>
              <a:rPr kumimoji="1" lang="en-US" altLang="ko-KR" dirty="0"/>
              <a:t>welcome.html</a:t>
            </a:r>
            <a:r>
              <a:rPr kumimoji="1" lang="ko-KR" altLang="en-US" dirty="0"/>
              <a:t>을 불러와 아래 소스 삽입 후 결과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1307A4-4143-4F7A-B3E8-8EF81B41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05" y="1591242"/>
            <a:ext cx="7369180" cy="15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5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자바스크립트의 입력과 출력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B871C-5F4E-4B69-AD22-9D4AF0C73936}"/>
              </a:ext>
            </a:extLst>
          </p:cNvPr>
          <p:cNvSpPr txBox="1"/>
          <p:nvPr/>
        </p:nvSpPr>
        <p:spPr>
          <a:xfrm>
            <a:off x="997367" y="1052736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사용자 입력 값 받기 </a:t>
            </a:r>
            <a:r>
              <a:rPr kumimoji="1" lang="en-US" altLang="ko-KR" sz="2000" b="1"/>
              <a:t>–</a:t>
            </a:r>
            <a:r>
              <a:rPr kumimoji="1" lang="ko-KR" altLang="en-US" sz="2000" b="1"/>
              <a:t> </a:t>
            </a:r>
            <a:r>
              <a:rPr kumimoji="1" lang="en-US" altLang="ko-KR" sz="2000" b="1"/>
              <a:t>prompt(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사용자에게 값을 입력받을 때 가장 쉽게 사용할 수 있는 함수</a:t>
            </a:r>
            <a:endParaRPr kumimoji="1" lang="en-US" altLang="ko-KR"/>
          </a:p>
          <a:p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D67D0-F7E2-438D-8EFF-1F10D4E8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7" y="2435709"/>
            <a:ext cx="3164883" cy="1054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8D3FF9-E77C-49FF-9332-866985F0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90" y="2459429"/>
            <a:ext cx="3903189" cy="28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자바스크립트의 입력과 출력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6DE7E-2D5F-4FE2-A874-0117C9F762E0}"/>
              </a:ext>
            </a:extLst>
          </p:cNvPr>
          <p:cNvSpPr txBox="1"/>
          <p:nvPr/>
        </p:nvSpPr>
        <p:spPr>
          <a:xfrm>
            <a:off x="1010514" y="1061136"/>
            <a:ext cx="805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사용자 입력 값 받기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prompt( ) </a:t>
            </a:r>
            <a:r>
              <a:rPr kumimoji="1" lang="ko-KR" altLang="en-US"/>
              <a:t>함수</a:t>
            </a:r>
            <a:endParaRPr kumimoji="1" lang="en-US" altLang="ko-KR"/>
          </a:p>
          <a:p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F92BB2-2CC2-4251-8978-C91A331A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32" y="1868248"/>
            <a:ext cx="3820727" cy="841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BFB3AD-9B03-4A5B-ADA6-D04C3C8A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02" y="1640211"/>
            <a:ext cx="3922522" cy="30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9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자바스크립트의 입력과 출력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4BBDD-1B41-41F0-98CA-F5F89C1E1854}"/>
              </a:ext>
            </a:extLst>
          </p:cNvPr>
          <p:cNvSpPr txBox="1"/>
          <p:nvPr/>
        </p:nvSpPr>
        <p:spPr>
          <a:xfrm>
            <a:off x="991832" y="1068638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알림 창으로 출력하기 </a:t>
            </a:r>
            <a:r>
              <a:rPr kumimoji="1" lang="en-US" altLang="ko-KR" sz="2000" b="1"/>
              <a:t>– alert(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웹 브라우저 화면에서 간단한 알림 내용을 출력 </a:t>
            </a:r>
          </a:p>
          <a:p>
            <a:endParaRPr kumimoji="1"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9A6A60-B49D-49B1-A728-C3BFBFA0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28" y="2387293"/>
            <a:ext cx="3243072" cy="6606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42B289-C0C6-481F-91CF-A9C1AFDA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98" y="2229162"/>
            <a:ext cx="4301998" cy="32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자바스크립트의 입력과 출력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A3980-2AD4-4B3B-B409-429F5C159850}"/>
              </a:ext>
            </a:extLst>
          </p:cNvPr>
          <p:cNvSpPr txBox="1"/>
          <p:nvPr/>
        </p:nvSpPr>
        <p:spPr>
          <a:xfrm>
            <a:off x="991383" y="1060687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웹 브라우저 화면에 출력하기 </a:t>
            </a:r>
            <a:r>
              <a:rPr kumimoji="1" lang="en-US" altLang="ko-KR" sz="2000" b="1" dirty="0"/>
              <a:t>– </a:t>
            </a:r>
            <a:r>
              <a:rPr kumimoji="1" lang="en-US" altLang="ko-KR" sz="2000" b="1" dirty="0" err="1"/>
              <a:t>document.write</a:t>
            </a:r>
            <a:r>
              <a:rPr kumimoji="1" lang="en-US" altLang="ko-KR" sz="2000" b="1" dirty="0"/>
              <a:t>( ) </a:t>
            </a:r>
            <a:r>
              <a:rPr kumimoji="1" lang="ko-KR" altLang="en-US" sz="2000" b="1" dirty="0"/>
              <a:t>함수</a:t>
            </a:r>
            <a:endParaRPr kumimoji="1" lang="en-US" altLang="ko-KR" sz="2000" b="1" dirty="0"/>
          </a:p>
          <a:p>
            <a:endParaRPr kumimoji="1" lang="en-US" altLang="ko-KR" dirty="0"/>
          </a:p>
          <a:p>
            <a:r>
              <a:rPr lang="ko-KR" altLang="en-US" dirty="0"/>
              <a:t>결과값을 웹 브라우저 화면에 출력 </a:t>
            </a:r>
          </a:p>
          <a:p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ACF8C8-78D3-48AE-ADC8-1FACE61B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35" y="2154125"/>
            <a:ext cx="3681984" cy="751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94FD74-708A-4F5F-B005-0CC58F3C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24" y="2154125"/>
            <a:ext cx="4575435" cy="25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자바스크립트의 입력과 출력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01444-F83B-489B-BB40-416C74CCCC3E}"/>
              </a:ext>
            </a:extLst>
          </p:cNvPr>
          <p:cNvSpPr txBox="1"/>
          <p:nvPr/>
        </p:nvSpPr>
        <p:spPr>
          <a:xfrm>
            <a:off x="991383" y="1068638"/>
            <a:ext cx="805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/>
              <a:t>콘솔에 출력하기 </a:t>
            </a:r>
            <a:r>
              <a:rPr kumimoji="1" lang="en-US" altLang="ko-KR" sz="2000" b="1"/>
              <a:t>– console.log( ) </a:t>
            </a:r>
            <a:r>
              <a:rPr kumimoji="1" lang="ko-KR" altLang="en-US" sz="2000" b="1"/>
              <a:t>함수</a:t>
            </a:r>
            <a:endParaRPr kumimoji="1" lang="en-US" altLang="ko-KR" sz="2000" b="1"/>
          </a:p>
          <a:p>
            <a:endParaRPr kumimoji="1" lang="en-US" altLang="ko-KR"/>
          </a:p>
          <a:p>
            <a:r>
              <a:rPr lang="ko-KR" altLang="en-US"/>
              <a:t>괄호 안의 내용을 콘솔 창에 출력 </a:t>
            </a:r>
          </a:p>
          <a:p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F67C9B-A16F-4215-AC03-F0B9213C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35" y="2299744"/>
            <a:ext cx="3726594" cy="1025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5EFD70-CFAE-4987-A45E-34B7BC17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047" y="2168966"/>
            <a:ext cx="4086457" cy="29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0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8. </a:t>
            </a:r>
            <a:r>
              <a:rPr lang="ko-KR" altLang="en-US" sz="2800" b="1" dirty="0">
                <a:latin typeface="+mj-ea"/>
              </a:rPr>
              <a:t>자바스크립트 규칙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32B9E-BD1A-43EF-AFEC-C6421AC110ED}"/>
              </a:ext>
            </a:extLst>
          </p:cNvPr>
          <p:cNvSpPr txBox="1"/>
          <p:nvPr/>
        </p:nvSpPr>
        <p:spPr>
          <a:xfrm>
            <a:off x="1000232" y="1068638"/>
            <a:ext cx="8058912" cy="253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대소문자를 구별하여 소스를 작성한다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읽기 쉽게 </a:t>
            </a:r>
            <a:r>
              <a:rPr lang="ko-KR" altLang="en-US" dirty="0" err="1"/>
              <a:t>들여쓰는</a:t>
            </a:r>
            <a:r>
              <a:rPr lang="ko-KR" altLang="en-US" dirty="0"/>
              <a:t> 습관을 들인다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세미콜론으로 문장을 구분한다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소스에 메모하려면 주석을 사용한다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식별자는 정해진 규칙을 지켜 작성한다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예약어는</a:t>
            </a:r>
            <a:r>
              <a:rPr kumimoji="1" lang="ko-KR" altLang="en-US" dirty="0"/>
              <a:t> 식별자로 사용할 수 없다</a:t>
            </a:r>
          </a:p>
        </p:txBody>
      </p:sp>
    </p:spTree>
    <p:extLst>
      <p:ext uri="{BB962C8B-B14F-4D97-AF65-F5344CB8AC3E}">
        <p14:creationId xmlns:p14="http://schemas.microsoft.com/office/powerpoint/2010/main" val="2991319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웹 프로그래밍의 개요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63D704FC-9D25-4039-B4D4-E04A1EAD78A0}"/>
              </a:ext>
            </a:extLst>
          </p:cNvPr>
          <p:cNvSpPr txBox="1">
            <a:spLocks/>
          </p:cNvSpPr>
          <p:nvPr/>
        </p:nvSpPr>
        <p:spPr>
          <a:xfrm>
            <a:off x="983432" y="1063163"/>
            <a:ext cx="9601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000" dirty="0"/>
              <a:t>웹 프로그래밍이란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FC58E-BFE4-4468-9839-EC6CFD7F0436}"/>
              </a:ext>
            </a:extLst>
          </p:cNvPr>
          <p:cNvSpPr txBox="1"/>
          <p:nvPr/>
        </p:nvSpPr>
        <p:spPr>
          <a:xfrm>
            <a:off x="1011936" y="1792224"/>
            <a:ext cx="104567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프로그래밍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사람이 </a:t>
            </a:r>
            <a:r>
              <a:rPr kumimoji="1" lang="ko-KR" altLang="en-US" dirty="0" err="1"/>
              <a:t>원하는대로</a:t>
            </a:r>
            <a:r>
              <a:rPr kumimoji="1" lang="ko-KR" altLang="en-US" dirty="0"/>
              <a:t> 컴퓨터가 작동할 수 있도록 컴퓨터 언어로 명령어를 나열하는 행위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웹 프로그래밍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웹 브라우저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와 관련된 프로그램을 작성하는 것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백엔드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(back-end)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 :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서버에서 데이터 관리를 프로그래밍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프런트엔드</a:t>
            </a:r>
            <a:r>
              <a:rPr kumimoji="1" lang="en-US" altLang="ko-KR" dirty="0"/>
              <a:t>(front-end)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en-US" altLang="ko-KR" dirty="0"/>
              <a:t>	</a:t>
            </a:r>
            <a:r>
              <a:rPr kumimoji="1" lang="ko-KR" altLang="en-US" dirty="0"/>
              <a:t>서버에서 받아온 정보를 웹 브라우저에 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ko-KR" altLang="en-US" dirty="0"/>
              <a:t>어떻게 표시할 것인지 프로그래밍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9E926-9965-4088-8A53-9140AF358BFC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8ECDF4-6E0D-4CE1-8B53-E4AF93D8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95600"/>
            <a:ext cx="5184990" cy="3557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자바스크립트의 역할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2E2FE-B2C2-4045-BBC6-E277D28EB13C}"/>
              </a:ext>
            </a:extLst>
          </p:cNvPr>
          <p:cNvSpPr txBox="1"/>
          <p:nvPr/>
        </p:nvSpPr>
        <p:spPr>
          <a:xfrm>
            <a:off x="1007285" y="1054649"/>
            <a:ext cx="3762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웹 사이트를 동적으로 만들 수 있다</a:t>
            </a:r>
            <a:r>
              <a:rPr kumimoji="1" lang="en-US" altLang="ko-KR" b="1" dirty="0"/>
              <a:t>.</a:t>
            </a:r>
          </a:p>
          <a:p>
            <a:endParaRPr kumimoji="1" lang="en-US" altLang="ko-KR" b="1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C9C205-F39F-471E-83FD-F5DDE487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4" y="1793313"/>
            <a:ext cx="8185059" cy="44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자바스크립트의 역할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C6038-03D5-4C1B-BA1D-4DACC258A2BC}"/>
              </a:ext>
            </a:extLst>
          </p:cNvPr>
          <p:cNvSpPr txBox="1"/>
          <p:nvPr/>
        </p:nvSpPr>
        <p:spPr>
          <a:xfrm>
            <a:off x="985651" y="1083182"/>
            <a:ext cx="5436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웹 브라우저에서 실행되는 프로그램을 만들 수 있다</a:t>
            </a:r>
            <a:r>
              <a:rPr kumimoji="1" lang="en-US" altLang="ko-KR" b="1"/>
              <a:t>.</a:t>
            </a:r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F67723-CDAD-4F5F-9804-BDCDE81A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50" y="1680400"/>
            <a:ext cx="8809747" cy="47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자바스크립트의 역할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182DF-001F-4EF2-90B2-B9CEA78D37A4}"/>
              </a:ext>
            </a:extLst>
          </p:cNvPr>
          <p:cNvSpPr txBox="1"/>
          <p:nvPr/>
        </p:nvSpPr>
        <p:spPr>
          <a:xfrm>
            <a:off x="1006379" y="1056064"/>
            <a:ext cx="5205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서버를 구성하고 서버용 프로그램을 만들 수 있다</a:t>
            </a:r>
            <a:r>
              <a:rPr kumimoji="1" lang="en-US" altLang="ko-KR" b="1"/>
              <a:t>.</a:t>
            </a:r>
          </a:p>
          <a:p>
            <a:endParaRPr kumimoji="1" lang="en-US" altLang="ko-KR" b="1"/>
          </a:p>
          <a:p>
            <a:endParaRPr kumimoji="1" lang="en-US" altLang="ko-KR"/>
          </a:p>
          <a:p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2B6CA4-D58F-4D8D-BF19-C8B1ED45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72" y="1669003"/>
            <a:ext cx="7179376" cy="42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자바스크립트의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75988-8D03-4C8B-9080-12AE71826B41}"/>
              </a:ext>
            </a:extLst>
          </p:cNvPr>
          <p:cNvSpPr txBox="1"/>
          <p:nvPr/>
        </p:nvSpPr>
        <p:spPr>
          <a:xfrm>
            <a:off x="991832" y="1445029"/>
            <a:ext cx="7668768" cy="170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모든 웹 브라우저에서 작동한다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풀스택 웹 개발 뿐 아니라 다양한 용도의 프로그램을 만들 수 있다</a:t>
            </a:r>
            <a:endParaRPr kumimoji="1"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다양한 자바스크립트 공개 </a:t>
            </a:r>
            <a:r>
              <a:rPr kumimoji="1" lang="en-US" altLang="ko-KR"/>
              <a:t>API</a:t>
            </a:r>
            <a:r>
              <a:rPr kumimoji="1" lang="ko-KR" altLang="en-US"/>
              <a:t>를 사용할 수 있다</a:t>
            </a:r>
            <a:endParaRPr kumimoji="1"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다양한 라이브러리와 프레임워크를 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8173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개발환경 준비하기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3CC15-0B1F-4EBD-9D91-364E2783F3F5}"/>
              </a:ext>
            </a:extLst>
          </p:cNvPr>
          <p:cNvSpPr txBox="1"/>
          <p:nvPr/>
        </p:nvSpPr>
        <p:spPr>
          <a:xfrm>
            <a:off x="1011936" y="1060687"/>
            <a:ext cx="56963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크롬 브라우저 설치하기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lang="en" altLang="ko-KR">
                <a:hlinkClick r:id="rId2"/>
              </a:rPr>
              <a:t>www.google.co.kr/chrome/</a:t>
            </a: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r>
              <a:rPr lang="en" altLang="ko-KR"/>
              <a:t> 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248CA-E517-4130-A9D3-CC32C415F040}"/>
              </a:ext>
            </a:extLst>
          </p:cNvPr>
          <p:cNvSpPr txBox="1"/>
          <p:nvPr/>
        </p:nvSpPr>
        <p:spPr>
          <a:xfrm>
            <a:off x="7476108" y="238961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CFA96E-1446-4210-9336-F0BF85FF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36" y="1865497"/>
            <a:ext cx="8387772" cy="42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개발환경 준비하기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67FCB-1506-4D3E-93DC-862BA2B8BBBF}"/>
              </a:ext>
            </a:extLst>
          </p:cNvPr>
          <p:cNvSpPr txBox="1"/>
          <p:nvPr/>
        </p:nvSpPr>
        <p:spPr>
          <a:xfrm>
            <a:off x="1011936" y="1056767"/>
            <a:ext cx="620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비주얼 스튜디오 코드 설치하기 </a:t>
            </a:r>
            <a:r>
              <a:rPr kumimoji="1" lang="en-US" altLang="ko-KR"/>
              <a:t>:</a:t>
            </a:r>
            <a:r>
              <a:rPr kumimoji="1" lang="ko-KR" altLang="en-US"/>
              <a:t>  </a:t>
            </a:r>
            <a:r>
              <a:rPr lang="en" altLang="ko-KR"/>
              <a:t>code.visualstudio.com/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D44FA-C3A7-4066-9562-60BE91B5F385}"/>
              </a:ext>
            </a:extLst>
          </p:cNvPr>
          <p:cNvSpPr txBox="1"/>
          <p:nvPr/>
        </p:nvSpPr>
        <p:spPr>
          <a:xfrm>
            <a:off x="7476108" y="238569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66F7E7-9D83-4834-848A-E69240F4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78" y="1703098"/>
            <a:ext cx="8018397" cy="49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자바스크립트 소스 작성 및 실행하기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31637-A864-4809-81A0-956E23E4AA21}"/>
              </a:ext>
            </a:extLst>
          </p:cNvPr>
          <p:cNvSpPr txBox="1"/>
          <p:nvPr/>
        </p:nvSpPr>
        <p:spPr>
          <a:xfrm>
            <a:off x="991383" y="1269209"/>
            <a:ext cx="653095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&lt;script&gt; </a:t>
            </a:r>
            <a:r>
              <a:rPr kumimoji="1" lang="ko-KR" altLang="en-US" b="1" dirty="0"/>
              <a:t>태그 안에 자바스크립트 작성</a:t>
            </a:r>
            <a:endParaRPr kumimoji="1" lang="en-US" altLang="ko-KR" b="1" dirty="0"/>
          </a:p>
          <a:p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&lt;script&gt; </a:t>
            </a:r>
            <a:r>
              <a:rPr lang="ko-KR" altLang="en-US" dirty="0"/>
              <a:t>태그는 </a:t>
            </a:r>
            <a:r>
              <a:rPr lang="en-US" altLang="ko-KR" dirty="0"/>
              <a:t>HTML </a:t>
            </a:r>
            <a:r>
              <a:rPr lang="ko-KR" altLang="en-US" dirty="0"/>
              <a:t>문서 </a:t>
            </a:r>
            <a:r>
              <a:rPr lang="ko-KR" altLang="en-US" dirty="0" err="1"/>
              <a:t>어디에든</a:t>
            </a:r>
            <a:r>
              <a:rPr lang="ko-KR" altLang="en-US" dirty="0"/>
              <a:t> 사용할 수 있습니다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&lt;script&gt; </a:t>
            </a:r>
            <a:r>
              <a:rPr lang="ko-KR" altLang="en-US" dirty="0"/>
              <a:t>태그는 한 문서 안에서 여러 개를 사용해도 됩니다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&lt;script&gt; </a:t>
            </a:r>
            <a:r>
              <a:rPr lang="ko-KR" altLang="en-US" dirty="0"/>
              <a:t>태그가 삽입된 위치에서 소스가 실행됩니다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022683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418</Words>
  <Application>Microsoft Office PowerPoint</Application>
  <PresentationFormat>와이드스크린</PresentationFormat>
  <Paragraphs>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웹 프로그래밍의 개요</vt:lpstr>
      <vt:lpstr>2. 자바스크립트의 역할</vt:lpstr>
      <vt:lpstr>2. 자바스크립트의 역할</vt:lpstr>
      <vt:lpstr>2. 자바스크립트의 역할</vt:lpstr>
      <vt:lpstr>3. 자바스크립트의 특징</vt:lpstr>
      <vt:lpstr>4. 개발환경 준비하기</vt:lpstr>
      <vt:lpstr>4. 개발환경 준비하기</vt:lpstr>
      <vt:lpstr>5. 자바스크립트 소스 작성 및 실행하기</vt:lpstr>
      <vt:lpstr>5. 자바스크립트 소스 작성 및 실행하기</vt:lpstr>
      <vt:lpstr>6. 첫 번째 프로그램 만들기</vt:lpstr>
      <vt:lpstr>7. 자바스크립트의 입력과 출력</vt:lpstr>
      <vt:lpstr>7. 자바스크립트의 입력과 출력</vt:lpstr>
      <vt:lpstr>7. 자바스크립트의 입력과 출력</vt:lpstr>
      <vt:lpstr>7. 자바스크립트의 입력과 출력</vt:lpstr>
      <vt:lpstr>7. 자바스크립트의 입력과 출력</vt:lpstr>
      <vt:lpstr>8. 자바스크립트 규칙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153</cp:revision>
  <dcterms:created xsi:type="dcterms:W3CDTF">2019-09-27T03:30:23Z</dcterms:created>
  <dcterms:modified xsi:type="dcterms:W3CDTF">2020-09-09T07:29:30Z</dcterms:modified>
</cp:coreProperties>
</file>