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03C461-9915-4CC1-B669-68C5D45DB617}" v="1" dt="2020-12-13T06:18:54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민규" userId="1f391701e86aabd8" providerId="LiveId" clId="{2D03C461-9915-4CC1-B669-68C5D45DB617}"/>
    <pc:docChg chg="modSld">
      <pc:chgData name="이 민규" userId="1f391701e86aabd8" providerId="LiveId" clId="{2D03C461-9915-4CC1-B669-68C5D45DB617}" dt="2020-12-13T06:18:55.596" v="11" actId="20577"/>
      <pc:docMkLst>
        <pc:docMk/>
      </pc:docMkLst>
      <pc:sldChg chg="modSp mod">
        <pc:chgData name="이 민규" userId="1f391701e86aabd8" providerId="LiveId" clId="{2D03C461-9915-4CC1-B669-68C5D45DB617}" dt="2020-12-13T06:18:55.596" v="11" actId="20577"/>
        <pc:sldMkLst>
          <pc:docMk/>
          <pc:sldMk cId="1624153446" sldId="256"/>
        </pc:sldMkLst>
        <pc:spChg chg="mod">
          <ac:chgData name="이 민규" userId="1f391701e86aabd8" providerId="LiveId" clId="{2D03C461-9915-4CC1-B669-68C5D45DB617}" dt="2020-12-13T06:18:55.596" v="11" actId="20577"/>
          <ac:spMkLst>
            <pc:docMk/>
            <pc:sldMk cId="1624153446" sldId="256"/>
            <ac:spMk id="76" creationId="{A3291B73-385B-4D08-8618-A3D24797CE58}"/>
          </ac:spMkLst>
        </pc:spChg>
      </pc:sldChg>
    </pc:docChg>
  </pc:docChgLst>
  <pc:docChgLst>
    <pc:chgData name="이 민규" userId="1f391701e86aabd8" providerId="LiveId" clId="{99CA1215-9ABA-4DE3-B014-008FD00EDCE4}"/>
    <pc:docChg chg="undo custSel modSld">
      <pc:chgData name="이 민규" userId="1f391701e86aabd8" providerId="LiveId" clId="{99CA1215-9ABA-4DE3-B014-008FD00EDCE4}" dt="2020-12-07T13:21:26.770" v="290" actId="14100"/>
      <pc:docMkLst>
        <pc:docMk/>
      </pc:docMkLst>
      <pc:sldChg chg="addSp delSp modSp mod">
        <pc:chgData name="이 민규" userId="1f391701e86aabd8" providerId="LiveId" clId="{99CA1215-9ABA-4DE3-B014-008FD00EDCE4}" dt="2020-12-07T13:21:26.770" v="290" actId="14100"/>
        <pc:sldMkLst>
          <pc:docMk/>
          <pc:sldMk cId="1624153446" sldId="256"/>
        </pc:sldMkLst>
        <pc:spChg chg="mod">
          <ac:chgData name="이 민규" userId="1f391701e86aabd8" providerId="LiveId" clId="{99CA1215-9ABA-4DE3-B014-008FD00EDCE4}" dt="2020-12-06T14:14:23.323" v="276" actId="1076"/>
          <ac:spMkLst>
            <pc:docMk/>
            <pc:sldMk cId="1624153446" sldId="256"/>
            <ac:spMk id="32" creationId="{A589959A-A9D5-4F65-B1CF-5DA0122BF8DD}"/>
          </ac:spMkLst>
        </pc:spChg>
        <pc:spChg chg="add mod">
          <ac:chgData name="이 민규" userId="1f391701e86aabd8" providerId="LiveId" clId="{99CA1215-9ABA-4DE3-B014-008FD00EDCE4}" dt="2020-12-06T14:04:47.727" v="1" actId="1076"/>
          <ac:spMkLst>
            <pc:docMk/>
            <pc:sldMk cId="1624153446" sldId="256"/>
            <ac:spMk id="56" creationId="{AFBF3B5C-FF8E-4619-9909-4DC3ADAB3367}"/>
          </ac:spMkLst>
        </pc:spChg>
        <pc:spChg chg="add mod">
          <ac:chgData name="이 민규" userId="1f391701e86aabd8" providerId="LiveId" clId="{99CA1215-9ABA-4DE3-B014-008FD00EDCE4}" dt="2020-12-06T14:05:18.903" v="55" actId="20577"/>
          <ac:spMkLst>
            <pc:docMk/>
            <pc:sldMk cId="1624153446" sldId="256"/>
            <ac:spMk id="61" creationId="{C062262F-7D12-4983-B903-59E52CEFB438}"/>
          </ac:spMkLst>
        </pc:spChg>
        <pc:spChg chg="add mod">
          <ac:chgData name="이 민규" userId="1f391701e86aabd8" providerId="LiveId" clId="{99CA1215-9ABA-4DE3-B014-008FD00EDCE4}" dt="2020-12-06T14:05:26.672" v="57" actId="1076"/>
          <ac:spMkLst>
            <pc:docMk/>
            <pc:sldMk cId="1624153446" sldId="256"/>
            <ac:spMk id="62" creationId="{18428C74-D11A-4A9E-8697-9314895E3A6A}"/>
          </ac:spMkLst>
        </pc:spChg>
        <pc:spChg chg="add mod">
          <ac:chgData name="이 민규" userId="1f391701e86aabd8" providerId="LiveId" clId="{99CA1215-9ABA-4DE3-B014-008FD00EDCE4}" dt="2020-12-06T14:05:43.390" v="62" actId="1076"/>
          <ac:spMkLst>
            <pc:docMk/>
            <pc:sldMk cId="1624153446" sldId="256"/>
            <ac:spMk id="66" creationId="{03F3960E-906C-4676-912F-6E2C80591980}"/>
          </ac:spMkLst>
        </pc:spChg>
        <pc:spChg chg="add del mod">
          <ac:chgData name="이 민규" userId="1f391701e86aabd8" providerId="LiveId" clId="{99CA1215-9ABA-4DE3-B014-008FD00EDCE4}" dt="2020-12-06T14:12:51.024" v="193" actId="478"/>
          <ac:spMkLst>
            <pc:docMk/>
            <pc:sldMk cId="1624153446" sldId="256"/>
            <ac:spMk id="68" creationId="{5F250B2D-38D2-48D6-BCF8-000296EF27E4}"/>
          </ac:spMkLst>
        </pc:spChg>
        <pc:spChg chg="add mod">
          <ac:chgData name="이 민규" userId="1f391701e86aabd8" providerId="LiveId" clId="{99CA1215-9ABA-4DE3-B014-008FD00EDCE4}" dt="2020-12-06T14:14:54.749" v="284" actId="1076"/>
          <ac:spMkLst>
            <pc:docMk/>
            <pc:sldMk cId="1624153446" sldId="256"/>
            <ac:spMk id="75" creationId="{F504E6A0-D4DF-4623-9BFA-F8CBC6215D80}"/>
          </ac:spMkLst>
        </pc:spChg>
        <pc:spChg chg="add mod">
          <ac:chgData name="이 민규" userId="1f391701e86aabd8" providerId="LiveId" clId="{99CA1215-9ABA-4DE3-B014-008FD00EDCE4}" dt="2020-12-06T14:14:52.438" v="283" actId="1076"/>
          <ac:spMkLst>
            <pc:docMk/>
            <pc:sldMk cId="1624153446" sldId="256"/>
            <ac:spMk id="80" creationId="{E8FA3D11-6C44-4D5D-9DD9-ABBFC5B38548}"/>
          </ac:spMkLst>
        </pc:spChg>
        <pc:spChg chg="mod">
          <ac:chgData name="이 민규" userId="1f391701e86aabd8" providerId="LiveId" clId="{99CA1215-9ABA-4DE3-B014-008FD00EDCE4}" dt="2020-12-06T14:14:41.821" v="281" actId="1076"/>
          <ac:spMkLst>
            <pc:docMk/>
            <pc:sldMk cId="1624153446" sldId="256"/>
            <ac:spMk id="241" creationId="{5B39E4C4-0BF1-4978-9427-07F2F6CBB5BB}"/>
          </ac:spMkLst>
        </pc:spChg>
        <pc:cxnChg chg="mod">
          <ac:chgData name="이 민규" userId="1f391701e86aabd8" providerId="LiveId" clId="{99CA1215-9ABA-4DE3-B014-008FD00EDCE4}" dt="2020-12-06T14:12:46.415" v="192" actId="14100"/>
          <ac:cxnSpMkLst>
            <pc:docMk/>
            <pc:sldMk cId="1624153446" sldId="256"/>
            <ac:cxnSpMk id="36" creationId="{81B4D06C-F987-45DF-BBF8-D871E0CB6733}"/>
          </ac:cxnSpMkLst>
        </pc:cxnChg>
        <pc:cxnChg chg="mod">
          <ac:chgData name="이 민규" userId="1f391701e86aabd8" providerId="LiveId" clId="{99CA1215-9ABA-4DE3-B014-008FD00EDCE4}" dt="2020-12-06T14:14:23.323" v="276" actId="1076"/>
          <ac:cxnSpMkLst>
            <pc:docMk/>
            <pc:sldMk cId="1624153446" sldId="256"/>
            <ac:cxnSpMk id="40" creationId="{56A92DB3-C5F1-4A41-9093-48397895484B}"/>
          </ac:cxnSpMkLst>
        </pc:cxnChg>
        <pc:cxnChg chg="mod">
          <ac:chgData name="이 민규" userId="1f391701e86aabd8" providerId="LiveId" clId="{99CA1215-9ABA-4DE3-B014-008FD00EDCE4}" dt="2020-12-06T14:14:36.575" v="279" actId="14100"/>
          <ac:cxnSpMkLst>
            <pc:docMk/>
            <pc:sldMk cId="1624153446" sldId="256"/>
            <ac:cxnSpMk id="58" creationId="{82718140-5E33-40A2-A83B-3B7246626B04}"/>
          </ac:cxnSpMkLst>
        </pc:cxnChg>
        <pc:cxnChg chg="add mod">
          <ac:chgData name="이 민규" userId="1f391701e86aabd8" providerId="LiveId" clId="{99CA1215-9ABA-4DE3-B014-008FD00EDCE4}" dt="2020-12-06T14:05:01.479" v="5" actId="14100"/>
          <ac:cxnSpMkLst>
            <pc:docMk/>
            <pc:sldMk cId="1624153446" sldId="256"/>
            <ac:cxnSpMk id="60" creationId="{1291DD05-1316-4173-AAF5-CBB4B56A7EA9}"/>
          </ac:cxnSpMkLst>
        </pc:cxnChg>
        <pc:cxnChg chg="add mod">
          <ac:chgData name="이 민규" userId="1f391701e86aabd8" providerId="LiveId" clId="{99CA1215-9ABA-4DE3-B014-008FD00EDCE4}" dt="2020-12-06T14:05:34.290" v="60" actId="14100"/>
          <ac:cxnSpMkLst>
            <pc:docMk/>
            <pc:sldMk cId="1624153446" sldId="256"/>
            <ac:cxnSpMk id="63" creationId="{9EBD9669-787F-4EB5-AFC4-C7558AC534B6}"/>
          </ac:cxnSpMkLst>
        </pc:cxnChg>
        <pc:cxnChg chg="add mod">
          <ac:chgData name="이 민규" userId="1f391701e86aabd8" providerId="LiveId" clId="{99CA1215-9ABA-4DE3-B014-008FD00EDCE4}" dt="2020-12-07T13:21:26.770" v="290" actId="14100"/>
          <ac:cxnSpMkLst>
            <pc:docMk/>
            <pc:sldMk cId="1624153446" sldId="256"/>
            <ac:cxnSpMk id="67" creationId="{30CDD611-39E9-4DDC-A129-A96AA4DE7EAC}"/>
          </ac:cxnSpMkLst>
        </pc:cxnChg>
        <pc:cxnChg chg="add mod">
          <ac:chgData name="이 민규" userId="1f391701e86aabd8" providerId="LiveId" clId="{99CA1215-9ABA-4DE3-B014-008FD00EDCE4}" dt="2020-12-06T14:06:02.512" v="68" actId="14100"/>
          <ac:cxnSpMkLst>
            <pc:docMk/>
            <pc:sldMk cId="1624153446" sldId="256"/>
            <ac:cxnSpMk id="69" creationId="{EA35F04A-222A-4408-8DDC-7D787975500C}"/>
          </ac:cxnSpMkLst>
        </pc:cxnChg>
        <pc:cxnChg chg="add del mod">
          <ac:chgData name="이 민규" userId="1f391701e86aabd8" providerId="LiveId" clId="{99CA1215-9ABA-4DE3-B014-008FD00EDCE4}" dt="2020-12-06T14:12:52.436" v="194" actId="478"/>
          <ac:cxnSpMkLst>
            <pc:docMk/>
            <pc:sldMk cId="1624153446" sldId="256"/>
            <ac:cxnSpMk id="70" creationId="{BA44F594-FE12-416B-8FA0-A338C23EF90E}"/>
          </ac:cxnSpMkLst>
        </pc:cxnChg>
        <pc:cxnChg chg="add mod">
          <ac:chgData name="이 민규" userId="1f391701e86aabd8" providerId="LiveId" clId="{99CA1215-9ABA-4DE3-B014-008FD00EDCE4}" dt="2020-12-06T14:14:54.749" v="284" actId="1076"/>
          <ac:cxnSpMkLst>
            <pc:docMk/>
            <pc:sldMk cId="1624153446" sldId="256"/>
            <ac:cxnSpMk id="77" creationId="{4725ECDB-4600-45F9-8945-DE920B373690}"/>
          </ac:cxnSpMkLst>
        </pc:cxnChg>
        <pc:cxnChg chg="add mod">
          <ac:chgData name="이 민규" userId="1f391701e86aabd8" providerId="LiveId" clId="{99CA1215-9ABA-4DE3-B014-008FD00EDCE4}" dt="2020-12-06T14:15:06.112" v="288" actId="14100"/>
          <ac:cxnSpMkLst>
            <pc:docMk/>
            <pc:sldMk cId="1624153446" sldId="256"/>
            <ac:cxnSpMk id="88" creationId="{6ECBB2C9-9DC6-4509-A1E4-DACB691D9792}"/>
          </ac:cxnSpMkLst>
        </pc:cxnChg>
        <pc:cxnChg chg="del mod">
          <ac:chgData name="이 민규" userId="1f391701e86aabd8" providerId="LiveId" clId="{99CA1215-9ABA-4DE3-B014-008FD00EDCE4}" dt="2020-12-06T14:04:53.484" v="2" actId="478"/>
          <ac:cxnSpMkLst>
            <pc:docMk/>
            <pc:sldMk cId="1624153446" sldId="256"/>
            <ac:cxnSpMk id="138" creationId="{18A4FBE6-AEC0-4C4C-A671-423A915E8AC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47E-C0A5-4CA1-A10D-E934E1DFE0C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44D5-94A0-4CCB-945D-8F1C4FE18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47E-C0A5-4CA1-A10D-E934E1DFE0C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44D5-94A0-4CCB-945D-8F1C4FE18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3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47E-C0A5-4CA1-A10D-E934E1DFE0C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44D5-94A0-4CCB-945D-8F1C4FE18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8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47E-C0A5-4CA1-A10D-E934E1DFE0C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44D5-94A0-4CCB-945D-8F1C4FE18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0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47E-C0A5-4CA1-A10D-E934E1DFE0C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44D5-94A0-4CCB-945D-8F1C4FE18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35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47E-C0A5-4CA1-A10D-E934E1DFE0C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44D5-94A0-4CCB-945D-8F1C4FE18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20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47E-C0A5-4CA1-A10D-E934E1DFE0C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44D5-94A0-4CCB-945D-8F1C4FE18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95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47E-C0A5-4CA1-A10D-E934E1DFE0C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44D5-94A0-4CCB-945D-8F1C4FE18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2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47E-C0A5-4CA1-A10D-E934E1DFE0C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44D5-94A0-4CCB-945D-8F1C4FE18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6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47E-C0A5-4CA1-A10D-E934E1DFE0C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44D5-94A0-4CCB-945D-8F1C4FE18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4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47E-C0A5-4CA1-A10D-E934E1DFE0C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44D5-94A0-4CCB-945D-8F1C4FE18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37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4547E-C0A5-4CA1-A10D-E934E1DFE0C4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C44D5-94A0-4CCB-945D-8F1C4FE18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50020" rtl="0" eaLnBrk="1" latinLnBrk="1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5F232EE9-5FAA-4A3C-BC71-DE47791B301A}"/>
              </a:ext>
            </a:extLst>
          </p:cNvPr>
          <p:cNvSpPr/>
          <p:nvPr/>
        </p:nvSpPr>
        <p:spPr>
          <a:xfrm>
            <a:off x="994287" y="492342"/>
            <a:ext cx="1090796" cy="319377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47A6C559-36EA-414F-816E-15A08D0EB117}"/>
              </a:ext>
            </a:extLst>
          </p:cNvPr>
          <p:cNvSpPr/>
          <p:nvPr/>
        </p:nvSpPr>
        <p:spPr>
          <a:xfrm>
            <a:off x="993132" y="10051108"/>
            <a:ext cx="1090796" cy="319377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A0C54E67-FA03-47B0-B7C8-01D7DFB25994}"/>
              </a:ext>
            </a:extLst>
          </p:cNvPr>
          <p:cNvSpPr/>
          <p:nvPr/>
        </p:nvSpPr>
        <p:spPr>
          <a:xfrm>
            <a:off x="663630" y="3251688"/>
            <a:ext cx="1768857" cy="933565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엔딩 조건이 달성됐는가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7C5E0DB-99D2-403A-895A-84BD4E86D818}"/>
              </a:ext>
            </a:extLst>
          </p:cNvPr>
          <p:cNvSpPr/>
          <p:nvPr/>
        </p:nvSpPr>
        <p:spPr>
          <a:xfrm>
            <a:off x="994287" y="1358810"/>
            <a:ext cx="1090796" cy="3193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턴 진행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163A2C-0551-4ABD-81EB-CC7F1773E3F6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539685" y="811719"/>
            <a:ext cx="0" cy="54709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FC5F556-446D-49AA-8195-46AE1C59F472}"/>
              </a:ext>
            </a:extLst>
          </p:cNvPr>
          <p:cNvCxnSpPr>
            <a:cxnSpLocks/>
            <a:stCxn id="8" idx="2"/>
            <a:endCxn id="57" idx="0"/>
          </p:cNvCxnSpPr>
          <p:nvPr/>
        </p:nvCxnSpPr>
        <p:spPr>
          <a:xfrm>
            <a:off x="1539685" y="1678187"/>
            <a:ext cx="3828" cy="402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9FC34670-14C4-4865-A024-5F6DD6D637AB}"/>
              </a:ext>
            </a:extLst>
          </p:cNvPr>
          <p:cNvSpPr/>
          <p:nvPr/>
        </p:nvSpPr>
        <p:spPr>
          <a:xfrm>
            <a:off x="11625057" y="6304912"/>
            <a:ext cx="1280944" cy="3193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주사위를 던진다</a:t>
            </a:r>
            <a:endParaRPr lang="ko-KR" altLang="en-US" sz="1100" dirty="0"/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36EC7287-41AD-4DCF-8E26-3E1896702800}"/>
              </a:ext>
            </a:extLst>
          </p:cNvPr>
          <p:cNvSpPr/>
          <p:nvPr/>
        </p:nvSpPr>
        <p:spPr>
          <a:xfrm>
            <a:off x="11188998" y="7208796"/>
            <a:ext cx="2158306" cy="629463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스킬 포인트가 남아있는가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A589959A-A9D5-4F65-B1CF-5DA0122BF8DD}"/>
              </a:ext>
            </a:extLst>
          </p:cNvPr>
          <p:cNvSpPr/>
          <p:nvPr/>
        </p:nvSpPr>
        <p:spPr>
          <a:xfrm>
            <a:off x="11634029" y="8548364"/>
            <a:ext cx="1280944" cy="3193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스킬을 찍는다</a:t>
            </a: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1741A046-0C35-41CC-9FBD-5DE47C4C3B5F}"/>
              </a:ext>
            </a:extLst>
          </p:cNvPr>
          <p:cNvSpPr/>
          <p:nvPr/>
        </p:nvSpPr>
        <p:spPr>
          <a:xfrm>
            <a:off x="11770248" y="9810981"/>
            <a:ext cx="1090796" cy="3193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턴 종료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1B4D06C-F987-45DF-BBF8-D871E0CB6733}"/>
              </a:ext>
            </a:extLst>
          </p:cNvPr>
          <p:cNvCxnSpPr>
            <a:cxnSpLocks/>
            <a:stCxn id="27" idx="1"/>
            <a:endCxn id="33" idx="1"/>
          </p:cNvCxnSpPr>
          <p:nvPr/>
        </p:nvCxnSpPr>
        <p:spPr>
          <a:xfrm rot="10800000" flipH="1" flipV="1">
            <a:off x="11188998" y="7523527"/>
            <a:ext cx="581250" cy="2447142"/>
          </a:xfrm>
          <a:prstGeom prst="bentConnector3">
            <a:avLst>
              <a:gd name="adj1" fmla="val -418418"/>
            </a:avLst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6A92DB3-C5F1-4A41-9093-48397895484B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>
            <a:off x="12268151" y="7838259"/>
            <a:ext cx="6350" cy="710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089F926-BE2A-4243-93F9-E49AE9032B5C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12265529" y="6624289"/>
            <a:ext cx="2622" cy="584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판단 64">
            <a:extLst>
              <a:ext uri="{FF2B5EF4-FFF2-40B4-BE49-F238E27FC236}">
                <a16:creationId xmlns:a16="http://schemas.microsoft.com/office/drawing/2014/main" id="{E28D53DB-2A10-4540-96F0-54861E02F654}"/>
              </a:ext>
            </a:extLst>
          </p:cNvPr>
          <p:cNvSpPr/>
          <p:nvPr/>
        </p:nvSpPr>
        <p:spPr>
          <a:xfrm>
            <a:off x="5922735" y="2122057"/>
            <a:ext cx="2518145" cy="558828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이전 턴에 선택된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스킬이 있는가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6" name="순서도: 문서 75">
            <a:extLst>
              <a:ext uri="{FF2B5EF4-FFF2-40B4-BE49-F238E27FC236}">
                <a16:creationId xmlns:a16="http://schemas.microsoft.com/office/drawing/2014/main" id="{A3291B73-385B-4D08-8618-A3D24797CE58}"/>
              </a:ext>
            </a:extLst>
          </p:cNvPr>
          <p:cNvSpPr/>
          <p:nvPr/>
        </p:nvSpPr>
        <p:spPr>
          <a:xfrm>
            <a:off x="6028608" y="3065400"/>
            <a:ext cx="2314574" cy="64008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스킬에 해당하는 메인 스토리</a:t>
            </a:r>
            <a:r>
              <a:rPr lang="en-US" altLang="ko-KR" sz="1100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확률에 따라 발생한 서브 스토리</a:t>
            </a:r>
          </a:p>
        </p:txBody>
      </p:sp>
      <p:sp>
        <p:nvSpPr>
          <p:cNvPr id="102" name="순서도: 판단 101">
            <a:extLst>
              <a:ext uri="{FF2B5EF4-FFF2-40B4-BE49-F238E27FC236}">
                <a16:creationId xmlns:a16="http://schemas.microsoft.com/office/drawing/2014/main" id="{95310CD2-13D5-47C5-891E-3BF9577D4295}"/>
              </a:ext>
            </a:extLst>
          </p:cNvPr>
          <p:cNvSpPr/>
          <p:nvPr/>
        </p:nvSpPr>
        <p:spPr>
          <a:xfrm>
            <a:off x="5961069" y="4049222"/>
            <a:ext cx="2447529" cy="629463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긴급 퀘스트가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발생했는가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1" name="순서도: 처리 110">
            <a:extLst>
              <a:ext uri="{FF2B5EF4-FFF2-40B4-BE49-F238E27FC236}">
                <a16:creationId xmlns:a16="http://schemas.microsoft.com/office/drawing/2014/main" id="{F53142E5-7A3B-4DC3-BB1F-A9493487DEB7}"/>
              </a:ext>
            </a:extLst>
          </p:cNvPr>
          <p:cNvSpPr/>
          <p:nvPr/>
        </p:nvSpPr>
        <p:spPr>
          <a:xfrm>
            <a:off x="6020429" y="5044064"/>
            <a:ext cx="2322754" cy="3193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긴급 퀘스트 발생</a:t>
            </a:r>
          </a:p>
        </p:txBody>
      </p: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2E7E0428-A906-4191-9C84-5B77DBCFC6D4}"/>
              </a:ext>
            </a:extLst>
          </p:cNvPr>
          <p:cNvCxnSpPr>
            <a:cxnSpLocks/>
            <a:stCxn id="65" idx="3"/>
            <a:endCxn id="24" idx="0"/>
          </p:cNvCxnSpPr>
          <p:nvPr/>
        </p:nvCxnSpPr>
        <p:spPr>
          <a:xfrm>
            <a:off x="8440879" y="2401471"/>
            <a:ext cx="3824650" cy="3903440"/>
          </a:xfrm>
          <a:prstGeom prst="bentConnector2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E094CD8E-22B5-4EF0-B04C-6F55F4DEADBD}"/>
              </a:ext>
            </a:extLst>
          </p:cNvPr>
          <p:cNvCxnSpPr>
            <a:cxnSpLocks/>
            <a:stCxn id="65" idx="2"/>
            <a:endCxn id="76" idx="0"/>
          </p:cNvCxnSpPr>
          <p:nvPr/>
        </p:nvCxnSpPr>
        <p:spPr>
          <a:xfrm>
            <a:off x="7181807" y="2680886"/>
            <a:ext cx="4088" cy="384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0684C260-BCAC-47BD-BB50-4DD9CF67A4CD}"/>
              </a:ext>
            </a:extLst>
          </p:cNvPr>
          <p:cNvCxnSpPr>
            <a:cxnSpLocks/>
            <a:stCxn id="76" idx="2"/>
            <a:endCxn id="102" idx="0"/>
          </p:cNvCxnSpPr>
          <p:nvPr/>
        </p:nvCxnSpPr>
        <p:spPr>
          <a:xfrm flipH="1">
            <a:off x="7184833" y="3663165"/>
            <a:ext cx="1062" cy="386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2CBE5C93-4581-485C-8B89-20E133A73AAC}"/>
              </a:ext>
            </a:extLst>
          </p:cNvPr>
          <p:cNvCxnSpPr>
            <a:cxnSpLocks/>
            <a:stCxn id="102" idx="2"/>
            <a:endCxn id="111" idx="0"/>
          </p:cNvCxnSpPr>
          <p:nvPr/>
        </p:nvCxnSpPr>
        <p:spPr>
          <a:xfrm flipH="1">
            <a:off x="7181807" y="4678685"/>
            <a:ext cx="3027" cy="365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1EE88D35-BE08-45F7-A3C3-6D1867878E8F}"/>
              </a:ext>
            </a:extLst>
          </p:cNvPr>
          <p:cNvCxnSpPr>
            <a:cxnSpLocks/>
            <a:stCxn id="33" idx="3"/>
            <a:endCxn id="166" idx="2"/>
          </p:cNvCxnSpPr>
          <p:nvPr/>
        </p:nvCxnSpPr>
        <p:spPr>
          <a:xfrm flipV="1">
            <a:off x="12861044" y="5858423"/>
            <a:ext cx="1305676" cy="4112247"/>
          </a:xfrm>
          <a:prstGeom prst="bentConnector2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순서도: 처리 165">
            <a:extLst>
              <a:ext uri="{FF2B5EF4-FFF2-40B4-BE49-F238E27FC236}">
                <a16:creationId xmlns:a16="http://schemas.microsoft.com/office/drawing/2014/main" id="{7FD0514C-E8B7-4EA2-BD9D-097D779BDEC2}"/>
              </a:ext>
            </a:extLst>
          </p:cNvPr>
          <p:cNvSpPr/>
          <p:nvPr/>
        </p:nvSpPr>
        <p:spPr>
          <a:xfrm>
            <a:off x="13258628" y="5539046"/>
            <a:ext cx="1816184" cy="3193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퀘스트 발생여부</a:t>
            </a:r>
          </a:p>
        </p:txBody>
      </p:sp>
      <p:sp>
        <p:nvSpPr>
          <p:cNvPr id="168" name="순서도: 처리 167">
            <a:extLst>
              <a:ext uri="{FF2B5EF4-FFF2-40B4-BE49-F238E27FC236}">
                <a16:creationId xmlns:a16="http://schemas.microsoft.com/office/drawing/2014/main" id="{057AD311-3241-4AD2-B27C-0BC6BBEFDD3C}"/>
              </a:ext>
            </a:extLst>
          </p:cNvPr>
          <p:cNvSpPr/>
          <p:nvPr/>
        </p:nvSpPr>
        <p:spPr>
          <a:xfrm>
            <a:off x="13258628" y="4396075"/>
            <a:ext cx="1816184" cy="5439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퀘스트 보상 </a:t>
            </a:r>
            <a:r>
              <a:rPr lang="en-US" altLang="ko-KR" sz="1100" dirty="0"/>
              <a:t>or </a:t>
            </a:r>
          </a:p>
          <a:p>
            <a:pPr algn="ctr"/>
            <a:r>
              <a:rPr lang="ko-KR" altLang="en-US" sz="1100" dirty="0" err="1"/>
              <a:t>패널티</a:t>
            </a:r>
            <a:r>
              <a:rPr lang="ko-KR" altLang="en-US" sz="1100" dirty="0"/>
              <a:t> 적용</a:t>
            </a:r>
          </a:p>
        </p:txBody>
      </p:sp>
      <p:sp>
        <p:nvSpPr>
          <p:cNvPr id="169" name="순서도: 처리 168">
            <a:extLst>
              <a:ext uri="{FF2B5EF4-FFF2-40B4-BE49-F238E27FC236}">
                <a16:creationId xmlns:a16="http://schemas.microsoft.com/office/drawing/2014/main" id="{F9E36111-F41C-4D9D-A0D4-DA24BE05D301}"/>
              </a:ext>
            </a:extLst>
          </p:cNvPr>
          <p:cNvSpPr/>
          <p:nvPr/>
        </p:nvSpPr>
        <p:spPr>
          <a:xfrm>
            <a:off x="13258628" y="3336675"/>
            <a:ext cx="1816184" cy="3193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스킬 데이터 적용</a:t>
            </a: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ED9D4005-2415-4CE1-ADAB-4A195FDB397E}"/>
              </a:ext>
            </a:extLst>
          </p:cNvPr>
          <p:cNvCxnSpPr>
            <a:cxnSpLocks/>
            <a:stCxn id="166" idx="0"/>
            <a:endCxn id="168" idx="2"/>
          </p:cNvCxnSpPr>
          <p:nvPr/>
        </p:nvCxnSpPr>
        <p:spPr>
          <a:xfrm flipV="1">
            <a:off x="14166720" y="4939981"/>
            <a:ext cx="0" cy="599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0652DB83-7CBB-45ED-ACBE-D02D423BC1E4}"/>
              </a:ext>
            </a:extLst>
          </p:cNvPr>
          <p:cNvCxnSpPr>
            <a:cxnSpLocks/>
            <a:stCxn id="168" idx="0"/>
            <a:endCxn id="169" idx="2"/>
          </p:cNvCxnSpPr>
          <p:nvPr/>
        </p:nvCxnSpPr>
        <p:spPr>
          <a:xfrm flipV="1">
            <a:off x="14166720" y="3656051"/>
            <a:ext cx="0" cy="740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45A7CA9D-39AF-4891-854C-56B40571D128}"/>
              </a:ext>
            </a:extLst>
          </p:cNvPr>
          <p:cNvCxnSpPr>
            <a:cxnSpLocks/>
            <a:stCxn id="169" idx="0"/>
            <a:endCxn id="8" idx="3"/>
          </p:cNvCxnSpPr>
          <p:nvPr/>
        </p:nvCxnSpPr>
        <p:spPr>
          <a:xfrm rot="16200000" flipV="1">
            <a:off x="7216814" y="-3613232"/>
            <a:ext cx="1818176" cy="12081637"/>
          </a:xfrm>
          <a:prstGeom prst="bentConnector2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순서도: 문서 185">
            <a:extLst>
              <a:ext uri="{FF2B5EF4-FFF2-40B4-BE49-F238E27FC236}">
                <a16:creationId xmlns:a16="http://schemas.microsoft.com/office/drawing/2014/main" id="{B9137F1D-FD4A-4B90-93E8-5E086082864D}"/>
              </a:ext>
            </a:extLst>
          </p:cNvPr>
          <p:cNvSpPr/>
          <p:nvPr/>
        </p:nvSpPr>
        <p:spPr>
          <a:xfrm>
            <a:off x="6024519" y="6076542"/>
            <a:ext cx="2314574" cy="64008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메신저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퀘스트 출력</a:t>
            </a:r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D20ECA42-7536-4C0E-980B-A7C01DF4E6A9}"/>
              </a:ext>
            </a:extLst>
          </p:cNvPr>
          <p:cNvCxnSpPr>
            <a:cxnSpLocks/>
            <a:stCxn id="111" idx="2"/>
            <a:endCxn id="186" idx="0"/>
          </p:cNvCxnSpPr>
          <p:nvPr/>
        </p:nvCxnSpPr>
        <p:spPr>
          <a:xfrm>
            <a:off x="7181806" y="5363440"/>
            <a:ext cx="0" cy="71310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순서도: 판단 195">
            <a:extLst>
              <a:ext uri="{FF2B5EF4-FFF2-40B4-BE49-F238E27FC236}">
                <a16:creationId xmlns:a16="http://schemas.microsoft.com/office/drawing/2014/main" id="{67E2EE0B-D7A2-4EBB-9126-4043757BD0C7}"/>
              </a:ext>
            </a:extLst>
          </p:cNvPr>
          <p:cNvSpPr/>
          <p:nvPr/>
        </p:nvSpPr>
        <p:spPr>
          <a:xfrm>
            <a:off x="9433979" y="3253916"/>
            <a:ext cx="2447529" cy="629463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메인 퀘스트가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발생했는가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7" name="순서도: 처리 196">
            <a:extLst>
              <a:ext uri="{FF2B5EF4-FFF2-40B4-BE49-F238E27FC236}">
                <a16:creationId xmlns:a16="http://schemas.microsoft.com/office/drawing/2014/main" id="{6AA1772E-1C68-43E1-9F59-DF623D7D2F10}"/>
              </a:ext>
            </a:extLst>
          </p:cNvPr>
          <p:cNvSpPr/>
          <p:nvPr/>
        </p:nvSpPr>
        <p:spPr>
          <a:xfrm>
            <a:off x="9496365" y="4205381"/>
            <a:ext cx="2322754" cy="3193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메인 퀘스트 발생</a:t>
            </a:r>
          </a:p>
        </p:txBody>
      </p:sp>
      <p:sp>
        <p:nvSpPr>
          <p:cNvPr id="198" name="순서도: 문서 197">
            <a:extLst>
              <a:ext uri="{FF2B5EF4-FFF2-40B4-BE49-F238E27FC236}">
                <a16:creationId xmlns:a16="http://schemas.microsoft.com/office/drawing/2014/main" id="{16677FA7-D03C-4A8D-B31A-F0C87E4482D0}"/>
              </a:ext>
            </a:extLst>
          </p:cNvPr>
          <p:cNvSpPr/>
          <p:nvPr/>
        </p:nvSpPr>
        <p:spPr>
          <a:xfrm>
            <a:off x="9504545" y="4809404"/>
            <a:ext cx="2314574" cy="64008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메신저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퀘스트 출력</a:t>
            </a: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C9E62148-CB9B-4E7F-A13E-A64D259BB7C1}"/>
              </a:ext>
            </a:extLst>
          </p:cNvPr>
          <p:cNvCxnSpPr>
            <a:cxnSpLocks/>
            <a:stCxn id="102" idx="3"/>
            <a:endCxn id="196" idx="0"/>
          </p:cNvCxnSpPr>
          <p:nvPr/>
        </p:nvCxnSpPr>
        <p:spPr>
          <a:xfrm flipV="1">
            <a:off x="8408597" y="3253915"/>
            <a:ext cx="2249146" cy="1110038"/>
          </a:xfrm>
          <a:prstGeom prst="bentConnector4">
            <a:avLst>
              <a:gd name="adj1" fmla="val 22795"/>
              <a:gd name="adj2" fmla="val 120594"/>
            </a:avLst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2056C28B-2C7D-46EB-986F-A497AA829378}"/>
              </a:ext>
            </a:extLst>
          </p:cNvPr>
          <p:cNvCxnSpPr>
            <a:cxnSpLocks/>
            <a:stCxn id="6" idx="3"/>
            <a:endCxn id="65" idx="0"/>
          </p:cNvCxnSpPr>
          <p:nvPr/>
        </p:nvCxnSpPr>
        <p:spPr>
          <a:xfrm flipV="1">
            <a:off x="2432487" y="2122057"/>
            <a:ext cx="4749321" cy="1596414"/>
          </a:xfrm>
          <a:prstGeom prst="bentConnector4">
            <a:avLst>
              <a:gd name="adj1" fmla="val 4877"/>
              <a:gd name="adj2" fmla="val 114320"/>
            </a:avLst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097BE95B-E4BF-48F1-B624-BDBBB2D4C44A}"/>
              </a:ext>
            </a:extLst>
          </p:cNvPr>
          <p:cNvCxnSpPr>
            <a:cxnSpLocks/>
            <a:stCxn id="196" idx="2"/>
            <a:endCxn id="197" idx="0"/>
          </p:cNvCxnSpPr>
          <p:nvPr/>
        </p:nvCxnSpPr>
        <p:spPr>
          <a:xfrm flipH="1">
            <a:off x="10657743" y="3883378"/>
            <a:ext cx="1" cy="322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7B522D46-E8EB-46B8-8844-395B28D269E8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>
            <a:off x="10657742" y="4524758"/>
            <a:ext cx="4090" cy="284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D15DA9C1-E4C1-4E6B-A298-D9B5AF1FF152}"/>
              </a:ext>
            </a:extLst>
          </p:cNvPr>
          <p:cNvCxnSpPr>
            <a:cxnSpLocks/>
            <a:stCxn id="198" idx="2"/>
          </p:cNvCxnSpPr>
          <p:nvPr/>
        </p:nvCxnSpPr>
        <p:spPr>
          <a:xfrm rot="16200000" flipH="1">
            <a:off x="11311448" y="4757553"/>
            <a:ext cx="313436" cy="1612669"/>
          </a:xfrm>
          <a:prstGeom prst="bentConnector2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B390CB73-2B1C-4D55-97F6-BDDBFFB44E3A}"/>
              </a:ext>
            </a:extLst>
          </p:cNvPr>
          <p:cNvSpPr txBox="1"/>
          <p:nvPr/>
        </p:nvSpPr>
        <p:spPr>
          <a:xfrm>
            <a:off x="1607584" y="4189864"/>
            <a:ext cx="56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Yes</a:t>
            </a:r>
            <a:endParaRPr lang="ko-KR" altLang="en-US" sz="1400" b="1" dirty="0"/>
          </a:p>
        </p:txBody>
      </p:sp>
      <p:sp>
        <p:nvSpPr>
          <p:cNvPr id="229" name="순서도: 문서 228">
            <a:extLst>
              <a:ext uri="{FF2B5EF4-FFF2-40B4-BE49-F238E27FC236}">
                <a16:creationId xmlns:a16="http://schemas.microsoft.com/office/drawing/2014/main" id="{53A28236-3051-4303-9F0D-8E7CBFF33831}"/>
              </a:ext>
            </a:extLst>
          </p:cNvPr>
          <p:cNvSpPr/>
          <p:nvPr/>
        </p:nvSpPr>
        <p:spPr>
          <a:xfrm>
            <a:off x="749798" y="7084656"/>
            <a:ext cx="1572226" cy="64008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해당 엔딩 출력</a:t>
            </a:r>
          </a:p>
        </p:txBody>
      </p: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E83372C9-218E-457D-AED2-FA52AE3BE874}"/>
              </a:ext>
            </a:extLst>
          </p:cNvPr>
          <p:cNvCxnSpPr>
            <a:cxnSpLocks/>
            <a:stCxn id="6" idx="2"/>
            <a:endCxn id="229" idx="0"/>
          </p:cNvCxnSpPr>
          <p:nvPr/>
        </p:nvCxnSpPr>
        <p:spPr>
          <a:xfrm flipH="1">
            <a:off x="1535912" y="4185252"/>
            <a:ext cx="12147" cy="2899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862B9377-C65C-4CE0-A6F2-DE89F2F4A21C}"/>
              </a:ext>
            </a:extLst>
          </p:cNvPr>
          <p:cNvCxnSpPr>
            <a:cxnSpLocks/>
            <a:stCxn id="229" idx="2"/>
            <a:endCxn id="5" idx="0"/>
          </p:cNvCxnSpPr>
          <p:nvPr/>
        </p:nvCxnSpPr>
        <p:spPr>
          <a:xfrm>
            <a:off x="1535912" y="7682421"/>
            <a:ext cx="2619" cy="2368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83DB941F-7F2E-4B6B-A5A1-35CA15004A23}"/>
              </a:ext>
            </a:extLst>
          </p:cNvPr>
          <p:cNvSpPr txBox="1"/>
          <p:nvPr/>
        </p:nvSpPr>
        <p:spPr>
          <a:xfrm>
            <a:off x="7185895" y="2647289"/>
            <a:ext cx="56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Yes</a:t>
            </a:r>
            <a:endParaRPr lang="ko-KR" altLang="en-US" sz="14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FA95CE0-0056-430B-B383-BDC557F07C7D}"/>
              </a:ext>
            </a:extLst>
          </p:cNvPr>
          <p:cNvSpPr txBox="1"/>
          <p:nvPr/>
        </p:nvSpPr>
        <p:spPr>
          <a:xfrm>
            <a:off x="7140490" y="4689553"/>
            <a:ext cx="56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Yes</a:t>
            </a:r>
            <a:endParaRPr lang="ko-KR" altLang="en-US" sz="1400" b="1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E845463-AF4B-4E4A-A5A6-8122531F1944}"/>
              </a:ext>
            </a:extLst>
          </p:cNvPr>
          <p:cNvSpPr txBox="1"/>
          <p:nvPr/>
        </p:nvSpPr>
        <p:spPr>
          <a:xfrm>
            <a:off x="10662801" y="3834059"/>
            <a:ext cx="56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Yes</a:t>
            </a:r>
            <a:endParaRPr lang="ko-KR" altLang="en-US" sz="1400" b="1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B39E4C4-0BF1-4978-9427-07F2F6CBB5BB}"/>
              </a:ext>
            </a:extLst>
          </p:cNvPr>
          <p:cNvSpPr txBox="1"/>
          <p:nvPr/>
        </p:nvSpPr>
        <p:spPr>
          <a:xfrm>
            <a:off x="12280822" y="8152035"/>
            <a:ext cx="1100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스킬투자</a:t>
            </a:r>
            <a:endParaRPr lang="ko-KR" altLang="en-US" sz="1400" b="1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FD77D03-988B-436C-9D92-D43D3B6791F3}"/>
              </a:ext>
            </a:extLst>
          </p:cNvPr>
          <p:cNvSpPr txBox="1"/>
          <p:nvPr/>
        </p:nvSpPr>
        <p:spPr>
          <a:xfrm>
            <a:off x="8323265" y="4003120"/>
            <a:ext cx="56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</a:t>
            </a:r>
            <a:endParaRPr lang="ko-KR" altLang="en-US" sz="1400" b="1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6EFA94A-86DE-404A-A43C-4C5D88D72E5E}"/>
              </a:ext>
            </a:extLst>
          </p:cNvPr>
          <p:cNvSpPr txBox="1"/>
          <p:nvPr/>
        </p:nvSpPr>
        <p:spPr>
          <a:xfrm>
            <a:off x="2310234" y="3383115"/>
            <a:ext cx="56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</a:t>
            </a:r>
            <a:endParaRPr lang="ko-KR" altLang="en-US" sz="1400" b="1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476F8B8-F21E-47EC-B0E1-11B03AF964C4}"/>
              </a:ext>
            </a:extLst>
          </p:cNvPr>
          <p:cNvSpPr txBox="1"/>
          <p:nvPr/>
        </p:nvSpPr>
        <p:spPr>
          <a:xfrm>
            <a:off x="10880921" y="7182413"/>
            <a:ext cx="56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</a:t>
            </a:r>
            <a:endParaRPr lang="ko-KR" altLang="en-US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AEF20F-55E0-48EA-A254-3415E10BF441}"/>
              </a:ext>
            </a:extLst>
          </p:cNvPr>
          <p:cNvSpPr txBox="1"/>
          <p:nvPr/>
        </p:nvSpPr>
        <p:spPr>
          <a:xfrm>
            <a:off x="8436791" y="2122058"/>
            <a:ext cx="56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</a:t>
            </a:r>
            <a:endParaRPr lang="ko-KR" altLang="en-US" sz="1400" b="1" dirty="0"/>
          </a:p>
        </p:txBody>
      </p:sp>
      <p:sp>
        <p:nvSpPr>
          <p:cNvPr id="57" name="순서도: 문서 56">
            <a:extLst>
              <a:ext uri="{FF2B5EF4-FFF2-40B4-BE49-F238E27FC236}">
                <a16:creationId xmlns:a16="http://schemas.microsoft.com/office/drawing/2014/main" id="{76274CBC-A052-4E5A-BF2D-1881EEBBE7BB}"/>
              </a:ext>
            </a:extLst>
          </p:cNvPr>
          <p:cNvSpPr/>
          <p:nvPr/>
        </p:nvSpPr>
        <p:spPr>
          <a:xfrm>
            <a:off x="659089" y="2081182"/>
            <a:ext cx="1768848" cy="598963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변경된 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시스템 지표 값 출력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2E65830-500F-4048-9290-294EA65E8BBF}"/>
              </a:ext>
            </a:extLst>
          </p:cNvPr>
          <p:cNvCxnSpPr>
            <a:cxnSpLocks/>
            <a:stCxn id="57" idx="2"/>
            <a:endCxn id="6" idx="0"/>
          </p:cNvCxnSpPr>
          <p:nvPr/>
        </p:nvCxnSpPr>
        <p:spPr>
          <a:xfrm>
            <a:off x="1543514" y="2640547"/>
            <a:ext cx="4545" cy="61114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82718140-5E33-40A2-A83B-3B7246626B04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 flipH="1">
            <a:off x="11295058" y="7888297"/>
            <a:ext cx="1949917" cy="8970"/>
          </a:xfrm>
          <a:prstGeom prst="bentConnector5">
            <a:avLst>
              <a:gd name="adj1" fmla="val -11724"/>
              <a:gd name="adj2" fmla="val -14097324"/>
              <a:gd name="adj3" fmla="val 100199"/>
            </a:avLst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AFBF3B5C-FF8E-4619-9909-4DC3ADAB3367}"/>
              </a:ext>
            </a:extLst>
          </p:cNvPr>
          <p:cNvSpPr/>
          <p:nvPr/>
        </p:nvSpPr>
        <p:spPr>
          <a:xfrm>
            <a:off x="6541333" y="7266338"/>
            <a:ext cx="1280944" cy="3193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주사위를 던진다</a:t>
            </a:r>
            <a:endParaRPr lang="ko-KR" altLang="en-US" sz="11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291DD05-1316-4173-AAF5-CBB4B56A7EA9}"/>
              </a:ext>
            </a:extLst>
          </p:cNvPr>
          <p:cNvCxnSpPr>
            <a:cxnSpLocks/>
            <a:stCxn id="186" idx="2"/>
            <a:endCxn id="56" idx="0"/>
          </p:cNvCxnSpPr>
          <p:nvPr/>
        </p:nvCxnSpPr>
        <p:spPr>
          <a:xfrm flipH="1">
            <a:off x="7181806" y="6674307"/>
            <a:ext cx="1" cy="5920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C062262F-7D12-4983-B903-59E52CEFB438}"/>
              </a:ext>
            </a:extLst>
          </p:cNvPr>
          <p:cNvSpPr/>
          <p:nvPr/>
        </p:nvSpPr>
        <p:spPr>
          <a:xfrm>
            <a:off x="6102652" y="8057947"/>
            <a:ext cx="2158306" cy="629463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긴급퀘스트</a:t>
            </a:r>
            <a:r>
              <a:rPr lang="ko-KR" altLang="en-US" sz="1100" b="1" dirty="0">
                <a:solidFill>
                  <a:schemeClr val="tx1"/>
                </a:solidFill>
              </a:rPr>
              <a:t> 조건을 만족했는가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428C74-D11A-4A9E-8697-9314895E3A6A}"/>
              </a:ext>
            </a:extLst>
          </p:cNvPr>
          <p:cNvSpPr txBox="1"/>
          <p:nvPr/>
        </p:nvSpPr>
        <p:spPr>
          <a:xfrm>
            <a:off x="7191672" y="8833909"/>
            <a:ext cx="56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Yes</a:t>
            </a:r>
            <a:endParaRPr lang="ko-KR" altLang="en-US" sz="1400" b="1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EBD9669-787F-4EB5-AFC4-C7558AC534B6}"/>
              </a:ext>
            </a:extLst>
          </p:cNvPr>
          <p:cNvCxnSpPr>
            <a:cxnSpLocks/>
            <a:stCxn id="61" idx="2"/>
            <a:endCxn id="33" idx="1"/>
          </p:cNvCxnSpPr>
          <p:nvPr/>
        </p:nvCxnSpPr>
        <p:spPr>
          <a:xfrm rot="16200000" flipH="1">
            <a:off x="8834396" y="7034818"/>
            <a:ext cx="1283260" cy="4588443"/>
          </a:xfrm>
          <a:prstGeom prst="bentConnector2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3F3960E-906C-4676-912F-6E2C80591980}"/>
              </a:ext>
            </a:extLst>
          </p:cNvPr>
          <p:cNvSpPr txBox="1"/>
          <p:nvPr/>
        </p:nvSpPr>
        <p:spPr>
          <a:xfrm>
            <a:off x="3673905" y="8062514"/>
            <a:ext cx="56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</a:t>
            </a:r>
            <a:endParaRPr lang="ko-KR" altLang="en-US" sz="1400" b="1" dirty="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30CDD611-39E9-4DDC-A129-A96AA4DE7EAC}"/>
              </a:ext>
            </a:extLst>
          </p:cNvPr>
          <p:cNvCxnSpPr>
            <a:cxnSpLocks/>
            <a:stCxn id="61" idx="1"/>
            <a:endCxn id="229" idx="3"/>
          </p:cNvCxnSpPr>
          <p:nvPr/>
        </p:nvCxnSpPr>
        <p:spPr>
          <a:xfrm rot="10800000">
            <a:off x="2322024" y="7404697"/>
            <a:ext cx="3780628" cy="96798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A35F04A-222A-4408-8DDC-7D787975500C}"/>
              </a:ext>
            </a:extLst>
          </p:cNvPr>
          <p:cNvCxnSpPr>
            <a:cxnSpLocks/>
            <a:stCxn id="56" idx="2"/>
            <a:endCxn id="61" idx="0"/>
          </p:cNvCxnSpPr>
          <p:nvPr/>
        </p:nvCxnSpPr>
        <p:spPr>
          <a:xfrm>
            <a:off x="7181805" y="7585714"/>
            <a:ext cx="0" cy="472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F504E6A0-D4DF-4623-9BFA-F8CBC6215D80}"/>
              </a:ext>
            </a:extLst>
          </p:cNvPr>
          <p:cNvSpPr/>
          <p:nvPr/>
        </p:nvSpPr>
        <p:spPr>
          <a:xfrm>
            <a:off x="9297554" y="8528836"/>
            <a:ext cx="1280944" cy="3193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메인퀘스트</a:t>
            </a:r>
            <a:endParaRPr lang="en-US" altLang="ko-KR" sz="1100" dirty="0"/>
          </a:p>
          <a:p>
            <a:pPr algn="ctr"/>
            <a:r>
              <a:rPr lang="ko-KR" altLang="en-US" sz="1100" dirty="0"/>
              <a:t>클리어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725ECDB-4600-45F9-8945-DE920B373690}"/>
              </a:ext>
            </a:extLst>
          </p:cNvPr>
          <p:cNvCxnSpPr>
            <a:cxnSpLocks/>
            <a:stCxn id="27" idx="2"/>
            <a:endCxn id="75" idx="0"/>
          </p:cNvCxnSpPr>
          <p:nvPr/>
        </p:nvCxnSpPr>
        <p:spPr>
          <a:xfrm flipH="1">
            <a:off x="9938027" y="7838259"/>
            <a:ext cx="2330125" cy="690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8FA3D11-6C44-4D5D-9DD9-ABBFC5B38548}"/>
              </a:ext>
            </a:extLst>
          </p:cNvPr>
          <p:cNvSpPr txBox="1"/>
          <p:nvPr/>
        </p:nvSpPr>
        <p:spPr>
          <a:xfrm>
            <a:off x="10143687" y="7842110"/>
            <a:ext cx="1100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메인퀘스트</a:t>
            </a:r>
            <a:endParaRPr lang="ko-KR" altLang="en-US" sz="1400" b="1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6ECBB2C9-9DC6-4509-A1E4-DACB691D9792}"/>
              </a:ext>
            </a:extLst>
          </p:cNvPr>
          <p:cNvCxnSpPr>
            <a:cxnSpLocks/>
            <a:stCxn id="75" idx="2"/>
            <a:endCxn id="33" idx="1"/>
          </p:cNvCxnSpPr>
          <p:nvPr/>
        </p:nvCxnSpPr>
        <p:spPr>
          <a:xfrm>
            <a:off x="9938026" y="8848213"/>
            <a:ext cx="1832222" cy="1122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판단 72">
            <a:extLst>
              <a:ext uri="{FF2B5EF4-FFF2-40B4-BE49-F238E27FC236}">
                <a16:creationId xmlns:a16="http://schemas.microsoft.com/office/drawing/2014/main" id="{422CADA0-3A78-4AD3-A369-75FFF36710B5}"/>
              </a:ext>
            </a:extLst>
          </p:cNvPr>
          <p:cNvSpPr/>
          <p:nvPr/>
        </p:nvSpPr>
        <p:spPr>
          <a:xfrm>
            <a:off x="2877284" y="2122057"/>
            <a:ext cx="2890921" cy="558828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이전 턴에 </a:t>
            </a:r>
            <a:r>
              <a:rPr lang="ko-KR" altLang="en-US" sz="1100" b="1" dirty="0" err="1">
                <a:solidFill>
                  <a:schemeClr val="tx1"/>
                </a:solidFill>
              </a:rPr>
              <a:t>딜상힌</a:t>
            </a:r>
            <a:r>
              <a:rPr lang="ko-KR" altLang="en-US" sz="1100" b="1" dirty="0">
                <a:solidFill>
                  <a:schemeClr val="tx1"/>
                </a:solidFill>
              </a:rPr>
              <a:t> 퀘스트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메인</a:t>
            </a:r>
            <a:r>
              <a:rPr lang="en-US" altLang="ko-KR" sz="1100" b="1" dirty="0">
                <a:solidFill>
                  <a:schemeClr val="tx1"/>
                </a:solidFill>
              </a:rPr>
              <a:t>,</a:t>
            </a:r>
            <a:r>
              <a:rPr lang="ko-KR" altLang="en-US" sz="1100" b="1" dirty="0">
                <a:solidFill>
                  <a:schemeClr val="tx1"/>
                </a:solidFill>
              </a:rPr>
              <a:t>긴급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r>
              <a:rPr lang="ko-KR" altLang="en-US" sz="1100" b="1" dirty="0">
                <a:solidFill>
                  <a:schemeClr val="tx1"/>
                </a:solidFill>
              </a:rPr>
              <a:t>가 있는가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1B21BBC-781F-46A5-834B-C37DD41FF885}"/>
              </a:ext>
            </a:extLst>
          </p:cNvPr>
          <p:cNvCxnSpPr>
            <a:cxnSpLocks/>
            <a:stCxn id="6" idx="3"/>
            <a:endCxn id="73" idx="0"/>
          </p:cNvCxnSpPr>
          <p:nvPr/>
        </p:nvCxnSpPr>
        <p:spPr>
          <a:xfrm flipV="1">
            <a:off x="2432487" y="2122057"/>
            <a:ext cx="1890258" cy="1596414"/>
          </a:xfrm>
          <a:prstGeom prst="bentConnector4">
            <a:avLst>
              <a:gd name="adj1" fmla="val 11765"/>
              <a:gd name="adj2" fmla="val 114320"/>
            </a:avLst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문서 86">
            <a:extLst>
              <a:ext uri="{FF2B5EF4-FFF2-40B4-BE49-F238E27FC236}">
                <a16:creationId xmlns:a16="http://schemas.microsoft.com/office/drawing/2014/main" id="{BA0461F5-C705-45A3-8156-0401B6DB3DA6}"/>
              </a:ext>
            </a:extLst>
          </p:cNvPr>
          <p:cNvSpPr/>
          <p:nvPr/>
        </p:nvSpPr>
        <p:spPr>
          <a:xfrm>
            <a:off x="3176391" y="3073069"/>
            <a:ext cx="2314574" cy="64008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스토리보드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클리어한 퀘스트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메인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긴급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r>
              <a:rPr lang="ko-KR" altLang="en-US" sz="1100" b="1" dirty="0">
                <a:solidFill>
                  <a:schemeClr val="tx1"/>
                </a:solidFill>
              </a:rPr>
              <a:t> 메시지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C352334-A2E3-462F-A44E-803B05C5538A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4329590" y="2688555"/>
            <a:ext cx="4088" cy="384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52184C1-73BF-4926-90E0-9BCE27482A3E}"/>
              </a:ext>
            </a:extLst>
          </p:cNvPr>
          <p:cNvSpPr txBox="1"/>
          <p:nvPr/>
        </p:nvSpPr>
        <p:spPr>
          <a:xfrm>
            <a:off x="4727154" y="2724960"/>
            <a:ext cx="56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Yes</a:t>
            </a:r>
            <a:endParaRPr lang="ko-KR" altLang="en-US" sz="1400" b="1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C748BEFA-6977-45D7-987C-502B4E632A8A}"/>
              </a:ext>
            </a:extLst>
          </p:cNvPr>
          <p:cNvCxnSpPr>
            <a:cxnSpLocks/>
            <a:stCxn id="87" idx="2"/>
          </p:cNvCxnSpPr>
          <p:nvPr/>
        </p:nvCxnSpPr>
        <p:spPr>
          <a:xfrm rot="16200000" flipH="1">
            <a:off x="5643743" y="2360769"/>
            <a:ext cx="186684" cy="2806814"/>
          </a:xfrm>
          <a:prstGeom prst="bentConnector2">
            <a:avLst/>
          </a:prstGeom>
          <a:ln w="381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15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114</Words>
  <Application>Microsoft Office PowerPoint</Application>
  <PresentationFormat>사용자 지정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민규</dc:creator>
  <cp:lastModifiedBy>이 민규</cp:lastModifiedBy>
  <cp:revision>23</cp:revision>
  <dcterms:created xsi:type="dcterms:W3CDTF">2020-12-03T12:17:49Z</dcterms:created>
  <dcterms:modified xsi:type="dcterms:W3CDTF">2020-12-17T12:40:40Z</dcterms:modified>
</cp:coreProperties>
</file>