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4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74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05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37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230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82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5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3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3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4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84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23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38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909A-5382-46FE-9971-190387B1DAFD}" type="datetimeFigureOut">
              <a:rPr lang="es-ES" smtClean="0"/>
              <a:t>05/09/2023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1394B8-79BA-4F03-8118-6266CF444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31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D19A-8EB7-B04F-2743-2EDEF3127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Garapena</a:t>
            </a:r>
            <a:r>
              <a:rPr lang="es-ES" dirty="0"/>
              <a:t> </a:t>
            </a:r>
            <a:r>
              <a:rPr lang="es-ES" dirty="0" err="1"/>
              <a:t>Bezero</a:t>
            </a:r>
            <a:r>
              <a:rPr lang="es-ES" dirty="0"/>
              <a:t> </a:t>
            </a:r>
            <a:r>
              <a:rPr lang="es-ES" dirty="0" err="1"/>
              <a:t>Ingurunean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963750-1711-AE33-3DEA-04D268C54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Sarrera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0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7530-C3DE-7B0E-2884-B3AC0024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Garapena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97351-41B9-C806-0A10-94D21E64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64906"/>
            <a:ext cx="4195666" cy="4576458"/>
          </a:xfrm>
        </p:spPr>
        <p:txBody>
          <a:bodyPr/>
          <a:lstStyle/>
          <a:p>
            <a:r>
              <a:rPr lang="es-E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Zer</a:t>
            </a:r>
            <a:r>
              <a:rPr lang="es-E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da?</a:t>
            </a:r>
          </a:p>
          <a:p>
            <a:pPr lvl="1"/>
            <a:r>
              <a:rPr lang="es-ES" dirty="0" err="1"/>
              <a:t>Webguneak</a:t>
            </a:r>
            <a:r>
              <a:rPr lang="es-ES" dirty="0"/>
              <a:t> </a:t>
            </a:r>
            <a:r>
              <a:rPr lang="es-ES" dirty="0" err="1"/>
              <a:t>sortzeko</a:t>
            </a:r>
            <a:r>
              <a:rPr lang="es-ES" dirty="0"/>
              <a:t> eta </a:t>
            </a:r>
            <a:r>
              <a:rPr lang="es-ES" dirty="0" err="1"/>
              <a:t>mantentzeko</a:t>
            </a:r>
            <a:r>
              <a:rPr lang="es-ES" dirty="0"/>
              <a:t> </a:t>
            </a:r>
            <a:r>
              <a:rPr lang="es-ES" dirty="0" err="1"/>
              <a:t>prozesua</a:t>
            </a:r>
            <a:r>
              <a:rPr lang="es-ES" dirty="0"/>
              <a:t> da. </a:t>
            </a:r>
          </a:p>
          <a:p>
            <a:pPr lvl="1"/>
            <a:r>
              <a:rPr lang="es-ES" dirty="0" err="1"/>
              <a:t>Ekintza</a:t>
            </a:r>
            <a:r>
              <a:rPr lang="es-ES" dirty="0"/>
              <a:t> </a:t>
            </a:r>
            <a:r>
              <a:rPr lang="es-ES" dirty="0" err="1"/>
              <a:t>sorta</a:t>
            </a:r>
            <a:r>
              <a:rPr lang="es-ES" dirty="0"/>
              <a:t> </a:t>
            </a:r>
            <a:r>
              <a:rPr lang="es-ES" dirty="0" err="1"/>
              <a:t>zabala</a:t>
            </a:r>
            <a:r>
              <a:rPr lang="es-ES" dirty="0"/>
              <a:t> </a:t>
            </a:r>
            <a:r>
              <a:rPr lang="es-ES" dirty="0" err="1"/>
              <a:t>ekar</a:t>
            </a:r>
            <a:r>
              <a:rPr lang="es-ES" dirty="0"/>
              <a:t> </a:t>
            </a:r>
            <a:r>
              <a:rPr lang="es-ES" dirty="0" err="1"/>
              <a:t>dezake</a:t>
            </a:r>
            <a:r>
              <a:rPr lang="es-ES" dirty="0"/>
              <a:t>, </a:t>
            </a:r>
            <a:r>
              <a:rPr lang="es-ES" dirty="0" err="1"/>
              <a:t>kodifikaziotik</a:t>
            </a:r>
            <a:r>
              <a:rPr lang="es-ES" dirty="0"/>
              <a:t> eta </a:t>
            </a:r>
            <a:r>
              <a:rPr lang="es-ES" dirty="0" err="1"/>
              <a:t>diseinutik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eta </a:t>
            </a:r>
            <a:r>
              <a:rPr lang="es-ES" dirty="0" err="1"/>
              <a:t>edukien</a:t>
            </a:r>
            <a:r>
              <a:rPr lang="es-ES" dirty="0"/>
              <a:t> </a:t>
            </a:r>
            <a:r>
              <a:rPr lang="es-ES" dirty="0" err="1"/>
              <a:t>kudeaketara</a:t>
            </a:r>
            <a:r>
              <a:rPr lang="es-ES" dirty="0"/>
              <a:t> eta web </a:t>
            </a:r>
            <a:r>
              <a:rPr lang="es-ES" dirty="0" err="1"/>
              <a:t>zerbitzariaren</a:t>
            </a:r>
            <a:r>
              <a:rPr lang="es-ES" dirty="0"/>
              <a:t> </a:t>
            </a:r>
            <a:r>
              <a:rPr lang="es-ES" dirty="0" err="1"/>
              <a:t>administraziora</a:t>
            </a:r>
            <a:r>
              <a:rPr lang="es-ES" dirty="0"/>
              <a:t> arte.</a:t>
            </a:r>
          </a:p>
          <a:p>
            <a:pPr lvl="1"/>
            <a:r>
              <a:rPr lang="es-ES" dirty="0" err="1"/>
              <a:t>Programazio-lengoaiak</a:t>
            </a:r>
            <a:r>
              <a:rPr lang="es-ES" dirty="0"/>
              <a:t> </a:t>
            </a:r>
            <a:r>
              <a:rPr lang="es-ES" dirty="0" err="1"/>
              <a:t>erabiltzen</a:t>
            </a:r>
            <a:r>
              <a:rPr lang="es-ES" dirty="0"/>
              <a:t> </a:t>
            </a:r>
            <a:r>
              <a:rPr lang="es-ES" dirty="0" err="1"/>
              <a:t>dira</a:t>
            </a:r>
            <a:r>
              <a:rPr lang="es-ES" dirty="0"/>
              <a:t>: HTML/CSS, PHP, JavaScript, eta </a:t>
            </a:r>
            <a:r>
              <a:rPr lang="es-ES" dirty="0" err="1"/>
              <a:t>beste</a:t>
            </a:r>
            <a:r>
              <a:rPr lang="es-ES" dirty="0"/>
              <a:t> </a:t>
            </a:r>
            <a:r>
              <a:rPr lang="es-ES" dirty="0" err="1"/>
              <a:t>asko</a:t>
            </a:r>
            <a:r>
              <a:rPr lang="es-ES" dirty="0"/>
              <a:t>, </a:t>
            </a:r>
          </a:p>
          <a:p>
            <a:pPr lvl="2"/>
            <a:r>
              <a:rPr lang="es-ES" dirty="0" err="1"/>
              <a:t>webgunea</a:t>
            </a:r>
            <a:r>
              <a:rPr lang="es-ES" dirty="0"/>
              <a:t> </a:t>
            </a:r>
            <a:r>
              <a:rPr lang="es-ES" dirty="0" err="1"/>
              <a:t>praktikoa</a:t>
            </a:r>
            <a:r>
              <a:rPr lang="es-ES" dirty="0"/>
              <a:t>, </a:t>
            </a:r>
            <a:r>
              <a:rPr lang="es-ES" dirty="0" err="1"/>
              <a:t>dinamikoa</a:t>
            </a:r>
            <a:r>
              <a:rPr lang="es-ES" dirty="0"/>
              <a:t> eta </a:t>
            </a:r>
            <a:r>
              <a:rPr lang="es-ES" dirty="0" err="1"/>
              <a:t>arina</a:t>
            </a:r>
            <a:r>
              <a:rPr lang="es-ES" dirty="0"/>
              <a:t> </a:t>
            </a:r>
            <a:r>
              <a:rPr lang="es-ES" dirty="0" err="1"/>
              <a:t>izatea</a:t>
            </a:r>
            <a:r>
              <a:rPr lang="es-ES" dirty="0"/>
              <a:t> </a:t>
            </a:r>
            <a:r>
              <a:rPr lang="es-ES" dirty="0" err="1"/>
              <a:t>nahi</a:t>
            </a:r>
            <a:r>
              <a:rPr lang="es-ES" dirty="0"/>
              <a:t> da</a:t>
            </a:r>
          </a:p>
        </p:txBody>
      </p:sp>
      <p:pic>
        <p:nvPicPr>
          <p:cNvPr id="1026" name="Picture 2" descr="✓ Ciclo Formativo - Grado Sup. Desarrollo de Aplicaciones WEB - DAW ▷">
            <a:extLst>
              <a:ext uri="{FF2B5EF4-FFF2-40B4-BE49-F238E27FC236}">
                <a16:creationId xmlns:a16="http://schemas.microsoft.com/office/drawing/2014/main" id="{E1B01AA9-A3FF-5EB2-9D47-C4D8A124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92" y="2576496"/>
            <a:ext cx="3558309" cy="22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7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5DF7-40C8-9396-2B0E-3FAF75A3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Teknologiak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F111D-89B1-DC25-0856-1D731135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23528"/>
            <a:ext cx="6347714" cy="4417836"/>
          </a:xfrm>
        </p:spPr>
        <p:txBody>
          <a:bodyPr>
            <a:normAutofit/>
          </a:bodyPr>
          <a:lstStyle/>
          <a:p>
            <a:r>
              <a:rPr lang="es-ES" sz="2400" dirty="0"/>
              <a:t>Bi </a:t>
            </a:r>
            <a:r>
              <a:rPr lang="es-ES" sz="2400" dirty="0" err="1"/>
              <a:t>oinarrizko</a:t>
            </a:r>
            <a:r>
              <a:rPr lang="es-ES" sz="2400" dirty="0"/>
              <a:t> </a:t>
            </a:r>
            <a:r>
              <a:rPr lang="es-ES" sz="2400" dirty="0" err="1"/>
              <a:t>talde</a:t>
            </a:r>
            <a:r>
              <a:rPr lang="es-ES" sz="2400" dirty="0"/>
              <a:t>: </a:t>
            </a:r>
          </a:p>
          <a:p>
            <a:pPr lvl="1"/>
            <a:r>
              <a:rPr lang="es-ES" sz="2400" dirty="0" err="1"/>
              <a:t>Bezero-aldekoa</a:t>
            </a:r>
            <a:endParaRPr lang="es-ES" sz="2400" dirty="0"/>
          </a:p>
          <a:p>
            <a:pPr lvl="1"/>
            <a:r>
              <a:rPr lang="es-ES" sz="2400" dirty="0" err="1"/>
              <a:t>Zerbitzari</a:t>
            </a:r>
            <a:r>
              <a:rPr lang="es-ES" sz="2400" dirty="0"/>
              <a:t> -</a:t>
            </a:r>
            <a:r>
              <a:rPr lang="es-ES" sz="2400" dirty="0" err="1"/>
              <a:t>aldekoa</a:t>
            </a:r>
            <a:r>
              <a:rPr lang="es-ES" sz="2400" dirty="0"/>
              <a:t>. </a:t>
            </a:r>
          </a:p>
          <a:p>
            <a:r>
              <a:rPr lang="es-ES" sz="2400" dirty="0" err="1">
                <a:solidFill>
                  <a:schemeClr val="accent2"/>
                </a:solidFill>
              </a:rPr>
              <a:t>Bezero-alde</a:t>
            </a:r>
            <a:r>
              <a:rPr lang="es-ES" sz="2400" dirty="0" err="1"/>
              <a:t>ko</a:t>
            </a:r>
            <a:r>
              <a:rPr lang="es-ES" sz="2400" dirty="0"/>
              <a:t> </a:t>
            </a:r>
            <a:r>
              <a:rPr lang="es-ES" sz="2400" dirty="0" err="1"/>
              <a:t>teknologiak</a:t>
            </a:r>
            <a:r>
              <a:rPr lang="es-ES" sz="2400" dirty="0"/>
              <a:t> </a:t>
            </a:r>
            <a:r>
              <a:rPr lang="es-ES" sz="2400" dirty="0" err="1"/>
              <a:t>bezeroan</a:t>
            </a:r>
            <a:r>
              <a:rPr lang="es-ES" sz="2400" dirty="0"/>
              <a:t> </a:t>
            </a:r>
            <a:r>
              <a:rPr lang="es-ES" sz="2400" dirty="0" err="1"/>
              <a:t>exekutatzen</a:t>
            </a:r>
            <a:r>
              <a:rPr lang="es-ES" sz="2400" dirty="0"/>
              <a:t> </a:t>
            </a:r>
            <a:r>
              <a:rPr lang="es-ES" sz="2400" dirty="0" err="1"/>
              <a:t>dira</a:t>
            </a:r>
            <a:r>
              <a:rPr lang="es-ES" sz="2400" dirty="0"/>
              <a:t>, web-</a:t>
            </a:r>
            <a:r>
              <a:rPr lang="es-ES" sz="2400" dirty="0" err="1"/>
              <a:t>nabigatzailearen</a:t>
            </a:r>
            <a:r>
              <a:rPr lang="es-ES" sz="2400" dirty="0"/>
              <a:t> </a:t>
            </a:r>
            <a:r>
              <a:rPr lang="es-ES" sz="2400" dirty="0" err="1"/>
              <a:t>testuinguruan</a:t>
            </a:r>
            <a:r>
              <a:rPr lang="es-ES" sz="2400" dirty="0"/>
              <a:t>. </a:t>
            </a:r>
          </a:p>
          <a:p>
            <a:r>
              <a:rPr lang="es-ES" sz="2400" dirty="0" err="1"/>
              <a:t>Zerbitzari-aldekoan</a:t>
            </a:r>
            <a:r>
              <a:rPr lang="es-ES" sz="2400" dirty="0"/>
              <a:t>: </a:t>
            </a:r>
            <a:r>
              <a:rPr lang="es-ES" sz="2400" dirty="0" err="1"/>
              <a:t>Programak</a:t>
            </a:r>
            <a:r>
              <a:rPr lang="es-ES" sz="2400" dirty="0"/>
              <a:t> </a:t>
            </a:r>
            <a:r>
              <a:rPr lang="es-ES" sz="2400" dirty="0" err="1"/>
              <a:t>edo</a:t>
            </a:r>
            <a:r>
              <a:rPr lang="es-ES" sz="2400" dirty="0"/>
              <a:t> </a:t>
            </a:r>
            <a:r>
              <a:rPr lang="es-ES" sz="2400" dirty="0" err="1"/>
              <a:t>teknologiak</a:t>
            </a:r>
            <a:r>
              <a:rPr lang="es-ES" sz="2400" dirty="0"/>
              <a:t> </a:t>
            </a:r>
            <a:r>
              <a:rPr lang="es-ES" sz="2400" dirty="0" err="1"/>
              <a:t>zerbitzariak</a:t>
            </a:r>
            <a:r>
              <a:rPr lang="es-ES" sz="2400" dirty="0"/>
              <a:t> </a:t>
            </a:r>
            <a:r>
              <a:rPr lang="es-ES" sz="2400" dirty="0" err="1"/>
              <a:t>exekutatzen</a:t>
            </a:r>
            <a:r>
              <a:rPr lang="es-ES" sz="2400" dirty="0"/>
              <a:t> </a:t>
            </a:r>
            <a:r>
              <a:rPr lang="es-ES" sz="2400" dirty="0" err="1"/>
              <a:t>edo</a:t>
            </a:r>
            <a:r>
              <a:rPr lang="es-ES" sz="2400" dirty="0"/>
              <a:t> </a:t>
            </a:r>
            <a:r>
              <a:rPr lang="es-ES" sz="2400" dirty="0" err="1"/>
              <a:t>interpretatzen</a:t>
            </a:r>
            <a:r>
              <a:rPr lang="es-ES" sz="2400" dirty="0"/>
              <a:t> </a:t>
            </a:r>
            <a:r>
              <a:rPr lang="es-ES" sz="2400" dirty="0" err="1"/>
              <a:t>ditu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2763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09E97-6EC6-5D3D-C909-0A23CB1A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01959"/>
          </a:xfrm>
        </p:spPr>
        <p:txBody>
          <a:bodyPr/>
          <a:lstStyle/>
          <a:p>
            <a:r>
              <a:rPr lang="es-ES" dirty="0" err="1"/>
              <a:t>Teknologia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61056-5766-CBCD-0B25-779E5E78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11560"/>
            <a:ext cx="6347714" cy="4529804"/>
          </a:xfrm>
        </p:spPr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programazioaren</a:t>
            </a:r>
            <a:r>
              <a:rPr lang="es-ES" dirty="0"/>
              <a:t> </a:t>
            </a:r>
            <a:r>
              <a:rPr lang="es-ES" dirty="0" err="1"/>
              <a:t>helburuetako</a:t>
            </a:r>
            <a:r>
              <a:rPr lang="es-ES" dirty="0"/>
              <a:t> bat zure </a:t>
            </a:r>
            <a:r>
              <a:rPr lang="es-ES" dirty="0" err="1"/>
              <a:t>lanerako</a:t>
            </a:r>
            <a:r>
              <a:rPr lang="es-ES" dirty="0"/>
              <a:t> </a:t>
            </a:r>
            <a:r>
              <a:rPr lang="es-ES" dirty="0" err="1">
                <a:solidFill>
                  <a:schemeClr val="accent2"/>
                </a:solidFill>
              </a:rPr>
              <a:t>teknologia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egokia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aukeratzen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/>
              <a:t>jakitea</a:t>
            </a:r>
            <a:r>
              <a:rPr lang="es-ES" dirty="0"/>
              <a:t> da.</a:t>
            </a:r>
          </a:p>
          <a:p>
            <a:pPr lvl="1"/>
            <a:r>
              <a:rPr lang="es-ES" dirty="0" err="1"/>
              <a:t>Askotan</a:t>
            </a:r>
            <a:r>
              <a:rPr lang="es-ES" dirty="0"/>
              <a:t> </a:t>
            </a:r>
            <a:r>
              <a:rPr lang="es-ES" dirty="0" err="1"/>
              <a:t>garatzaileek</a:t>
            </a:r>
            <a:r>
              <a:rPr lang="es-ES" dirty="0"/>
              <a:t> </a:t>
            </a:r>
            <a:r>
              <a:rPr lang="es-ES" dirty="0" err="1"/>
              <a:t>teknologia</a:t>
            </a:r>
            <a:r>
              <a:rPr lang="es-ES" dirty="0"/>
              <a:t> </a:t>
            </a:r>
            <a:r>
              <a:rPr lang="es-ES" dirty="0" err="1"/>
              <a:t>gogokoena</a:t>
            </a:r>
            <a:r>
              <a:rPr lang="es-ES" dirty="0"/>
              <a:t> </a:t>
            </a:r>
            <a:r>
              <a:rPr lang="es-ES" dirty="0" err="1"/>
              <a:t>aukeratzen</a:t>
            </a:r>
            <a:r>
              <a:rPr lang="es-ES" dirty="0"/>
              <a:t> </a:t>
            </a:r>
            <a:r>
              <a:rPr lang="es-ES" dirty="0" err="1"/>
              <a:t>dute</a:t>
            </a:r>
            <a:r>
              <a:rPr lang="es-ES" dirty="0"/>
              <a:t>: JavaScript, </a:t>
            </a:r>
            <a:r>
              <a:rPr lang="es-ES" dirty="0" err="1"/>
              <a:t>ColdFusion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 PHP </a:t>
            </a:r>
          </a:p>
          <a:p>
            <a:pPr lvl="1"/>
            <a:r>
              <a:rPr lang="es-ES" dirty="0"/>
              <a:t>Eta </a:t>
            </a:r>
            <a:r>
              <a:rPr lang="es-ES" dirty="0" err="1"/>
              <a:t>egoera</a:t>
            </a:r>
            <a:r>
              <a:rPr lang="es-ES" dirty="0"/>
              <a:t> </a:t>
            </a:r>
            <a:r>
              <a:rPr lang="es-ES" dirty="0" err="1"/>
              <a:t>guztietan</a:t>
            </a:r>
            <a:r>
              <a:rPr lang="es-ES" dirty="0"/>
              <a:t> </a:t>
            </a:r>
            <a:r>
              <a:rPr lang="es-ES" dirty="0" err="1"/>
              <a:t>erabiltzen</a:t>
            </a:r>
            <a:r>
              <a:rPr lang="es-ES" dirty="0"/>
              <a:t> </a:t>
            </a:r>
            <a:r>
              <a:rPr lang="es-ES" dirty="0" err="1"/>
              <a:t>dute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Teknologia</a:t>
            </a:r>
            <a:r>
              <a:rPr lang="es-ES" dirty="0"/>
              <a:t> </a:t>
            </a:r>
            <a:r>
              <a:rPr lang="es-ES" dirty="0" err="1"/>
              <a:t>bakoitzak</a:t>
            </a:r>
            <a:r>
              <a:rPr lang="es-ES" dirty="0"/>
              <a:t> </a:t>
            </a:r>
            <a:r>
              <a:rPr lang="es-ES" dirty="0" err="1"/>
              <a:t>bere</a:t>
            </a:r>
            <a:r>
              <a:rPr lang="es-ES" dirty="0"/>
              <a:t> </a:t>
            </a:r>
            <a:r>
              <a:rPr lang="es-ES" dirty="0" err="1"/>
              <a:t>alde</a:t>
            </a:r>
            <a:r>
              <a:rPr lang="es-ES" dirty="0"/>
              <a:t> </a:t>
            </a:r>
            <a:r>
              <a:rPr lang="es-ES" dirty="0" err="1"/>
              <a:t>onak</a:t>
            </a:r>
            <a:r>
              <a:rPr lang="es-ES" dirty="0"/>
              <a:t> eta </a:t>
            </a:r>
            <a:r>
              <a:rPr lang="es-ES" dirty="0" err="1"/>
              <a:t>txarrak</a:t>
            </a:r>
            <a:r>
              <a:rPr lang="es-ES" dirty="0"/>
              <a:t> </a:t>
            </a:r>
            <a:r>
              <a:rPr lang="es-ES" dirty="0" err="1"/>
              <a:t>ditu</a:t>
            </a:r>
            <a:r>
              <a:rPr lang="es-ES" dirty="0"/>
              <a:t>.</a:t>
            </a:r>
          </a:p>
        </p:txBody>
      </p:sp>
      <p:pic>
        <p:nvPicPr>
          <p:cNvPr id="2050" name="Picture 2" descr="Artículo: Nuevas Tendencias en Desarrollo Web | ITCHA">
            <a:extLst>
              <a:ext uri="{FF2B5EF4-FFF2-40B4-BE49-F238E27FC236}">
                <a16:creationId xmlns:a16="http://schemas.microsoft.com/office/drawing/2014/main" id="{F4002B21-C567-C735-F2A3-5E54A2EC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34" y="3563077"/>
            <a:ext cx="4674637" cy="32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8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8722-29C4-F669-0534-535FCB6D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7314"/>
          </a:xfrm>
        </p:spPr>
        <p:txBody>
          <a:bodyPr/>
          <a:lstStyle/>
          <a:p>
            <a:r>
              <a:rPr lang="es-ES" dirty="0" err="1"/>
              <a:t>Teknologia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3D737-9338-702C-9CBF-3E663E4C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36914"/>
            <a:ext cx="6347714" cy="4604449"/>
          </a:xfrm>
        </p:spPr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bezeroetako</a:t>
            </a:r>
            <a:r>
              <a:rPr lang="es-ES" dirty="0"/>
              <a:t> </a:t>
            </a:r>
            <a:r>
              <a:rPr lang="es-ES" dirty="0" err="1"/>
              <a:t>programazio-lengoaiak</a:t>
            </a:r>
            <a:r>
              <a:rPr lang="es-ES" dirty="0"/>
              <a:t>: Bi </a:t>
            </a:r>
            <a:r>
              <a:rPr lang="es-ES" dirty="0" err="1"/>
              <a:t>aldaera</a:t>
            </a:r>
            <a:r>
              <a:rPr lang="es-ES" dirty="0"/>
              <a:t> </a:t>
            </a:r>
            <a:r>
              <a:rPr lang="es-ES" dirty="0" err="1"/>
              <a:t>bereiz</a:t>
            </a:r>
            <a:r>
              <a:rPr lang="es-ES" dirty="0"/>
              <a:t> </a:t>
            </a:r>
            <a:r>
              <a:rPr lang="es-ES" dirty="0" err="1"/>
              <a:t>ditzakegu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Web </a:t>
            </a:r>
            <a:r>
              <a:rPr lang="es-ES" dirty="0" err="1"/>
              <a:t>orri</a:t>
            </a:r>
            <a:r>
              <a:rPr lang="es-ES" dirty="0"/>
              <a:t> </a:t>
            </a:r>
            <a:r>
              <a:rPr lang="es-ES" dirty="0" err="1"/>
              <a:t>bati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formatua</a:t>
            </a:r>
            <a:r>
              <a:rPr lang="es-ES" dirty="0"/>
              <a:t> eta </a:t>
            </a:r>
            <a:r>
              <a:rPr lang="es-ES" dirty="0" err="1"/>
              <a:t>estiloa</a:t>
            </a:r>
            <a:r>
              <a:rPr lang="es-ES" dirty="0"/>
              <a:t> </a:t>
            </a:r>
            <a:r>
              <a:rPr lang="es-ES" dirty="0" err="1"/>
              <a:t>emateko</a:t>
            </a:r>
            <a:r>
              <a:rPr lang="es-ES" dirty="0"/>
              <a:t> </a:t>
            </a:r>
            <a:r>
              <a:rPr lang="es-ES" dirty="0" err="1"/>
              <a:t>aukera</a:t>
            </a:r>
            <a:r>
              <a:rPr lang="es-ES" dirty="0"/>
              <a:t> </a:t>
            </a:r>
            <a:r>
              <a:rPr lang="es-ES" dirty="0" err="1"/>
              <a:t>ematen</a:t>
            </a:r>
            <a:r>
              <a:rPr lang="es-ES" dirty="0"/>
              <a:t> </a:t>
            </a:r>
            <a:r>
              <a:rPr lang="es-ES" dirty="0" err="1"/>
              <a:t>diguten</a:t>
            </a:r>
            <a:r>
              <a:rPr lang="es-ES" dirty="0"/>
              <a:t> </a:t>
            </a:r>
            <a:r>
              <a:rPr lang="es-ES" dirty="0" err="1"/>
              <a:t>lengoaiak</a:t>
            </a:r>
            <a:r>
              <a:rPr lang="es-ES" dirty="0"/>
              <a:t> (HTML, CSS, </a:t>
            </a:r>
            <a:r>
              <a:rPr lang="es-ES" dirty="0" err="1"/>
              <a:t>etab</a:t>
            </a:r>
            <a:r>
              <a:rPr lang="es-ES" dirty="0"/>
              <a:t>.).</a:t>
            </a:r>
          </a:p>
          <a:p>
            <a:pPr lvl="1"/>
            <a:r>
              <a:rPr lang="es-ES" dirty="0"/>
              <a:t>Web-</a:t>
            </a:r>
            <a:r>
              <a:rPr lang="es-ES" dirty="0" err="1"/>
              <a:t>orriei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dinamismoa</a:t>
            </a:r>
            <a:r>
              <a:rPr lang="es-ES" dirty="0"/>
              <a:t> </a:t>
            </a:r>
            <a:r>
              <a:rPr lang="es-ES" dirty="0" err="1"/>
              <a:t>emateko</a:t>
            </a:r>
            <a:r>
              <a:rPr lang="es-ES" dirty="0"/>
              <a:t> </a:t>
            </a:r>
            <a:r>
              <a:rPr lang="es-ES" dirty="0" err="1"/>
              <a:t>aukera</a:t>
            </a:r>
            <a:r>
              <a:rPr lang="es-ES" dirty="0"/>
              <a:t> </a:t>
            </a:r>
            <a:r>
              <a:rPr lang="es-ES" dirty="0" err="1"/>
              <a:t>ematen</a:t>
            </a:r>
            <a:r>
              <a:rPr lang="es-ES" dirty="0"/>
              <a:t> </a:t>
            </a:r>
            <a:r>
              <a:rPr lang="es-ES" dirty="0" err="1"/>
              <a:t>diguten</a:t>
            </a:r>
            <a:r>
              <a:rPr lang="es-ES" dirty="0"/>
              <a:t> </a:t>
            </a:r>
            <a:r>
              <a:rPr lang="es-ES" dirty="0" err="1"/>
              <a:t>lengoaiak</a:t>
            </a:r>
            <a:r>
              <a:rPr lang="es-ES" dirty="0"/>
              <a:t> (scripting-</a:t>
            </a:r>
            <a:r>
              <a:rPr lang="es-ES" dirty="0" err="1"/>
              <a:t>lengoaiak</a:t>
            </a:r>
            <a:r>
              <a:rPr lang="es-ES" dirty="0"/>
              <a:t>).</a:t>
            </a:r>
          </a:p>
          <a:p>
            <a:r>
              <a:rPr lang="es-ES" dirty="0" err="1"/>
              <a:t>Modulu</a:t>
            </a:r>
            <a:r>
              <a:rPr lang="es-ES" dirty="0"/>
              <a:t> </a:t>
            </a:r>
            <a:r>
              <a:rPr lang="es-ES" dirty="0" err="1"/>
              <a:t>honetan</a:t>
            </a:r>
            <a:r>
              <a:rPr lang="es-ES" dirty="0"/>
              <a:t>, scripting </a:t>
            </a:r>
            <a:r>
              <a:rPr lang="es-ES" dirty="0" err="1"/>
              <a:t>lengoaiak</a:t>
            </a:r>
            <a:r>
              <a:rPr lang="es-ES" dirty="0"/>
              <a:t> </a:t>
            </a:r>
            <a:r>
              <a:rPr lang="es-ES" dirty="0" err="1"/>
              <a:t>ikasiko</a:t>
            </a:r>
            <a:r>
              <a:rPr lang="es-ES" dirty="0"/>
              <a:t> </a:t>
            </a:r>
            <a:r>
              <a:rPr lang="es-ES" dirty="0" err="1"/>
              <a:t>ditugu</a:t>
            </a:r>
            <a:r>
              <a:rPr lang="es-ES" dirty="0"/>
              <a:t>, </a:t>
            </a:r>
            <a:r>
              <a:rPr lang="es-ES" dirty="0" err="1"/>
              <a:t>bereiziki</a:t>
            </a:r>
            <a:r>
              <a:rPr lang="es-ES" dirty="0"/>
              <a:t> JavaScript </a:t>
            </a:r>
            <a:r>
              <a:rPr lang="es-ES" dirty="0" err="1"/>
              <a:t>lengoaian</a:t>
            </a:r>
            <a:endParaRPr lang="es-ES" dirty="0"/>
          </a:p>
        </p:txBody>
      </p:sp>
      <p:pic>
        <p:nvPicPr>
          <p:cNvPr id="3074" name="Picture 2" descr="Javascript como backend: ¿es buena idea?">
            <a:extLst>
              <a:ext uri="{FF2B5EF4-FFF2-40B4-BE49-F238E27FC236}">
                <a16:creationId xmlns:a16="http://schemas.microsoft.com/office/drawing/2014/main" id="{0D6E981B-9467-8DA2-61C7-1B279E2C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9" y="4232114"/>
            <a:ext cx="5401292" cy="20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1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39D24-4B6D-4B55-5B59-C2F329EB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62A14-4DC4-8A1E-582E-272F0B6E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JavaScript </a:t>
            </a:r>
            <a:r>
              <a:rPr lang="es-ES" dirty="0" err="1"/>
              <a:t>honako</a:t>
            </a:r>
            <a:r>
              <a:rPr lang="es-ES" dirty="0"/>
              <a:t> </a:t>
            </a:r>
            <a:r>
              <a:rPr lang="es-ES" dirty="0" err="1"/>
              <a:t>hauei</a:t>
            </a:r>
            <a:r>
              <a:rPr lang="es-ES" dirty="0"/>
              <a:t> </a:t>
            </a:r>
            <a:r>
              <a:rPr lang="es-ES" dirty="0" err="1"/>
              <a:t>irtenbideak</a:t>
            </a:r>
            <a:r>
              <a:rPr lang="es-ES" dirty="0"/>
              <a:t> </a:t>
            </a:r>
            <a:r>
              <a:rPr lang="es-ES" dirty="0" err="1"/>
              <a:t>ematera</a:t>
            </a:r>
            <a:r>
              <a:rPr lang="es-ES" dirty="0"/>
              <a:t> </a:t>
            </a:r>
            <a:r>
              <a:rPr lang="es-ES" dirty="0" err="1"/>
              <a:t>bideratuta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Gure</a:t>
            </a:r>
            <a:r>
              <a:rPr lang="es-ES" dirty="0"/>
              <a:t> web </a:t>
            </a:r>
            <a:r>
              <a:rPr lang="es-ES" dirty="0" err="1"/>
              <a:t>orriak</a:t>
            </a:r>
            <a:r>
              <a:rPr lang="es-ES" dirty="0"/>
              <a:t> </a:t>
            </a:r>
            <a:r>
              <a:rPr lang="es-ES" dirty="0" err="1"/>
              <a:t>erabiltzailearen</a:t>
            </a:r>
            <a:r>
              <a:rPr lang="es-ES" dirty="0"/>
              <a:t> </a:t>
            </a:r>
            <a:r>
              <a:rPr lang="es-ES" dirty="0" err="1"/>
              <a:t>interakzioari</a:t>
            </a:r>
            <a:r>
              <a:rPr lang="es-ES" dirty="0"/>
              <a:t> </a:t>
            </a:r>
            <a:r>
              <a:rPr lang="es-ES" dirty="0" err="1"/>
              <a:t>zuzenean</a:t>
            </a:r>
            <a:r>
              <a:rPr lang="es-ES" dirty="0"/>
              <a:t> </a:t>
            </a:r>
            <a:r>
              <a:rPr lang="es-ES" dirty="0" err="1"/>
              <a:t>erantzun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 </a:t>
            </a:r>
            <a:r>
              <a:rPr lang="es-ES" dirty="0" err="1"/>
              <a:t>erreakziona</a:t>
            </a:r>
            <a:r>
              <a:rPr lang="es-ES" dirty="0"/>
              <a:t> </a:t>
            </a:r>
            <a:r>
              <a:rPr lang="es-ES" dirty="0" err="1"/>
              <a:t>diezaion</a:t>
            </a:r>
            <a:r>
              <a:rPr lang="es-ES" dirty="0"/>
              <a:t> </a:t>
            </a:r>
            <a:r>
              <a:rPr lang="es-ES" dirty="0" err="1"/>
              <a:t>lortzea</a:t>
            </a:r>
            <a:br>
              <a:rPr lang="es-ES" dirty="0"/>
            </a:br>
            <a:r>
              <a:rPr lang="es-ES" dirty="0" err="1"/>
              <a:t>formularioko</a:t>
            </a:r>
            <a:r>
              <a:rPr lang="es-ES" dirty="0"/>
              <a:t> </a:t>
            </a:r>
            <a:r>
              <a:rPr lang="es-ES" dirty="0" err="1"/>
              <a:t>elementuekin</a:t>
            </a:r>
            <a:r>
              <a:rPr lang="es-ES" dirty="0"/>
              <a:t> eta </a:t>
            </a:r>
            <a:r>
              <a:rPr lang="es-ES" dirty="0" err="1"/>
              <a:t>hipertestu-estekekin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Datu-multzo</a:t>
            </a:r>
            <a:r>
              <a:rPr lang="es-ES" dirty="0"/>
              <a:t> </a:t>
            </a:r>
            <a:r>
              <a:rPr lang="es-ES" dirty="0" err="1"/>
              <a:t>txikien</a:t>
            </a:r>
            <a:r>
              <a:rPr lang="es-ES" dirty="0"/>
              <a:t> </a:t>
            </a:r>
            <a:r>
              <a:rPr lang="es-ES" dirty="0" err="1"/>
              <a:t>banaketa</a:t>
            </a:r>
            <a:r>
              <a:rPr lang="es-ES" dirty="0"/>
              <a:t> eta </a:t>
            </a:r>
            <a:r>
              <a:rPr lang="es-ES" dirty="0" err="1"/>
              <a:t>horientzako</a:t>
            </a:r>
            <a:r>
              <a:rPr lang="es-ES" dirty="0"/>
              <a:t> </a:t>
            </a:r>
            <a:r>
              <a:rPr lang="es-ES" dirty="0" err="1"/>
              <a:t>interfaze</a:t>
            </a:r>
            <a:r>
              <a:rPr lang="es-ES" dirty="0"/>
              <a:t> </a:t>
            </a:r>
            <a:r>
              <a:rPr lang="es-ES" dirty="0" err="1"/>
              <a:t>lagunkoia</a:t>
            </a:r>
            <a:r>
              <a:rPr lang="es-ES" dirty="0"/>
              <a:t> </a:t>
            </a:r>
            <a:r>
              <a:rPr lang="es-ES" dirty="0" err="1"/>
              <a:t>eskaintzea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Hainbat</a:t>
            </a:r>
            <a:r>
              <a:rPr lang="es-ES" dirty="0"/>
              <a:t> </a:t>
            </a:r>
            <a:r>
              <a:rPr lang="es-ES" dirty="0" err="1"/>
              <a:t>leiho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 </a:t>
            </a:r>
            <a:r>
              <a:rPr lang="es-ES" dirty="0" err="1"/>
              <a:t>nabigazio-marko</a:t>
            </a:r>
            <a:r>
              <a:rPr lang="es-ES" dirty="0"/>
              <a:t> </a:t>
            </a:r>
            <a:r>
              <a:rPr lang="es-ES" dirty="0" err="1"/>
              <a:t>kontrolatzea</a:t>
            </a:r>
            <a:r>
              <a:rPr lang="es-ES" dirty="0"/>
              <a:t>, </a:t>
            </a:r>
            <a:r>
              <a:rPr lang="es-ES" dirty="0" err="1"/>
              <a:t>plug-inak</a:t>
            </a:r>
            <a:r>
              <a:rPr lang="es-ES" dirty="0"/>
              <a:t>, </a:t>
            </a:r>
            <a:r>
              <a:rPr lang="es-ES" dirty="0" err="1"/>
              <a:t>edo</a:t>
            </a:r>
            <a:r>
              <a:rPr lang="es-ES" dirty="0"/>
              <a:t> Java applet-</a:t>
            </a:r>
            <a:r>
              <a:rPr lang="es-ES" dirty="0" err="1"/>
              <a:t>ak</a:t>
            </a:r>
            <a:r>
              <a:rPr lang="es-ES" dirty="0"/>
              <a:t>, </a:t>
            </a:r>
            <a:r>
              <a:rPr lang="es-ES" dirty="0" err="1"/>
              <a:t>erabiltzaileak</a:t>
            </a:r>
            <a:r>
              <a:rPr lang="es-ES" dirty="0"/>
              <a:t> HTML </a:t>
            </a:r>
            <a:r>
              <a:rPr lang="es-ES" dirty="0" err="1"/>
              <a:t>dokumentuan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dituen</a:t>
            </a:r>
            <a:r>
              <a:rPr lang="es-ES" dirty="0"/>
              <a:t> </a:t>
            </a:r>
            <a:r>
              <a:rPr lang="es-ES" dirty="0" err="1"/>
              <a:t>aukeraketan</a:t>
            </a:r>
            <a:r>
              <a:rPr lang="es-ES" dirty="0"/>
              <a:t> </a:t>
            </a:r>
            <a:r>
              <a:rPr lang="es-ES" dirty="0" err="1"/>
              <a:t>oinarrituta</a:t>
            </a:r>
            <a:endParaRPr lang="es-ES" dirty="0"/>
          </a:p>
          <a:p>
            <a:pPr lvl="1"/>
            <a:r>
              <a:rPr lang="es-ES" dirty="0" err="1"/>
              <a:t>Zerbitzarira</a:t>
            </a:r>
            <a:r>
              <a:rPr lang="es-ES" dirty="0"/>
              <a:t> </a:t>
            </a:r>
            <a:r>
              <a:rPr lang="es-ES" dirty="0" err="1"/>
              <a:t>bidali</a:t>
            </a:r>
            <a:r>
              <a:rPr lang="es-ES" dirty="0"/>
              <a:t> </a:t>
            </a:r>
            <a:r>
              <a:rPr lang="es-ES" dirty="0" err="1"/>
              <a:t>aurretik</a:t>
            </a:r>
            <a:r>
              <a:rPr lang="es-ES" dirty="0"/>
              <a:t>, </a:t>
            </a:r>
            <a:r>
              <a:rPr lang="es-ES" dirty="0" err="1"/>
              <a:t>datuak</a:t>
            </a:r>
            <a:r>
              <a:rPr lang="es-ES" dirty="0"/>
              <a:t> </a:t>
            </a:r>
            <a:r>
              <a:rPr lang="es-ES" dirty="0" err="1"/>
              <a:t>bezeroan</a:t>
            </a:r>
            <a:r>
              <a:rPr lang="es-ES" dirty="0"/>
              <a:t> </a:t>
            </a:r>
            <a:r>
              <a:rPr lang="es-ES" dirty="0" err="1"/>
              <a:t>aurrez</a:t>
            </a:r>
            <a:r>
              <a:rPr lang="es-ES" dirty="0"/>
              <a:t> </a:t>
            </a:r>
            <a:r>
              <a:rPr lang="es-ES" dirty="0" err="1"/>
              <a:t>prozesatzea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Nabigatzaileen</a:t>
            </a:r>
            <a:r>
              <a:rPr lang="es-ES" dirty="0"/>
              <a:t> </a:t>
            </a:r>
            <a:r>
              <a:rPr lang="es-ES" dirty="0" err="1"/>
              <a:t>estiloak</a:t>
            </a:r>
            <a:r>
              <a:rPr lang="es-ES" dirty="0"/>
              <a:t> eta </a:t>
            </a:r>
            <a:r>
              <a:rPr lang="es-ES" dirty="0" err="1"/>
              <a:t>edukia</a:t>
            </a:r>
            <a:r>
              <a:rPr lang="es-ES" dirty="0"/>
              <a:t> </a:t>
            </a:r>
            <a:r>
              <a:rPr lang="es-ES" dirty="0" err="1"/>
              <a:t>dinamikoki</a:t>
            </a:r>
            <a:r>
              <a:rPr lang="es-ES" dirty="0"/>
              <a:t> eta </a:t>
            </a:r>
            <a:r>
              <a:rPr lang="es-ES" dirty="0" err="1"/>
              <a:t>berehala</a:t>
            </a:r>
            <a:r>
              <a:rPr lang="es-ES" dirty="0"/>
              <a:t> </a:t>
            </a:r>
            <a:r>
              <a:rPr lang="es-ES" dirty="0" err="1"/>
              <a:t>aldatzea</a:t>
            </a:r>
            <a:r>
              <a:rPr lang="es-ES" dirty="0"/>
              <a:t>, </a:t>
            </a:r>
            <a:r>
              <a:rPr lang="es-ES" dirty="0" err="1"/>
              <a:t>erabiltzailearen</a:t>
            </a:r>
            <a:r>
              <a:rPr lang="es-ES" dirty="0"/>
              <a:t> </a:t>
            </a:r>
            <a:r>
              <a:rPr lang="es-ES" dirty="0" err="1"/>
              <a:t>elkarreraginei</a:t>
            </a:r>
            <a:r>
              <a:rPr lang="es-ES" dirty="0"/>
              <a:t> </a:t>
            </a:r>
            <a:r>
              <a:rPr lang="es-ES" dirty="0" err="1"/>
              <a:t>erantzutea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Zerbitzari</a:t>
            </a:r>
            <a:r>
              <a:rPr lang="es-ES" dirty="0"/>
              <a:t> </a:t>
            </a:r>
            <a:r>
              <a:rPr lang="es-ES" dirty="0" err="1"/>
              <a:t>fitxategiak</a:t>
            </a:r>
            <a:r>
              <a:rPr lang="es-ES" dirty="0"/>
              <a:t> </a:t>
            </a:r>
            <a:r>
              <a:rPr lang="es-ES" dirty="0" err="1"/>
              <a:t>eskatu</a:t>
            </a:r>
            <a:r>
              <a:rPr lang="es-ES" dirty="0"/>
              <a:t>, eta </a:t>
            </a:r>
            <a:r>
              <a:rPr lang="es-ES" dirty="0" err="1"/>
              <a:t>irakurketa</a:t>
            </a:r>
            <a:r>
              <a:rPr lang="es-ES" dirty="0"/>
              <a:t>- eta </a:t>
            </a:r>
            <a:r>
              <a:rPr lang="es-ES" dirty="0" err="1"/>
              <a:t>idazketa-eskaerak</a:t>
            </a:r>
            <a:r>
              <a:rPr lang="es-ES" dirty="0"/>
              <a:t> </a:t>
            </a:r>
            <a:r>
              <a:rPr lang="es-ES" dirty="0" err="1"/>
              <a:t>bidaltzea</a:t>
            </a:r>
            <a:r>
              <a:rPr lang="es-ES" dirty="0"/>
              <a:t> </a:t>
            </a:r>
            <a:r>
              <a:rPr lang="es-ES" dirty="0" err="1"/>
              <a:t>zerbitzari-lengoaietan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27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E5C66-5298-8C18-67BA-82F20F3F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7984"/>
          </a:xfrm>
        </p:spPr>
        <p:txBody>
          <a:bodyPr/>
          <a:lstStyle/>
          <a:p>
            <a:r>
              <a:rPr lang="es-ES" dirty="0" err="1"/>
              <a:t>Bateragarritasuna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EE159-B789-053D-3606-C19A1A4D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27584"/>
            <a:ext cx="6347714" cy="4613779"/>
          </a:xfrm>
        </p:spPr>
        <p:txBody>
          <a:bodyPr/>
          <a:lstStyle/>
          <a:p>
            <a:r>
              <a:rPr lang="es-ES" dirty="0"/>
              <a:t>JavaScript </a:t>
            </a:r>
            <a:r>
              <a:rPr lang="es-ES" dirty="0" err="1"/>
              <a:t>bezeroak</a:t>
            </a:r>
            <a:r>
              <a:rPr lang="es-ES" dirty="0"/>
              <a:t> </a:t>
            </a:r>
            <a:r>
              <a:rPr lang="es-ES" dirty="0" err="1"/>
              <a:t>interpretatzen</a:t>
            </a:r>
            <a:r>
              <a:rPr lang="es-ES" dirty="0"/>
              <a:t> du. </a:t>
            </a:r>
          </a:p>
          <a:p>
            <a:r>
              <a:rPr lang="es-ES" dirty="0" err="1"/>
              <a:t>Gaur</a:t>
            </a:r>
            <a:r>
              <a:rPr lang="es-ES" dirty="0"/>
              <a:t> </a:t>
            </a:r>
            <a:r>
              <a:rPr lang="es-ES" dirty="0" err="1"/>
              <a:t>egun</a:t>
            </a:r>
            <a:r>
              <a:rPr lang="es-ES" dirty="0"/>
              <a:t> JavaScript </a:t>
            </a:r>
            <a:r>
              <a:rPr lang="es-ES" dirty="0" err="1"/>
              <a:t>jasaten</a:t>
            </a:r>
            <a:r>
              <a:rPr lang="es-ES" dirty="0"/>
              <a:t> </a:t>
            </a:r>
            <a:r>
              <a:rPr lang="es-ES" dirty="0" err="1"/>
              <a:t>duten</a:t>
            </a:r>
            <a:r>
              <a:rPr lang="es-ES" dirty="0"/>
              <a:t> </a:t>
            </a:r>
            <a:r>
              <a:rPr lang="es-ES" dirty="0" err="1"/>
              <a:t>bezero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 </a:t>
            </a:r>
            <a:r>
              <a:rPr lang="es-ES" dirty="0" err="1"/>
              <a:t>nabigatzaile</a:t>
            </a:r>
            <a:r>
              <a:rPr lang="es-ES" dirty="0"/>
              <a:t> </a:t>
            </a:r>
            <a:r>
              <a:rPr lang="es-ES" dirty="0" err="1"/>
              <a:t>ugari</a:t>
            </a:r>
            <a:r>
              <a:rPr lang="es-ES" dirty="0"/>
              <a:t> </a:t>
            </a:r>
            <a:r>
              <a:rPr lang="es-ES" dirty="0" err="1"/>
              <a:t>daude</a:t>
            </a:r>
            <a:r>
              <a:rPr lang="es-ES" dirty="0"/>
              <a:t>: Firefox, Google,</a:t>
            </a:r>
            <a:br>
              <a:rPr lang="es-ES" dirty="0"/>
            </a:br>
            <a:r>
              <a:rPr lang="es-ES" dirty="0"/>
              <a:t>Chrome, Safari, Opera, Internet Explorer, </a:t>
            </a:r>
            <a:r>
              <a:rPr lang="es-ES" dirty="0" err="1"/>
              <a:t>etab</a:t>
            </a:r>
            <a:r>
              <a:rPr lang="es-ES" dirty="0"/>
              <a:t>. </a:t>
            </a:r>
          </a:p>
          <a:p>
            <a:r>
              <a:rPr lang="es-ES" dirty="0" err="1"/>
              <a:t>Gure</a:t>
            </a:r>
            <a:r>
              <a:rPr lang="es-ES" dirty="0"/>
              <a:t> </a:t>
            </a:r>
            <a:r>
              <a:rPr lang="es-ES" dirty="0" err="1"/>
              <a:t>webgunean</a:t>
            </a:r>
            <a:r>
              <a:rPr lang="es-ES" dirty="0"/>
              <a:t> script bat </a:t>
            </a:r>
            <a:r>
              <a:rPr lang="es-ES" dirty="0" err="1"/>
              <a:t>idazten</a:t>
            </a:r>
            <a:r>
              <a:rPr lang="es-ES" dirty="0"/>
              <a:t> </a:t>
            </a:r>
            <a:r>
              <a:rPr lang="es-ES" dirty="0" err="1"/>
              <a:t>dugunean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 err="1"/>
              <a:t>ziur</a:t>
            </a:r>
            <a:r>
              <a:rPr lang="es-ES" dirty="0"/>
              <a:t> </a:t>
            </a:r>
            <a:r>
              <a:rPr lang="es-ES" dirty="0" err="1"/>
              <a:t>egon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</a:t>
            </a:r>
            <a:r>
              <a:rPr lang="es-ES" dirty="0" err="1"/>
              <a:t>dugu</a:t>
            </a:r>
            <a:r>
              <a:rPr lang="es-ES" dirty="0"/>
              <a:t> </a:t>
            </a:r>
            <a:r>
              <a:rPr lang="es-ES" dirty="0" err="1"/>
              <a:t>hainbat</a:t>
            </a:r>
            <a:r>
              <a:rPr lang="es-ES" dirty="0"/>
              <a:t> </a:t>
            </a:r>
            <a:r>
              <a:rPr lang="es-ES" dirty="0" err="1"/>
              <a:t>nabigatzailek</a:t>
            </a:r>
            <a:r>
              <a:rPr lang="es-ES" dirty="0"/>
              <a:t> </a:t>
            </a:r>
            <a:r>
              <a:rPr lang="es-ES" dirty="0" err="1"/>
              <a:t>interpretatuko</a:t>
            </a:r>
            <a:r>
              <a:rPr lang="es-ES" dirty="0"/>
              <a:t> </a:t>
            </a:r>
            <a:r>
              <a:rPr lang="es-ES" dirty="0" err="1"/>
              <a:t>dutela</a:t>
            </a:r>
            <a:r>
              <a:rPr lang="es-ES" dirty="0"/>
              <a:t> eta </a:t>
            </a:r>
            <a:r>
              <a:rPr lang="es-ES" dirty="0" err="1"/>
              <a:t>funtzionaltasun</a:t>
            </a:r>
            <a:r>
              <a:rPr lang="es-ES" dirty="0"/>
              <a:t> eta </a:t>
            </a:r>
            <a:r>
              <a:rPr lang="es-ES" dirty="0" err="1"/>
              <a:t>ezaugarri</a:t>
            </a:r>
            <a:r>
              <a:rPr lang="es-ES" dirty="0"/>
              <a:t> </a:t>
            </a:r>
            <a:r>
              <a:rPr lang="es-ES" dirty="0" err="1"/>
              <a:t>berberak</a:t>
            </a:r>
            <a:r>
              <a:rPr lang="es-ES" dirty="0"/>
              <a:t> </a:t>
            </a:r>
            <a:r>
              <a:rPr lang="es-ES" dirty="0" err="1"/>
              <a:t>ematen</a:t>
            </a:r>
            <a:r>
              <a:rPr lang="es-ES" dirty="0"/>
              <a:t> </a:t>
            </a:r>
            <a:r>
              <a:rPr lang="es-ES" dirty="0" err="1"/>
              <a:t>dituela</a:t>
            </a:r>
            <a:r>
              <a:rPr lang="es-ES" dirty="0"/>
              <a:t> </a:t>
            </a:r>
            <a:r>
              <a:rPr lang="es-ES" dirty="0" err="1"/>
              <a:t>horietako</a:t>
            </a:r>
            <a:r>
              <a:rPr lang="es-ES" dirty="0"/>
              <a:t> </a:t>
            </a:r>
            <a:r>
              <a:rPr lang="es-ES" dirty="0" err="1"/>
              <a:t>bakoitzean</a:t>
            </a:r>
            <a:r>
              <a:rPr lang="es-E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97A9CA-A31D-DF3B-88C0-B3A299DC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07" y="4111885"/>
            <a:ext cx="4087003" cy="245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C3170-A32B-C94E-2231-F8E400CC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54" y="320351"/>
            <a:ext cx="6347713" cy="883298"/>
          </a:xfrm>
        </p:spPr>
        <p:txBody>
          <a:bodyPr/>
          <a:lstStyle/>
          <a:p>
            <a:r>
              <a:rPr lang="es-ES" dirty="0" err="1"/>
              <a:t>Programazio</a:t>
            </a:r>
            <a:r>
              <a:rPr lang="es-ES" dirty="0"/>
              <a:t> </a:t>
            </a:r>
            <a:r>
              <a:rPr lang="es-ES" dirty="0" err="1"/>
              <a:t>Tresnak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FE70D-3FD9-8F1A-8BF8-25E21AF4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54" y="1017037"/>
            <a:ext cx="6347714" cy="4548465"/>
          </a:xfrm>
        </p:spPr>
        <p:txBody>
          <a:bodyPr>
            <a:noAutofit/>
          </a:bodyPr>
          <a:lstStyle/>
          <a:p>
            <a:r>
              <a:rPr lang="es-ES" sz="1600" dirty="0"/>
              <a:t>JavaScript </a:t>
            </a:r>
            <a:r>
              <a:rPr lang="es-ES" sz="1600" dirty="0" err="1"/>
              <a:t>ikasteko</a:t>
            </a:r>
            <a:r>
              <a:rPr lang="es-ES" sz="1600" dirty="0"/>
              <a:t> </a:t>
            </a:r>
            <a:r>
              <a:rPr lang="es-ES" sz="1600" dirty="0" err="1"/>
              <a:t>modurik</a:t>
            </a:r>
            <a:r>
              <a:rPr lang="es-ES" sz="1600" dirty="0"/>
              <a:t> </a:t>
            </a:r>
            <a:r>
              <a:rPr lang="es-ES" sz="1600" dirty="0" err="1"/>
              <a:t>onena</a:t>
            </a:r>
            <a:r>
              <a:rPr lang="es-ES" sz="1600" dirty="0"/>
              <a:t>:</a:t>
            </a:r>
          </a:p>
          <a:p>
            <a:pPr lvl="1"/>
            <a:r>
              <a:rPr lang="es-ES" dirty="0"/>
              <a:t> HTML </a:t>
            </a:r>
            <a:r>
              <a:rPr lang="es-ES" dirty="0" err="1"/>
              <a:t>kodea</a:t>
            </a:r>
            <a:r>
              <a:rPr lang="es-ES" dirty="0"/>
              <a:t> eta JavaScript </a:t>
            </a:r>
            <a:r>
              <a:rPr lang="es-ES" dirty="0" err="1"/>
              <a:t>testu</a:t>
            </a:r>
            <a:r>
              <a:rPr lang="es-ES" dirty="0"/>
              <a:t> </a:t>
            </a:r>
            <a:r>
              <a:rPr lang="es-ES" dirty="0" err="1"/>
              <a:t>dokumentu</a:t>
            </a:r>
            <a:r>
              <a:rPr lang="es-ES" dirty="0"/>
              <a:t> </a:t>
            </a:r>
            <a:r>
              <a:rPr lang="es-ES" dirty="0" err="1"/>
              <a:t>sinple</a:t>
            </a:r>
            <a:r>
              <a:rPr lang="es-ES" dirty="0"/>
              <a:t> batean </a:t>
            </a:r>
            <a:r>
              <a:rPr lang="es-ES" dirty="0" err="1"/>
              <a:t>tekleatzea</a:t>
            </a:r>
            <a:r>
              <a:rPr lang="es-ES" dirty="0"/>
              <a:t> da</a:t>
            </a:r>
          </a:p>
          <a:p>
            <a:r>
              <a:rPr lang="es-E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Editore </a:t>
            </a:r>
            <a:r>
              <a:rPr lang="es-ES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aukeraketa</a:t>
            </a:r>
            <a:r>
              <a:rPr lang="es-ES" sz="1600" dirty="0"/>
              <a:t>:</a:t>
            </a:r>
          </a:p>
          <a:p>
            <a:pPr lvl="1"/>
            <a:r>
              <a:rPr lang="es-ES" dirty="0"/>
              <a:t>.</a:t>
            </a:r>
            <a:r>
              <a:rPr lang="es-ES" dirty="0" err="1"/>
              <a:t>html</a:t>
            </a:r>
            <a:r>
              <a:rPr lang="es-ES" dirty="0"/>
              <a:t> </a:t>
            </a:r>
            <a:r>
              <a:rPr lang="es-ES" dirty="0" err="1"/>
              <a:t>dokumentuak</a:t>
            </a:r>
            <a:r>
              <a:rPr lang="es-ES" dirty="0"/>
              <a:t> gorde </a:t>
            </a:r>
            <a:r>
              <a:rPr lang="es-ES" dirty="0" err="1"/>
              <a:t>ahal</a:t>
            </a:r>
            <a:r>
              <a:rPr lang="es-ES" dirty="0"/>
              <a:t> </a:t>
            </a:r>
            <a:r>
              <a:rPr lang="es-ES" dirty="0" err="1"/>
              <a:t>izatea</a:t>
            </a:r>
            <a:endParaRPr lang="es-ES" dirty="0"/>
          </a:p>
          <a:p>
            <a:pPr lvl="1"/>
            <a:r>
              <a:rPr lang="es-ES" dirty="0" err="1">
                <a:solidFill>
                  <a:schemeClr val="accent2"/>
                </a:solidFill>
              </a:rPr>
              <a:t>Sintaxia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koloreen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kodifikazioarekin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edukitzea</a:t>
            </a:r>
            <a:r>
              <a:rPr lang="es-ES" dirty="0"/>
              <a:t>. </a:t>
            </a:r>
            <a:r>
              <a:rPr lang="es-ES" dirty="0" err="1"/>
              <a:t>Automatikoki</a:t>
            </a:r>
            <a:r>
              <a:rPr lang="es-ES" dirty="0"/>
              <a:t> </a:t>
            </a:r>
            <a:r>
              <a:rPr lang="es-ES" dirty="0" err="1"/>
              <a:t>nabarmentzea</a:t>
            </a:r>
            <a:r>
              <a:rPr lang="es-ES" dirty="0"/>
              <a:t> </a:t>
            </a:r>
            <a:r>
              <a:rPr lang="es-ES" dirty="0" err="1"/>
              <a:t>kolore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 mota </a:t>
            </a:r>
            <a:r>
              <a:rPr lang="es-ES" dirty="0" err="1"/>
              <a:t>desberdinetan</a:t>
            </a:r>
            <a:br>
              <a:rPr lang="es-ES" dirty="0"/>
            </a:br>
            <a:r>
              <a:rPr lang="es-ES" dirty="0" err="1"/>
              <a:t>hizkiaren</a:t>
            </a:r>
            <a:r>
              <a:rPr lang="es-ES" dirty="0"/>
              <a:t> </a:t>
            </a:r>
            <a:r>
              <a:rPr lang="es-ES" dirty="0" err="1"/>
              <a:t>elementuak</a:t>
            </a:r>
            <a:r>
              <a:rPr lang="es-ES" dirty="0"/>
              <a:t>, hala </a:t>
            </a:r>
            <a:r>
              <a:rPr lang="es-ES" dirty="0" err="1"/>
              <a:t>nola</a:t>
            </a:r>
            <a:r>
              <a:rPr lang="es-ES" dirty="0"/>
              <a:t> </a:t>
            </a:r>
            <a:r>
              <a:rPr lang="es-ES" dirty="0" err="1"/>
              <a:t>objektuak</a:t>
            </a:r>
            <a:r>
              <a:rPr lang="es-ES" dirty="0"/>
              <a:t>, </a:t>
            </a:r>
            <a:r>
              <a:rPr lang="es-ES" dirty="0" err="1"/>
              <a:t>iruzkinak</a:t>
            </a:r>
            <a:r>
              <a:rPr lang="es-ES" dirty="0"/>
              <a:t>, </a:t>
            </a:r>
            <a:r>
              <a:rPr lang="es-ES" dirty="0" err="1"/>
              <a:t>funtzioak</a:t>
            </a:r>
            <a:r>
              <a:rPr lang="es-ES" dirty="0"/>
              <a:t>, </a:t>
            </a:r>
            <a:r>
              <a:rPr lang="es-ES" dirty="0" err="1"/>
              <a:t>aldagaiak</a:t>
            </a:r>
            <a:r>
              <a:rPr lang="es-ES" dirty="0"/>
              <a:t>, </a:t>
            </a:r>
            <a:r>
              <a:rPr lang="es-ES" dirty="0" err="1"/>
              <a:t>etab</a:t>
            </a:r>
            <a:r>
              <a:rPr lang="es-ES" dirty="0"/>
              <a:t>.</a:t>
            </a:r>
          </a:p>
          <a:p>
            <a:pPr lvl="1"/>
            <a:r>
              <a:rPr lang="es-ES" dirty="0" err="1">
                <a:solidFill>
                  <a:schemeClr val="accent2"/>
                </a:solidFill>
              </a:rPr>
              <a:t>Sintaxia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egiaztatzea</a:t>
            </a:r>
            <a:r>
              <a:rPr lang="es-ES" dirty="0"/>
              <a:t>. </a:t>
            </a:r>
            <a:r>
              <a:rPr lang="es-ES" dirty="0" err="1"/>
              <a:t>Idazten</a:t>
            </a:r>
            <a:r>
              <a:rPr lang="es-ES" dirty="0"/>
              <a:t> </a:t>
            </a:r>
            <a:r>
              <a:rPr lang="es-ES" dirty="0" err="1"/>
              <a:t>ari</a:t>
            </a:r>
            <a:r>
              <a:rPr lang="es-ES" dirty="0"/>
              <a:t> </a:t>
            </a:r>
            <a:r>
              <a:rPr lang="es-ES" dirty="0" err="1"/>
              <a:t>zaren</a:t>
            </a:r>
            <a:r>
              <a:rPr lang="es-ES" dirty="0"/>
              <a:t> </a:t>
            </a:r>
            <a:r>
              <a:rPr lang="es-ES" dirty="0" err="1"/>
              <a:t>kodearen</a:t>
            </a:r>
            <a:r>
              <a:rPr lang="es-ES" dirty="0"/>
              <a:t> </a:t>
            </a:r>
            <a:r>
              <a:rPr lang="es-ES" dirty="0" err="1"/>
              <a:t>sintaxian</a:t>
            </a:r>
            <a:r>
              <a:rPr lang="es-ES" dirty="0"/>
              <a:t> </a:t>
            </a:r>
            <a:r>
              <a:rPr lang="es-ES" dirty="0" err="1"/>
              <a:t>dauden</a:t>
            </a:r>
            <a:r>
              <a:rPr lang="es-ES" dirty="0"/>
              <a:t> </a:t>
            </a:r>
            <a:r>
              <a:rPr lang="es-ES" dirty="0" err="1"/>
              <a:t>akatsak</a:t>
            </a:r>
            <a:r>
              <a:rPr lang="es-ES" dirty="0"/>
              <a:t> </a:t>
            </a:r>
            <a:r>
              <a:rPr lang="es-ES" dirty="0" err="1"/>
              <a:t>markatzea</a:t>
            </a:r>
            <a:r>
              <a:rPr lang="es-ES" dirty="0"/>
              <a:t>.</a:t>
            </a:r>
          </a:p>
          <a:p>
            <a:pPr lvl="1"/>
            <a:r>
              <a:rPr lang="es-ES" dirty="0" err="1">
                <a:solidFill>
                  <a:schemeClr val="accent2"/>
                </a:solidFill>
              </a:rPr>
              <a:t>Komentario</a:t>
            </a:r>
            <a:r>
              <a:rPr lang="es-ES" dirty="0">
                <a:solidFill>
                  <a:schemeClr val="accent2"/>
                </a:solidFill>
              </a:rPr>
              <a:t>/</a:t>
            </a:r>
            <a:r>
              <a:rPr lang="es-ES" dirty="0" err="1">
                <a:solidFill>
                  <a:schemeClr val="accent2"/>
                </a:solidFill>
              </a:rPr>
              <a:t>Iruzkinak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/>
              <a:t>gainerako</a:t>
            </a:r>
            <a:r>
              <a:rPr lang="es-ES" dirty="0"/>
              <a:t> </a:t>
            </a:r>
            <a:r>
              <a:rPr lang="es-ES" dirty="0" err="1"/>
              <a:t>kodeetatik</a:t>
            </a:r>
            <a:r>
              <a:rPr lang="es-ES" dirty="0"/>
              <a:t> </a:t>
            </a:r>
            <a:r>
              <a:rPr lang="es-ES" dirty="0" err="1"/>
              <a:t>bereizteko</a:t>
            </a:r>
            <a:r>
              <a:rPr lang="es-ES" dirty="0"/>
              <a:t> </a:t>
            </a:r>
            <a:r>
              <a:rPr lang="es-ES" dirty="0" err="1"/>
              <a:t>aukera</a:t>
            </a:r>
            <a:r>
              <a:rPr lang="es-ES" dirty="0"/>
              <a:t> </a:t>
            </a:r>
            <a:r>
              <a:rPr lang="es-ES" dirty="0" err="1"/>
              <a:t>izatea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Kodearen</a:t>
            </a:r>
            <a:r>
              <a:rPr lang="es-ES" dirty="0"/>
              <a:t> </a:t>
            </a:r>
            <a:r>
              <a:rPr lang="es-ES" dirty="0" err="1"/>
              <a:t>zatiak</a:t>
            </a:r>
            <a:r>
              <a:rPr lang="es-ES" dirty="0"/>
              <a:t> </a:t>
            </a:r>
            <a:r>
              <a:rPr lang="es-ES" dirty="0" err="1"/>
              <a:t>automatikoki</a:t>
            </a:r>
            <a:r>
              <a:rPr lang="es-ES" dirty="0"/>
              <a:t> </a:t>
            </a:r>
            <a:r>
              <a:rPr lang="es-ES" dirty="0" err="1"/>
              <a:t>sortzea</a:t>
            </a:r>
            <a:r>
              <a:rPr lang="es-ES" dirty="0"/>
              <a:t>, hala </a:t>
            </a:r>
            <a:r>
              <a:rPr lang="es-ES" dirty="0" err="1"/>
              <a:t>nola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, </a:t>
            </a:r>
            <a:r>
              <a:rPr lang="es-ES" dirty="0" err="1"/>
              <a:t>egiturak</a:t>
            </a:r>
            <a:r>
              <a:rPr lang="es-ES" dirty="0"/>
              <a:t>, </a:t>
            </a:r>
            <a:r>
              <a:rPr lang="es-ES" dirty="0" err="1"/>
              <a:t>etab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gehigarriak</a:t>
            </a:r>
            <a:r>
              <a:rPr lang="es-ES" dirty="0"/>
              <a:t> </a:t>
            </a:r>
            <a:r>
              <a:rPr lang="es-ES" dirty="0" err="1"/>
              <a:t>izatea</a:t>
            </a:r>
            <a:r>
              <a:rPr lang="es-ES" dirty="0"/>
              <a:t>, hala </a:t>
            </a:r>
            <a:r>
              <a:rPr lang="es-ES" dirty="0" err="1"/>
              <a:t>nola</a:t>
            </a:r>
            <a:r>
              <a:rPr lang="es-ES" dirty="0"/>
              <a:t> FTP </a:t>
            </a:r>
            <a:r>
              <a:rPr lang="es-ES" dirty="0" err="1"/>
              <a:t>bezeroa</a:t>
            </a:r>
            <a:r>
              <a:rPr lang="es-ES" dirty="0"/>
              <a:t> zure </a:t>
            </a:r>
            <a:r>
              <a:rPr lang="es-ES" dirty="0" err="1"/>
              <a:t>fitxategiak</a:t>
            </a:r>
            <a:r>
              <a:rPr lang="es-ES" dirty="0"/>
              <a:t> </a:t>
            </a:r>
            <a:r>
              <a:rPr lang="es-ES" dirty="0" err="1"/>
              <a:t>automatikoki</a:t>
            </a:r>
            <a:r>
              <a:rPr lang="es-ES" dirty="0"/>
              <a:t> </a:t>
            </a:r>
            <a:r>
              <a:rPr lang="es-ES" dirty="0" err="1"/>
              <a:t>bidaltzeko</a:t>
            </a:r>
            <a:r>
              <a:rPr lang="es-ES" dirty="0"/>
              <a:t> </a:t>
            </a:r>
            <a:r>
              <a:rPr lang="es-ES" dirty="0" err="1"/>
              <a:t>zerbitzariari</a:t>
            </a:r>
            <a:r>
              <a:rPr lang="es-ES" dirty="0"/>
              <a:t>, </a:t>
            </a:r>
            <a:r>
              <a:rPr lang="es-ES" dirty="0" err="1"/>
              <a:t>etab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47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C3170-A32B-C94E-2231-F8E400CC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8329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Programazio</a:t>
            </a:r>
            <a:r>
              <a:rPr lang="es-ES" dirty="0"/>
              <a:t> </a:t>
            </a:r>
            <a:r>
              <a:rPr lang="es-ES" dirty="0" err="1"/>
              <a:t>Tresnak</a:t>
            </a:r>
            <a:r>
              <a:rPr lang="es-ES" dirty="0"/>
              <a:t>- </a:t>
            </a:r>
            <a:r>
              <a:rPr lang="es-ES" dirty="0" err="1"/>
              <a:t>Editoreak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FE70D-3FD9-8F1A-8BF8-25E21AF4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92898"/>
            <a:ext cx="6347714" cy="4548465"/>
          </a:xfrm>
        </p:spPr>
        <p:txBody>
          <a:bodyPr>
            <a:normAutofit/>
          </a:bodyPr>
          <a:lstStyle/>
          <a:p>
            <a:r>
              <a:rPr lang="es-ES" dirty="0"/>
              <a:t>Windows-</a:t>
            </a:r>
            <a:r>
              <a:rPr lang="es-ES" dirty="0" err="1"/>
              <a:t>erako</a:t>
            </a:r>
            <a:r>
              <a:rPr lang="es-ES" dirty="0"/>
              <a:t>: Notepad++, </a:t>
            </a:r>
            <a:r>
              <a:rPr lang="es-ES" dirty="0" err="1"/>
              <a:t>Aptana</a:t>
            </a:r>
            <a:r>
              <a:rPr lang="es-ES" dirty="0"/>
              <a:t> Studio, </a:t>
            </a:r>
            <a:r>
              <a:rPr lang="es-ES" dirty="0" err="1"/>
              <a:t>Bluefish</a:t>
            </a:r>
            <a:r>
              <a:rPr lang="es-ES" dirty="0"/>
              <a:t>, Eclipse, NetBeans, </a:t>
            </a:r>
            <a:r>
              <a:rPr lang="es-ES" dirty="0" err="1"/>
              <a:t>etab</a:t>
            </a:r>
            <a:r>
              <a:rPr lang="es-ES" dirty="0"/>
              <a:t>.</a:t>
            </a:r>
          </a:p>
          <a:p>
            <a:r>
              <a:rPr lang="es-ES" dirty="0" err="1"/>
              <a:t>Macintosherako</a:t>
            </a:r>
            <a:r>
              <a:rPr lang="es-ES" dirty="0"/>
              <a:t>: </a:t>
            </a:r>
            <a:r>
              <a:rPr lang="es-ES" dirty="0" err="1"/>
              <a:t>Aptana</a:t>
            </a:r>
            <a:r>
              <a:rPr lang="es-ES" dirty="0"/>
              <a:t> Studio, </a:t>
            </a:r>
            <a:r>
              <a:rPr lang="es-ES" dirty="0" err="1"/>
              <a:t>Bluefish</a:t>
            </a:r>
            <a:r>
              <a:rPr lang="es-ES" dirty="0"/>
              <a:t>, Eclipse, </a:t>
            </a:r>
            <a:r>
              <a:rPr lang="es-ES" dirty="0" err="1"/>
              <a:t>KompoZer</a:t>
            </a:r>
            <a:r>
              <a:rPr lang="es-ES" dirty="0"/>
              <a:t>, </a:t>
            </a:r>
            <a:r>
              <a:rPr lang="es-ES" dirty="0" err="1"/>
              <a:t>Nvu</a:t>
            </a:r>
            <a:r>
              <a:rPr lang="es-ES" dirty="0"/>
              <a:t>, </a:t>
            </a:r>
            <a:r>
              <a:rPr lang="es-ES" dirty="0" err="1"/>
              <a:t>etab</a:t>
            </a:r>
            <a:r>
              <a:rPr lang="es-ES" dirty="0"/>
              <a:t>.</a:t>
            </a:r>
          </a:p>
          <a:p>
            <a:r>
              <a:rPr lang="es-ES" dirty="0" err="1"/>
              <a:t>Linuxentzat</a:t>
            </a:r>
            <a:r>
              <a:rPr lang="es-ES" dirty="0"/>
              <a:t>: </a:t>
            </a:r>
            <a:r>
              <a:rPr lang="es-ES" dirty="0" err="1"/>
              <a:t>KompoZer</a:t>
            </a:r>
            <a:r>
              <a:rPr lang="es-ES" dirty="0"/>
              <a:t>, Amaya, Quanta Plus, </a:t>
            </a:r>
            <a:r>
              <a:rPr lang="es-ES" dirty="0" err="1"/>
              <a:t>Bluefish</a:t>
            </a:r>
            <a:r>
              <a:rPr lang="es-ES" dirty="0"/>
              <a:t>, </a:t>
            </a:r>
            <a:r>
              <a:rPr lang="es-ES" dirty="0" err="1"/>
              <a:t>codetch</a:t>
            </a:r>
            <a:r>
              <a:rPr lang="es-ES" dirty="0"/>
              <a:t>, </a:t>
            </a:r>
            <a:r>
              <a:rPr lang="es-ES" dirty="0" err="1"/>
              <a:t>etab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s-ES" dirty="0"/>
          </a:p>
        </p:txBody>
      </p:sp>
      <p:pic>
        <p:nvPicPr>
          <p:cNvPr id="5122" name="Picture 2" descr="Conoce los mejores editores de código para este 2022 – Codigo Libre">
            <a:extLst>
              <a:ext uri="{FF2B5EF4-FFF2-40B4-BE49-F238E27FC236}">
                <a16:creationId xmlns:a16="http://schemas.microsoft.com/office/drawing/2014/main" id="{D8697CA7-AD1A-105B-A48B-86E22857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96" y="3679177"/>
            <a:ext cx="4122369" cy="25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53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477</Words>
  <Application>Microsoft Office PowerPoint</Application>
  <PresentationFormat>Presentación en pantalla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Verdana</vt:lpstr>
      <vt:lpstr>Wingdings 3</vt:lpstr>
      <vt:lpstr>Faceta</vt:lpstr>
      <vt:lpstr>Web Garapena Bezero Ingurunean</vt:lpstr>
      <vt:lpstr>Web Garapena</vt:lpstr>
      <vt:lpstr>Teknologiak</vt:lpstr>
      <vt:lpstr>Teknologia</vt:lpstr>
      <vt:lpstr>Teknologia</vt:lpstr>
      <vt:lpstr>JavaScript</vt:lpstr>
      <vt:lpstr>Bateragarritasuna</vt:lpstr>
      <vt:lpstr>Programazio Tresnak</vt:lpstr>
      <vt:lpstr>Programazio Tresnak- Editoreak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Garapena</dc:title>
  <dc:creator>Miren Josune Aizpurua Zaldua</dc:creator>
  <cp:lastModifiedBy>Miren Josune Aizpurua Zaldua</cp:lastModifiedBy>
  <cp:revision>12</cp:revision>
  <dcterms:created xsi:type="dcterms:W3CDTF">2023-09-05T08:42:42Z</dcterms:created>
  <dcterms:modified xsi:type="dcterms:W3CDTF">2023-09-05T09:45:18Z</dcterms:modified>
</cp:coreProperties>
</file>