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62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85397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50641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273457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Oracleren instalazioa zerbitzarian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3310759" y="3894083"/>
            <a:ext cx="2975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Karpeta partekatuak </a:t>
            </a:r>
            <a:r>
              <a:rPr lang="eu-ES" dirty="0" smtClean="0"/>
              <a:t>aprobetxatuz Oracle instalatu da zerbitzarian. 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3" y="1677048"/>
            <a:ext cx="5591955" cy="210531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3" y="3782367"/>
            <a:ext cx="2469278" cy="26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Oracle-</a:t>
            </a:r>
            <a:r>
              <a:rPr lang="es-ES" dirty="0" err="1" smtClean="0"/>
              <a:t>ko</a:t>
            </a:r>
            <a:r>
              <a:rPr lang="es-ES" dirty="0" smtClean="0"/>
              <a:t> </a:t>
            </a:r>
            <a:r>
              <a:rPr lang="es-ES" dirty="0" err="1" smtClean="0"/>
              <a:t>erabiltzailea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104014" y="1554480"/>
            <a:ext cx="5993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Oracle instalatu ondoren Oracleko erabiltzailea sortu behar da.</a:t>
            </a:r>
          </a:p>
          <a:p>
            <a:endParaRPr lang="eu-ES" dirty="0"/>
          </a:p>
          <a:p>
            <a:endParaRPr lang="eu-ES" dirty="0" smtClean="0"/>
          </a:p>
          <a:p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sortu.</a:t>
            </a:r>
          </a:p>
          <a:p>
            <a:endParaRPr lang="eu-ES" dirty="0" smtClean="0"/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Administratzaile rola eman.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desblokeatu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Sesioa irekitzeko baimena eman</a:t>
            </a:r>
            <a:endParaRPr lang="es-ES" dirty="0"/>
          </a:p>
        </p:txBody>
      </p:sp>
      <p:pic>
        <p:nvPicPr>
          <p:cNvPr id="6" name="Irudia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91278" y="2877705"/>
            <a:ext cx="3143250" cy="520700"/>
          </a:xfrm>
          <a:prstGeom prst="rect">
            <a:avLst/>
          </a:prstGeom>
        </p:spPr>
      </p:pic>
      <p:pic>
        <p:nvPicPr>
          <p:cNvPr id="7" name="Irudia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5030" y="3695162"/>
            <a:ext cx="2238375" cy="543560"/>
          </a:xfrm>
          <a:prstGeom prst="rect">
            <a:avLst/>
          </a:prstGeom>
        </p:spPr>
      </p:pic>
      <p:pic>
        <p:nvPicPr>
          <p:cNvPr id="8" name="Irudia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82878" y="4528769"/>
            <a:ext cx="2790825" cy="491490"/>
          </a:xfrm>
          <a:prstGeom prst="rect">
            <a:avLst/>
          </a:prstGeom>
        </p:spPr>
      </p:pic>
      <p:pic>
        <p:nvPicPr>
          <p:cNvPr id="9" name="Irudia 8"/>
          <p:cNvPicPr/>
          <p:nvPr/>
        </p:nvPicPr>
        <p:blipFill>
          <a:blip r:embed="rId5"/>
          <a:stretch>
            <a:fillRect/>
          </a:stretch>
        </p:blipFill>
        <p:spPr>
          <a:xfrm>
            <a:off x="9126855" y="5310306"/>
            <a:ext cx="253365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SQL-tik Oraclera DB migratu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u-ES" dirty="0"/>
              <a:t>Enpresako DB-a </a:t>
            </a:r>
            <a:r>
              <a:rPr lang="eu-ES" dirty="0" err="1"/>
              <a:t>MySQL</a:t>
            </a:r>
            <a:r>
              <a:rPr lang="eu-ES" dirty="0"/>
              <a:t> genuen eta hau Oraclen landu nahi dugunez DB-a migratu egin behar izan da.</a:t>
            </a:r>
            <a:endParaRPr lang="es-ES" dirty="0"/>
          </a:p>
          <a:p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07" y="1461387"/>
            <a:ext cx="381053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 smtClean="0"/>
              <a:t>BD-ko datuak XML-ra pasa era automatikoan</a:t>
            </a:r>
            <a:endParaRPr lang="es-ES" sz="3100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rudia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3" b="45798"/>
          <a:stretch/>
        </p:blipFill>
        <p:spPr>
          <a:xfrm>
            <a:off x="1878251" y="2118059"/>
            <a:ext cx="5452714" cy="1923393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51" y="4574862"/>
            <a:ext cx="798306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Interfaze grafikoa</a:t>
            </a:r>
            <a:endParaRPr lang="es-ES" dirty="0"/>
          </a:p>
        </p:txBody>
      </p:sp>
      <p:pic>
        <p:nvPicPr>
          <p:cNvPr id="7" name="Imagen 1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3035" y="845181"/>
            <a:ext cx="3044651" cy="1494488"/>
          </a:xfrm>
          <a:prstGeom prst="rect">
            <a:avLst/>
          </a:prstGeom>
        </p:spPr>
      </p:pic>
      <p:pic>
        <p:nvPicPr>
          <p:cNvPr id="12" name="Imagen 3" descr="C:\Users\ik012982i12\Videos\Captures\Erleak 20_03_2024 12_54_59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9"/>
          <a:stretch/>
        </p:blipFill>
        <p:spPr bwMode="auto">
          <a:xfrm>
            <a:off x="9822074" y="3043350"/>
            <a:ext cx="1850318" cy="1462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2" descr="C:\Users\ik012982i12\AppData\Local\Packages\Microsoft.Windows.Photos_8wekyb3d8bbwe\TempState\ShareServiceTempFolder\Erleak 20_03_2024 12_54_00.jpe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8"/>
          <a:stretch/>
        </p:blipFill>
        <p:spPr bwMode="auto">
          <a:xfrm>
            <a:off x="7361436" y="3043350"/>
            <a:ext cx="1847850" cy="1462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330" y="3043350"/>
            <a:ext cx="1850318" cy="1494488"/>
          </a:xfrm>
          <a:prstGeom prst="rect">
            <a:avLst/>
          </a:prstGeom>
        </p:spPr>
      </p:pic>
      <p:cxnSp>
        <p:nvCxnSpPr>
          <p:cNvPr id="14" name="Gezidun lotura-marra zuzena 13"/>
          <p:cNvCxnSpPr>
            <a:endCxn id="10" idx="0"/>
          </p:cNvCxnSpPr>
          <p:nvPr/>
        </p:nvCxnSpPr>
        <p:spPr>
          <a:xfrm flipH="1">
            <a:off x="5823489" y="1296785"/>
            <a:ext cx="1169869" cy="17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zidun lotura-marra zuzena 16"/>
          <p:cNvCxnSpPr>
            <a:endCxn id="13" idx="0"/>
          </p:cNvCxnSpPr>
          <p:nvPr/>
        </p:nvCxnSpPr>
        <p:spPr>
          <a:xfrm>
            <a:off x="7606146" y="1296785"/>
            <a:ext cx="679215" cy="17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zidun lotura-marra zuzena 26"/>
          <p:cNvCxnSpPr>
            <a:endCxn id="12" idx="0"/>
          </p:cNvCxnSpPr>
          <p:nvPr/>
        </p:nvCxnSpPr>
        <p:spPr>
          <a:xfrm>
            <a:off x="8285360" y="1238596"/>
            <a:ext cx="2461873" cy="180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Klase diagrama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5" y="824481"/>
            <a:ext cx="6832600" cy="5563050"/>
          </a:xfrm>
        </p:spPr>
      </p:pic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XML, </a:t>
            </a:r>
            <a:r>
              <a:rPr lang="eu-ES" dirty="0" smtClean="0"/>
              <a:t>DTD eta Eskema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8" y="190249"/>
            <a:ext cx="3548816" cy="361249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0" y="3952392"/>
            <a:ext cx="4096909" cy="2697790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58" y="4374500"/>
            <a:ext cx="6716187" cy="21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  <p:sp>
        <p:nvSpPr>
          <p:cNvPr id="2" name="TestuKoadroa 1"/>
          <p:cNvSpPr txBox="1"/>
          <p:nvPr/>
        </p:nvSpPr>
        <p:spPr>
          <a:xfrm>
            <a:off x="1233578" y="1708031"/>
            <a:ext cx="9790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2" action="ppaction://hlinksldjump"/>
              </a:rPr>
              <a:t>Ubuntu Server </a:t>
            </a:r>
            <a:r>
              <a:rPr lang="es-ES" dirty="0" err="1" smtClean="0">
                <a:hlinkClick r:id="rId2" action="ppaction://hlinksldjump"/>
              </a:rPr>
              <a:t>instalazioa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3" action="ppaction://hlinksldjump"/>
              </a:rPr>
              <a:t>Karpeta </a:t>
            </a:r>
            <a:r>
              <a:rPr lang="eu-ES" dirty="0" smtClean="0">
                <a:hlinkClick r:id="rId3" action="ppaction://hlinksldjump"/>
              </a:rPr>
              <a:t>Diagrama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4" action="ppaction://hlinksldjump"/>
              </a:rPr>
              <a:t>Partekatutako karpetak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5" action="ppaction://hlinksldjump"/>
              </a:rPr>
              <a:t>Organigrama </a:t>
            </a:r>
            <a:r>
              <a:rPr lang="eu-ES" dirty="0" err="1">
                <a:hlinkClick r:id="rId5" action="ppaction://hlinksldjump"/>
              </a:rPr>
              <a:t>Packet</a:t>
            </a:r>
            <a:r>
              <a:rPr lang="eu-ES" dirty="0">
                <a:hlinkClick r:id="rId5" action="ppaction://hlinksldjump"/>
              </a:rPr>
              <a:t> </a:t>
            </a:r>
            <a:r>
              <a:rPr lang="eu-ES" dirty="0" err="1">
                <a:hlinkClick r:id="rId5" action="ppaction://hlinksldjump"/>
              </a:rPr>
              <a:t>Tracer-en</a:t>
            </a:r>
            <a:r>
              <a:rPr lang="eu-ES" dirty="0">
                <a:hlinkClick r:id="rId5" action="ppaction://hlinksldjump"/>
              </a:rPr>
              <a:t> </a:t>
            </a:r>
            <a:r>
              <a:rPr lang="eu-ES" dirty="0" smtClean="0">
                <a:hlinkClick r:id="rId5" action="ppaction://hlinksldjump"/>
              </a:rPr>
              <a:t>irudikatu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6" action="ppaction://hlinksldjump"/>
              </a:rPr>
              <a:t>Samba (</a:t>
            </a:r>
            <a:r>
              <a:rPr lang="eu-ES" dirty="0">
                <a:hlinkClick r:id="rId6" action="ppaction://hlinksldjump"/>
              </a:rPr>
              <a:t>Karpeta </a:t>
            </a:r>
            <a:r>
              <a:rPr lang="eu-ES" dirty="0" smtClean="0">
                <a:hlinkClick r:id="rId6" action="ppaction://hlinksldjump"/>
              </a:rPr>
              <a:t>konpartituak)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7" action="ppaction://hlinksldjump"/>
              </a:rPr>
              <a:t>Oracleren instalazioa </a:t>
            </a:r>
            <a:r>
              <a:rPr lang="eu-ES" dirty="0" smtClean="0">
                <a:hlinkClick r:id="rId7" action="ppaction://hlinksldjump"/>
              </a:rPr>
              <a:t>zerbitzarian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hlinkClick r:id="rId8" action="ppaction://hlinksldjump"/>
              </a:rPr>
              <a:t>Oracle-</a:t>
            </a:r>
            <a:r>
              <a:rPr lang="es-ES" dirty="0" err="1" smtClean="0">
                <a:hlinkClick r:id="rId8" action="ppaction://hlinksldjump"/>
              </a:rPr>
              <a:t>ko</a:t>
            </a:r>
            <a:r>
              <a:rPr lang="es-ES" dirty="0" smtClean="0">
                <a:hlinkClick r:id="rId8" action="ppaction://hlinksldjump"/>
              </a:rPr>
              <a:t> </a:t>
            </a:r>
            <a:r>
              <a:rPr lang="es-ES" dirty="0" err="1">
                <a:hlinkClick r:id="rId8" action="ppaction://hlinksldjump"/>
              </a:rPr>
              <a:t>erabiltzailea</a:t>
            </a:r>
            <a:r>
              <a:rPr lang="es-ES" dirty="0">
                <a:hlinkClick r:id="rId8" action="ppaction://hlinksldjump"/>
              </a:rPr>
              <a:t> </a:t>
            </a:r>
            <a:r>
              <a:rPr lang="es-ES" dirty="0" err="1" smtClean="0">
                <a:hlinkClick r:id="rId8" action="ppaction://hlinksldjump"/>
              </a:rPr>
              <a:t>sortu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9" action="ppaction://hlinksldjump"/>
              </a:rPr>
              <a:t>SQL-tik Oraclera DB migratu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10" action="ppaction://hlinksldjump"/>
              </a:rPr>
              <a:t>BD-ko datuak XML-ra pasa era </a:t>
            </a:r>
            <a:r>
              <a:rPr lang="eu-ES" dirty="0" smtClean="0">
                <a:hlinkClick r:id="rId10" action="ppaction://hlinksldjump"/>
              </a:rPr>
              <a:t>automatikoan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11" action="ppaction://hlinksldjump"/>
              </a:rPr>
              <a:t>Interfaze </a:t>
            </a:r>
            <a:r>
              <a:rPr lang="eu-ES" dirty="0" smtClean="0">
                <a:hlinkClick r:id="rId11" action="ppaction://hlinksldjump"/>
              </a:rPr>
              <a:t>grafikoa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12" action="ppaction://hlinksldjump"/>
              </a:rPr>
              <a:t>Klase </a:t>
            </a:r>
            <a:r>
              <a:rPr lang="eu-ES" dirty="0" smtClean="0">
                <a:hlinkClick r:id="rId12" action="ppaction://hlinksldjump"/>
              </a:rPr>
              <a:t>diagrama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>
                <a:hlinkClick r:id="rId13" action="ppaction://hlinksldjump"/>
              </a:rPr>
              <a:t>XML, DTD eta Eskema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Ubuntu Server </a:t>
            </a:r>
            <a:r>
              <a:rPr lang="es-ES" dirty="0" err="1" smtClean="0"/>
              <a:t>instalaketa</a:t>
            </a:r>
            <a:endParaRPr lang="es-ES" dirty="0"/>
          </a:p>
        </p:txBody>
      </p:sp>
      <p:sp>
        <p:nvSpPr>
          <p:cNvPr id="3" name="TestuKoadroa 2"/>
          <p:cNvSpPr txBox="1"/>
          <p:nvPr/>
        </p:nvSpPr>
        <p:spPr>
          <a:xfrm>
            <a:off x="5599308" y="1231387"/>
            <a:ext cx="544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</a:t>
            </a:r>
            <a:r>
              <a:rPr lang="eu-ES" dirty="0"/>
              <a:t>S</a:t>
            </a:r>
            <a:r>
              <a:rPr lang="eu-ES" dirty="0" smtClean="0"/>
              <a:t>erver gure enpresa osatzeko sistema eragile egokiena iruditu zaigu.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72" y="1922899"/>
            <a:ext cx="4987282" cy="41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dukiaren leku-marka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1521543"/>
            <a:ext cx="11946698" cy="4197769"/>
          </a:xfrm>
        </p:spPr>
      </p:pic>
      <p:sp>
        <p:nvSpPr>
          <p:cNvPr id="8" name="Titulua 1"/>
          <p:cNvSpPr txBox="1">
            <a:spLocks/>
          </p:cNvSpPr>
          <p:nvPr/>
        </p:nvSpPr>
        <p:spPr>
          <a:xfrm>
            <a:off x="2726058" y="357223"/>
            <a:ext cx="6788878" cy="539924"/>
          </a:xfrm>
          <a:prstGeom prst="rect">
            <a:avLst/>
          </a:prstGeom>
          <a:solidFill>
            <a:srgbClr val="F81B02"/>
          </a:solidFill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u-ES" dirty="0" smtClean="0">
                <a:solidFill>
                  <a:schemeClr val="bg1"/>
                </a:solidFill>
              </a:rPr>
              <a:t>Karpeta Diagrama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itulua 1"/>
          <p:cNvSpPr txBox="1">
            <a:spLocks/>
          </p:cNvSpPr>
          <p:nvPr/>
        </p:nvSpPr>
        <p:spPr>
          <a:xfrm>
            <a:off x="2726058" y="245080"/>
            <a:ext cx="6788878" cy="45719"/>
          </a:xfrm>
          <a:prstGeom prst="rect">
            <a:avLst/>
          </a:prstGeom>
          <a:solidFill>
            <a:srgbClr val="F81B02"/>
          </a:solidFill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dirty="0" smtClean="0"/>
              <a:t>Organigrama </a:t>
            </a:r>
            <a:r>
              <a:rPr lang="eu-ES" dirty="0" err="1" smtClean="0"/>
              <a:t>Packet</a:t>
            </a:r>
            <a:r>
              <a:rPr lang="eu-ES" dirty="0" smtClean="0"/>
              <a:t> </a:t>
            </a:r>
            <a:r>
              <a:rPr lang="eu-ES" dirty="0" err="1" smtClean="0"/>
              <a:t>Tracer-en</a:t>
            </a:r>
            <a:r>
              <a:rPr lang="eu-ES" dirty="0" smtClean="0"/>
              <a:t> </a:t>
            </a:r>
            <a:r>
              <a:rPr lang="eu-ES" dirty="0" smtClean="0"/>
              <a:t>irudikatu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Samba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7616999" y="2734570"/>
            <a:ext cx="3501197" cy="417718"/>
          </a:xfrm>
        </p:spPr>
        <p:txBody>
          <a:bodyPr/>
          <a:lstStyle/>
          <a:p>
            <a:r>
              <a:rPr lang="eu-ES" dirty="0" smtClean="0"/>
              <a:t>Karpeta konpartituak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1315092" y="585627"/>
            <a:ext cx="462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Server-</a:t>
            </a:r>
            <a:r>
              <a:rPr lang="eu-ES" dirty="0" err="1" smtClean="0"/>
              <a:t>en</a:t>
            </a:r>
            <a:r>
              <a:rPr lang="eu-ES" dirty="0" smtClean="0"/>
              <a:t> samba instalatu karpeta konpartituak edukitzeko.</a:t>
            </a:r>
          </a:p>
        </p:txBody>
      </p:sp>
      <p:pic>
        <p:nvPicPr>
          <p:cNvPr id="10" name="Irudia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225" y="1508285"/>
            <a:ext cx="3962400" cy="1019175"/>
          </a:xfrm>
          <a:prstGeom prst="rect">
            <a:avLst/>
          </a:prstGeom>
        </p:spPr>
      </p:pic>
      <p:sp>
        <p:nvSpPr>
          <p:cNvPr id="11" name="TestuKoadroa 10"/>
          <p:cNvSpPr txBox="1"/>
          <p:nvPr/>
        </p:nvSpPr>
        <p:spPr>
          <a:xfrm>
            <a:off x="1199151" y="3152288"/>
            <a:ext cx="538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Honela </a:t>
            </a:r>
            <a:r>
              <a:rPr lang="eu-ES" dirty="0" err="1" smtClean="0"/>
              <a:t>windows-eko</a:t>
            </a:r>
            <a:r>
              <a:rPr lang="eu-ES" dirty="0" smtClean="0"/>
              <a:t> </a:t>
            </a:r>
            <a:r>
              <a:rPr lang="eu-ES" dirty="0" smtClean="0"/>
              <a:t>bezero batetik karpeta edukitzeko gai izango gara.</a:t>
            </a:r>
            <a:endParaRPr lang="es-ES" dirty="0"/>
          </a:p>
        </p:txBody>
      </p:sp>
      <p:pic>
        <p:nvPicPr>
          <p:cNvPr id="13" name="Irudia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65178" y="4254559"/>
            <a:ext cx="3534309" cy="2222993"/>
          </a:xfrm>
          <a:prstGeom prst="rect">
            <a:avLst/>
          </a:prstGeom>
        </p:spPr>
      </p:pic>
      <p:pic>
        <p:nvPicPr>
          <p:cNvPr id="14" name="Irudia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741680" y="4522605"/>
            <a:ext cx="3130473" cy="20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251</Words>
  <Application>Microsoft Office PowerPoint</Application>
  <PresentationFormat>Panoramikoa</PresentationFormat>
  <Paragraphs>67</Paragraphs>
  <Slides>16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Ubuntu Server instalaketa</vt:lpstr>
      <vt:lpstr>PowerPoint aurkezpena</vt:lpstr>
      <vt:lpstr>Partekatutako karpetak</vt:lpstr>
      <vt:lpstr>Partekatutako karpetak</vt:lpstr>
      <vt:lpstr>Partekatutako karpetak</vt:lpstr>
      <vt:lpstr>Organigrama Packet Tracer-en irudikatu</vt:lpstr>
      <vt:lpstr>Samba</vt:lpstr>
      <vt:lpstr>Oracleren instalazioa zerbitzarian</vt:lpstr>
      <vt:lpstr>Oracle-ko erabiltzailea sortu</vt:lpstr>
      <vt:lpstr>SQL-tik Oraclera DB migratu</vt:lpstr>
      <vt:lpstr>BD-ko datuak XML-ra pasa era automatikoan</vt:lpstr>
      <vt:lpstr>Interfaze grafikoa</vt:lpstr>
      <vt:lpstr>Klase diagrama</vt:lpstr>
      <vt:lpstr>XML, DTD eta Eskema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40</cp:revision>
  <dcterms:created xsi:type="dcterms:W3CDTF">2024-03-15T09:05:16Z</dcterms:created>
  <dcterms:modified xsi:type="dcterms:W3CDTF">2024-03-20T13:26:54Z</dcterms:modified>
</cp:coreProperties>
</file>