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511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360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 bertikala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39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874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0954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842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Testuaren leku-mark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Edukiaren leku-mark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7" name="Dataren leku-mar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8" name="Orri-oinaren leku-mark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Diapositibaren zenbakiaren leku-mark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66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861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ren leku-mar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3" name="Orri-oinaren leku-mark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452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944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Irudiaren leku-mar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642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aren leku-mark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AA1F-B156-48E4-AFCD-317E995E8468}" type="datetimeFigureOut">
              <a:rPr lang="eu-ES" smtClean="0"/>
              <a:t>2024/5/17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23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65" y="129743"/>
            <a:ext cx="2731183" cy="2197820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2984268" y="578474"/>
            <a:ext cx="8969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800" dirty="0" smtClean="0">
                <a:latin typeface="Ink Free" panose="03080402000500000000" pitchFamily="66" charset="0"/>
              </a:rPr>
              <a:t>Erlezain elkartea</a:t>
            </a:r>
            <a:endParaRPr lang="eu-ES" sz="8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9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Panoramikoa</PresentationFormat>
  <Paragraphs>1</Paragraphs>
  <Slides>1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4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gaia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2</cp:revision>
  <dcterms:created xsi:type="dcterms:W3CDTF">2024-05-17T09:35:06Z</dcterms:created>
  <dcterms:modified xsi:type="dcterms:W3CDTF">2024-05-17T10:41:00Z</dcterms:modified>
</cp:coreProperties>
</file>