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66" r:id="rId10"/>
    <p:sldId id="263" r:id="rId11"/>
    <p:sldId id="273" r:id="rId12"/>
    <p:sldId id="264" r:id="rId13"/>
    <p:sldId id="267" r:id="rId14"/>
    <p:sldId id="268" r:id="rId15"/>
    <p:sldId id="274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E648C5-4C1F-194C-490F-A3793DA9C7D9}" v="508" dt="2024-04-29T19:04:34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8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iburuaren leku-mar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aren leku-mark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7B47E-1D1C-43F0-89C4-15CB0C688C8C}" type="datetimeFigureOut">
              <a:rPr lang="es-ES" smtClean="0"/>
              <a:t>03/05/2024</a:t>
            </a:fld>
            <a:endParaRPr lang="es-ES"/>
          </a:p>
        </p:txBody>
      </p:sp>
      <p:sp>
        <p:nvSpPr>
          <p:cNvPr id="4" name="Diapositibaren irudiaren leku-mark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Oharren leku-mar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s-ES"/>
          </a:p>
        </p:txBody>
      </p:sp>
      <p:sp>
        <p:nvSpPr>
          <p:cNvPr id="6" name="Orri-oinaren leku-mark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Diapositibaren zenbakiaren leku-mark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5604F-4A60-4958-AF15-A5D99394F0AF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711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u-ES" dirty="0" smtClean="0"/>
              <a:t>Aritz</a:t>
            </a:r>
            <a:endParaRPr lang="eu-ES" dirty="0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5604F-4A60-4958-AF15-A5D99394F0A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5895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u-ES" dirty="0" smtClean="0"/>
              <a:t>Iñigo</a:t>
            </a:r>
            <a:endParaRPr lang="eu-ES" dirty="0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5604F-4A60-4958-AF15-A5D99394F0AF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7644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u-ES" dirty="0" smtClean="0"/>
              <a:t>Iñigo</a:t>
            </a:r>
            <a:endParaRPr lang="eu-ES" dirty="0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5604F-4A60-4958-AF15-A5D99394F0AF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710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u-ES" dirty="0" smtClean="0"/>
              <a:t>Julen</a:t>
            </a:r>
            <a:endParaRPr lang="eu-ES" dirty="0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5604F-4A60-4958-AF15-A5D99394F0AF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600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u-ES" dirty="0" smtClean="0"/>
              <a:t>Julen</a:t>
            </a:r>
            <a:endParaRPr lang="eu-ES" dirty="0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5604F-4A60-4958-AF15-A5D99394F0AF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768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u-ES" dirty="0" smtClean="0"/>
              <a:t>Julen</a:t>
            </a:r>
            <a:endParaRPr lang="eu-ES" dirty="0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5604F-4A60-4958-AF15-A5D99394F0AF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375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u-ES" dirty="0" smtClean="0"/>
              <a:t>Julen</a:t>
            </a:r>
            <a:endParaRPr lang="eu-ES" dirty="0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5604F-4A60-4958-AF15-A5D99394F0AF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1356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u-ES" dirty="0" smtClean="0"/>
              <a:t>Iñigo</a:t>
            </a:r>
            <a:endParaRPr lang="eu-ES" dirty="0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5604F-4A60-4958-AF15-A5D99394F0AF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6998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u-ES" dirty="0" smtClean="0"/>
              <a:t>Iñigo</a:t>
            </a:r>
            <a:endParaRPr lang="eu-ES" dirty="0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5604F-4A60-4958-AF15-A5D99394F0AF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7724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u-ES" dirty="0" smtClean="0"/>
              <a:t>Aritz</a:t>
            </a:r>
            <a:endParaRPr lang="eu-ES" dirty="0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5604F-4A60-4958-AF15-A5D99394F0A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973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u-ES" dirty="0" smtClean="0"/>
              <a:t>Aritz</a:t>
            </a:r>
            <a:endParaRPr lang="eu-ES" dirty="0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5604F-4A60-4958-AF15-A5D99394F0A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4041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u-ES" dirty="0" smtClean="0"/>
              <a:t>Aritz</a:t>
            </a:r>
            <a:endParaRPr lang="eu-ES" dirty="0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5604F-4A60-4958-AF15-A5D99394F0A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3232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u-ES" dirty="0" smtClean="0"/>
              <a:t>Aritz</a:t>
            </a:r>
            <a:endParaRPr lang="eu-ES" dirty="0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5604F-4A60-4958-AF15-A5D99394F0A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8224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u-ES" dirty="0" smtClean="0"/>
              <a:t>Aritz</a:t>
            </a:r>
            <a:endParaRPr lang="eu-ES" dirty="0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5604F-4A60-4958-AF15-A5D99394F0A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0235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u-ES" dirty="0" smtClean="0"/>
              <a:t>Aritz</a:t>
            </a:r>
            <a:endParaRPr lang="eu-ES" dirty="0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5604F-4A60-4958-AF15-A5D99394F0A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97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u-ES" dirty="0" smtClean="0"/>
              <a:t>Aritz</a:t>
            </a:r>
            <a:endParaRPr lang="eu-ES" dirty="0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5604F-4A60-4958-AF15-A5D99394F0A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1440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ren irudiaren leku-mark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harren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u-ES" dirty="0" smtClean="0"/>
              <a:t>Iñigo</a:t>
            </a:r>
            <a:endParaRPr lang="eu-ES" dirty="0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5604F-4A60-4958-AF15-A5D99394F0AF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96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ul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u-ES"/>
              <a:t>Egin klik elementu nagusiaren azpititulu-estiloa editatzeko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A4494A19-2FE0-4714-AFB5-1C06E5FDE156}" type="datetime1">
              <a:rPr lang="es-ES" smtClean="0"/>
              <a:t>03/05/2024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203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ulua eta testu bertik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EEB9-D602-4ADA-9638-1CEDB281874F}" type="datetime1">
              <a:rPr lang="es-ES" smtClean="0"/>
              <a:t>03/05/2024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  <p:pic>
        <p:nvPicPr>
          <p:cNvPr id="33" name="Irudia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2" y="62990"/>
            <a:ext cx="1351898" cy="10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7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ulu bertikala eta test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163F725-5AC1-4963-9811-013D7C0CB664}" type="datetime1">
              <a:rPr lang="es-ES" smtClean="0"/>
              <a:t>03/05/2024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  <p:pic>
        <p:nvPicPr>
          <p:cNvPr id="33" name="Irudia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2" y="62990"/>
            <a:ext cx="1351898" cy="10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8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ulua eta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 dirty="0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4734-3ABD-4097-97A1-89BEEA1A476B}" type="datetime1">
              <a:rPr lang="es-ES" smtClean="0"/>
              <a:t>03/05/2024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  <p:pic>
        <p:nvPicPr>
          <p:cNvPr id="7" name="Irudia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2" y="62990"/>
            <a:ext cx="1351898" cy="10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5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talaren goibur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u-ES"/>
              <a:t>Egin klik diapositiba nagusiaren testu-estiloak aldatzeko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DE09703-F0B6-41F1-81EF-5E4F8544FBC6}" type="datetime1">
              <a:rPr lang="es-ES" smtClean="0"/>
              <a:t>03/05/2024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  <p:pic>
        <p:nvPicPr>
          <p:cNvPr id="31" name="Irudia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2" y="62990"/>
            <a:ext cx="1351898" cy="10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0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i edu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02AAFE6-8E4F-4BE2-A4C9-62D5544A5903}" type="datetime1">
              <a:rPr lang="es-ES" smtClean="0"/>
              <a:t>03/05/2024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  <p:pic>
        <p:nvPicPr>
          <p:cNvPr id="34" name="Irudia 3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2" y="62990"/>
            <a:ext cx="1351898" cy="10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1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onparazio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/>
              <a:t>Egin klik diapositiba nagusiaren testu-estiloak aldatzeko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/>
              <a:t>Egin klik diapositiba nagusiaren testu-estiloak aldatzeko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3E99D71-489C-4BD7-B47C-BD6232AE68CB}" type="datetime1">
              <a:rPr lang="es-ES" smtClean="0"/>
              <a:t>03/05/2024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  <p:pic>
        <p:nvPicPr>
          <p:cNvPr id="36" name="Irudia 3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2" y="62990"/>
            <a:ext cx="1351898" cy="10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5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ulua bakar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31DC-EFD8-49DA-8E50-FF5963DC2FD8}" type="datetime1">
              <a:rPr lang="es-ES" smtClean="0"/>
              <a:t>03/05/2024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  <p:pic>
        <p:nvPicPr>
          <p:cNvPr id="32" name="Irudia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2" y="62990"/>
            <a:ext cx="1351898" cy="10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9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Huts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DE72351-780F-4A81-95E0-AAF05442C245}" type="datetime1">
              <a:rPr lang="es-ES" smtClean="0"/>
              <a:t>03/05/2024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  <p:pic>
        <p:nvPicPr>
          <p:cNvPr id="5" name="Irudia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2" y="62990"/>
            <a:ext cx="1351898" cy="10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5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Epigrafedun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u-ES"/>
              <a:t>Egin klik diapositiba nagusiaren testu-estiloak aldatzeko</a:t>
            </a:r>
          </a:p>
          <a:p>
            <a:pPr lvl="1"/>
            <a:r>
              <a:rPr lang="eu-ES"/>
              <a:t>Bigarren maila</a:t>
            </a:r>
          </a:p>
          <a:p>
            <a:pPr lvl="2"/>
            <a:r>
              <a:rPr lang="eu-ES"/>
              <a:t>Hirugarren maila</a:t>
            </a:r>
          </a:p>
          <a:p>
            <a:pPr lvl="3"/>
            <a:r>
              <a:rPr lang="eu-ES"/>
              <a:t>Laugarren maila</a:t>
            </a:r>
          </a:p>
          <a:p>
            <a:pPr lvl="4"/>
            <a:r>
              <a:rPr lang="eu-ES"/>
              <a:t>Bosgarren maila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u-ES"/>
              <a:t>Egin klik diapositiba nagusiaren testu-estiloak aldatzeko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C31F-DB3D-405E-87FE-15795BF92D84}" type="datetime1">
              <a:rPr lang="es-ES" smtClean="0"/>
              <a:t>03/05/2024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  <p:pic>
        <p:nvPicPr>
          <p:cNvPr id="34" name="Irudia 3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2" y="62990"/>
            <a:ext cx="1351898" cy="10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7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Epigrafedun iru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u-ES"/>
              <a:t>Irudia gehitzeko, sakatu ikonoa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u-ES"/>
              <a:t>Egin klik diapositiba nagusiaren testu-estiloak aldatzeko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FFDA3A6-69A1-4D6C-BC5C-8547B182FC28}" type="datetime1">
              <a:rPr lang="es-ES" smtClean="0"/>
              <a:t>03/05/2024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  <p:pic>
        <p:nvPicPr>
          <p:cNvPr id="32" name="Irudia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02" y="62990"/>
            <a:ext cx="1351898" cy="10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9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u-ES"/>
              <a:t>Egin klik titulu maisuaren estiloa aldatzeko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A9F21-826E-48B5-9F6B-EC53318AA5DF}" type="datetime1">
              <a:rPr lang="es-ES" smtClean="0"/>
              <a:t>03/05/2024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338F-8713-4FAC-B8DB-603627AA4C3E}" type="slidenum">
              <a:rPr lang="es-ES" smtClean="0"/>
              <a:t>‹zk.›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76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9.xml"/><Relationship Id="rId3" Type="http://schemas.openxmlformats.org/officeDocument/2006/relationships/slide" Target="slide4.xml"/><Relationship Id="rId7" Type="http://schemas.openxmlformats.org/officeDocument/2006/relationships/slide" Target="slide11.xml"/><Relationship Id="rId12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7.xml"/><Relationship Id="rId5" Type="http://schemas.openxmlformats.org/officeDocument/2006/relationships/slide" Target="slide7.xml"/><Relationship Id="rId10" Type="http://schemas.openxmlformats.org/officeDocument/2006/relationships/slide" Target="slide16.xml"/><Relationship Id="rId4" Type="http://schemas.openxmlformats.org/officeDocument/2006/relationships/slide" Target="slide10.xml"/><Relationship Id="rId9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u-ES" dirty="0" smtClean="0"/>
              <a:t>Erlezain elkartea</a:t>
            </a:r>
            <a:endParaRPr lang="es-ES" dirty="0"/>
          </a:p>
        </p:txBody>
      </p:sp>
      <p:sp>
        <p:nvSpPr>
          <p:cNvPr id="3" name="Azpititulua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u-ES" dirty="0"/>
              <a:t>Julen Garcia, Iñigo Arrizabalo eta Aritz Lekube</a:t>
            </a:r>
            <a:endParaRPr lang="es-ES" dirty="0"/>
          </a:p>
          <a:p>
            <a:endParaRPr lang="es-ES" dirty="0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4090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8F1DC-A750-3D7C-2C23-CDFA2227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Paketea</a:t>
            </a:r>
            <a:r>
              <a:rPr lang="es-ES" dirty="0">
                <a:ea typeface="Calibri Light"/>
                <a:cs typeface="Calibri Light"/>
              </a:rPr>
              <a:t/>
            </a:r>
            <a:br>
              <a:rPr lang="es-ES" dirty="0">
                <a:ea typeface="Calibri Light"/>
                <a:cs typeface="Calibri Light"/>
              </a:rPr>
            </a:br>
            <a:r>
              <a:rPr lang="es-ES" dirty="0">
                <a:ea typeface="Calibri Light"/>
                <a:cs typeface="Calibri Light"/>
              </a:rPr>
              <a:t>(</a:t>
            </a:r>
            <a:r>
              <a:rPr lang="es-ES" dirty="0" err="1">
                <a:ea typeface="Calibri Light"/>
                <a:cs typeface="Calibri Light"/>
              </a:rPr>
              <a:t>Funtzioa</a:t>
            </a:r>
            <a:r>
              <a:rPr lang="es-ES" dirty="0">
                <a:ea typeface="Calibri Light"/>
                <a:cs typeface="Calibri Light"/>
              </a:rPr>
              <a:t> eta </a:t>
            </a:r>
            <a:r>
              <a:rPr lang="es-ES" dirty="0" err="1">
                <a:ea typeface="Calibri Light"/>
                <a:cs typeface="Calibri Light"/>
              </a:rPr>
              <a:t>Prozedura</a:t>
            </a:r>
            <a:r>
              <a:rPr lang="es-ES" dirty="0">
                <a:ea typeface="Calibri Light"/>
                <a:cs typeface="Calibri Light"/>
              </a:rPr>
              <a:t>)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C0A0AFB-C1A1-7882-D88A-E3ACC6B8F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1468" y="1712278"/>
            <a:ext cx="3500762" cy="3503503"/>
          </a:xfrm>
        </p:spPr>
      </p:pic>
      <p:sp>
        <p:nvSpPr>
          <p:cNvPr id="3" name="Diapositibaren zenbakiaren leku-mark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4752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88D65-6E08-F78F-2F54-1301A2BA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ea typeface="Calibri Light"/>
                <a:cs typeface="Calibri Light"/>
              </a:rPr>
              <a:t>Partizioa</a:t>
            </a:r>
            <a:endParaRPr lang="es-ES" dirty="0"/>
          </a:p>
        </p:txBody>
      </p:sp>
      <p:pic>
        <p:nvPicPr>
          <p:cNvPr id="4" name="Edukiaren leku-marka 3"/>
          <p:cNvPicPr>
            <a:picLocks noGrp="1"/>
          </p:cNvPicPr>
          <p:nvPr>
            <p:ph idx="1"/>
          </p:nvPr>
        </p:nvPicPr>
        <p:blipFill rotWithShape="1">
          <a:blip r:embed="rId3"/>
          <a:srcRect t="71974" r="24255" b="4521"/>
          <a:stretch/>
        </p:blipFill>
        <p:spPr bwMode="auto">
          <a:xfrm>
            <a:off x="5213839" y="2163610"/>
            <a:ext cx="5442437" cy="21709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Diapositibaren zenbakiaren leku-mark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40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8C485-BFA2-2169-7B45-2F560C54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Sistemaren</a:t>
            </a:r>
            <a:r>
              <a:rPr lang="es-ES" dirty="0">
                <a:ea typeface="Calibri Light"/>
                <a:cs typeface="Calibri Light"/>
              </a:rPr>
              <a:t/>
            </a:r>
            <a:br>
              <a:rPr lang="es-ES" dirty="0">
                <a:ea typeface="Calibri Light"/>
                <a:cs typeface="Calibri Light"/>
              </a:rPr>
            </a:br>
            <a:r>
              <a:rPr lang="es-ES" dirty="0" err="1">
                <a:ea typeface="Calibri Light"/>
                <a:cs typeface="Calibri Light"/>
              </a:rPr>
              <a:t>Taldeak</a:t>
            </a:r>
            <a:endParaRPr lang="es-ES" dirty="0" err="1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4897CFE-19F1-CE41-B607-026E8171A707}"/>
              </a:ext>
            </a:extLst>
          </p:cNvPr>
          <p:cNvSpPr txBox="1"/>
          <p:nvPr/>
        </p:nvSpPr>
        <p:spPr>
          <a:xfrm>
            <a:off x="5735516" y="1269465"/>
            <a:ext cx="39561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s-ES" dirty="0" err="1"/>
              <a:t>Groupadd</a:t>
            </a:r>
            <a:r>
              <a:rPr lang="es-ES" dirty="0"/>
              <a:t> </a:t>
            </a:r>
            <a:r>
              <a:rPr lang="es-ES" dirty="0" err="1"/>
              <a:t>agindua</a:t>
            </a:r>
            <a:r>
              <a:rPr lang="es-ES" dirty="0"/>
              <a:t> </a:t>
            </a:r>
            <a:r>
              <a:rPr lang="es-ES" dirty="0" err="1"/>
              <a:t>erabiliz</a:t>
            </a:r>
            <a:endParaRPr lang="es-ES" dirty="0"/>
          </a:p>
        </p:txBody>
      </p:sp>
      <p:pic>
        <p:nvPicPr>
          <p:cNvPr id="6" name="Edukiaren leku-marka 5"/>
          <p:cNvPicPr>
            <a:picLocks noGrp="1"/>
          </p:cNvPicPr>
          <p:nvPr>
            <p:ph idx="1"/>
          </p:nvPr>
        </p:nvPicPr>
        <p:blipFill rotWithShape="1">
          <a:blip r:embed="rId3"/>
          <a:srcRect l="140" t="78167" r="69503" b="1324"/>
          <a:stretch/>
        </p:blipFill>
        <p:spPr>
          <a:xfrm>
            <a:off x="5262382" y="2349925"/>
            <a:ext cx="5517863" cy="2646485"/>
          </a:xfrm>
          <a:prstGeom prst="rect">
            <a:avLst/>
          </a:prstGeom>
        </p:spPr>
      </p:pic>
      <p:sp>
        <p:nvSpPr>
          <p:cNvPr id="3" name="Diapositibaren zenbakiaren leku-mark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596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0006F-D7DF-F1B8-61E2-077A0D08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Sistemaren</a:t>
            </a:r>
            <a:r>
              <a:rPr lang="es-ES" dirty="0">
                <a:ea typeface="Calibri Light"/>
                <a:cs typeface="Calibri Light"/>
              </a:rPr>
              <a:t> </a:t>
            </a:r>
            <a:br>
              <a:rPr lang="es-ES" dirty="0">
                <a:ea typeface="Calibri Light"/>
                <a:cs typeface="Calibri Light"/>
              </a:rPr>
            </a:br>
            <a:r>
              <a:rPr lang="es-ES" dirty="0" err="1">
                <a:ea typeface="Calibri Light"/>
                <a:cs typeface="Calibri Light"/>
              </a:rPr>
              <a:t>Erabiltzaileak</a:t>
            </a:r>
            <a:endParaRPr lang="es-ES" dirty="0" err="1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4DA3F26-4748-D135-EE7E-CFF2F1CB4B82}"/>
              </a:ext>
            </a:extLst>
          </p:cNvPr>
          <p:cNvSpPr txBox="1"/>
          <p:nvPr/>
        </p:nvSpPr>
        <p:spPr>
          <a:xfrm>
            <a:off x="6179506" y="1440493"/>
            <a:ext cx="35803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 panose="020B0604020202020204" pitchFamily="34" charset="0"/>
              <a:buChar char="o"/>
            </a:pPr>
            <a:r>
              <a:rPr lang="es-ES" dirty="0" err="1"/>
              <a:t>Useradd</a:t>
            </a:r>
            <a:r>
              <a:rPr lang="es-ES" dirty="0"/>
              <a:t> </a:t>
            </a:r>
            <a:r>
              <a:rPr lang="es-ES" dirty="0" err="1" smtClean="0"/>
              <a:t>agindua</a:t>
            </a:r>
            <a:r>
              <a:rPr lang="es-ES" dirty="0" smtClean="0"/>
              <a:t> </a:t>
            </a:r>
            <a:r>
              <a:rPr lang="es-ES" dirty="0" err="1" smtClean="0"/>
              <a:t>erabiliz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6" name="Edukiaren leku-marka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727" y="2074341"/>
            <a:ext cx="7441279" cy="2866931"/>
          </a:xfrm>
        </p:spPr>
      </p:pic>
      <p:sp>
        <p:nvSpPr>
          <p:cNvPr id="3" name="Diapositibaren zenbakiaren leku-mark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370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88D65-6E08-F78F-2F54-1301A2BA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ea typeface="Calibri Light"/>
                <a:cs typeface="Calibri Light"/>
              </a:rPr>
              <a:t>Karpetak</a:t>
            </a:r>
            <a:endParaRPr lang="es-ES" dirty="0"/>
          </a:p>
        </p:txBody>
      </p:sp>
      <p:pic>
        <p:nvPicPr>
          <p:cNvPr id="6" name="Edukiaren leku-marka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406" y="843390"/>
            <a:ext cx="3887633" cy="4959532"/>
          </a:xfrm>
        </p:spPr>
      </p:pic>
      <p:sp>
        <p:nvSpPr>
          <p:cNvPr id="3" name="Diapositibaren zenbakiaren leku-mark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8564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88D65-6E08-F78F-2F54-1301A2BA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ea typeface="Calibri Light"/>
                <a:cs typeface="Calibri Light"/>
              </a:rPr>
              <a:t>Karpetei</a:t>
            </a:r>
            <a:r>
              <a:rPr lang="es-ES" dirty="0" smtClean="0">
                <a:ea typeface="Calibri Light"/>
                <a:cs typeface="Calibri Light"/>
              </a:rPr>
              <a:t> </a:t>
            </a:r>
            <a:r>
              <a:rPr lang="es-ES" dirty="0" err="1" smtClean="0">
                <a:ea typeface="Calibri Light"/>
                <a:cs typeface="Calibri Light"/>
              </a:rPr>
              <a:t>permisuak</a:t>
            </a:r>
            <a:r>
              <a:rPr lang="es-ES" dirty="0" smtClean="0">
                <a:ea typeface="Calibri Light"/>
                <a:cs typeface="Calibri Light"/>
              </a:rPr>
              <a:t> </a:t>
            </a:r>
            <a:r>
              <a:rPr lang="es-ES" dirty="0" err="1" smtClean="0">
                <a:ea typeface="Calibri Light"/>
                <a:cs typeface="Calibri Light"/>
              </a:rPr>
              <a:t>ezarri</a:t>
            </a:r>
            <a:endParaRPr lang="es-ES" dirty="0"/>
          </a:p>
        </p:txBody>
      </p:sp>
      <p:pic>
        <p:nvPicPr>
          <p:cNvPr id="5" name="Edukiaren leku-marka 4"/>
          <p:cNvPicPr>
            <a:picLocks noGrp="1"/>
          </p:cNvPicPr>
          <p:nvPr>
            <p:ph idx="1"/>
          </p:nvPr>
        </p:nvPicPr>
        <p:blipFill rotWithShape="1">
          <a:blip r:embed="rId3"/>
          <a:srcRect l="564" t="47016" r="21538" b="3746"/>
          <a:stretch/>
        </p:blipFill>
        <p:spPr>
          <a:xfrm>
            <a:off x="4800600" y="1425691"/>
            <a:ext cx="6814039" cy="4025539"/>
          </a:xfrm>
          <a:prstGeom prst="rect">
            <a:avLst/>
          </a:prstGeom>
        </p:spPr>
      </p:pic>
      <p:sp>
        <p:nvSpPr>
          <p:cNvPr id="3" name="Diapositibaren zenbakiaren leku-mark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2261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071A1-0A11-E9DE-F130-7A3EF8AA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Aplikazioa</a:t>
            </a:r>
            <a:endParaRPr lang="es-ES" dirty="0" err="1"/>
          </a:p>
        </p:txBody>
      </p:sp>
      <p:sp>
        <p:nvSpPr>
          <p:cNvPr id="3" name="Diapositibaren zenbakiaren leku-mark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9557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8AC40-7608-B80E-6266-C9603647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Aplikazioaren</a:t>
            </a:r>
            <a:r>
              <a:rPr lang="es-ES" dirty="0">
                <a:ea typeface="Calibri Light"/>
                <a:cs typeface="Calibri Light"/>
              </a:rPr>
              <a:t> </a:t>
            </a:r>
            <a:br>
              <a:rPr lang="es-ES" dirty="0">
                <a:ea typeface="Calibri Light"/>
                <a:cs typeface="Calibri Light"/>
              </a:rPr>
            </a:br>
            <a:r>
              <a:rPr lang="es-ES" dirty="0" smtClean="0">
                <a:ea typeface="Calibri Light"/>
                <a:cs typeface="Calibri Light"/>
              </a:rPr>
              <a:t>Test-</a:t>
            </a:r>
            <a:r>
              <a:rPr lang="es-ES" dirty="0" err="1" smtClean="0">
                <a:ea typeface="Calibri Light"/>
                <a:cs typeface="Calibri Light"/>
              </a:rPr>
              <a:t>ak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8B40C80-7700-0DA3-EE40-E53C4D6B4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97196" y="1913022"/>
            <a:ext cx="4524375" cy="3028950"/>
          </a:xfrm>
        </p:spPr>
      </p:pic>
      <p:sp>
        <p:nvSpPr>
          <p:cNvPr id="3" name="Diapositibaren zenbakiaren leku-mark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15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991E2-3803-DFDB-1061-F8CDF9D8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Calibri Light"/>
                <a:cs typeface="Calibri Light"/>
              </a:rPr>
              <a:t>XSL</a:t>
            </a:r>
            <a:endParaRPr lang="es-ES" dirty="0"/>
          </a:p>
        </p:txBody>
      </p:sp>
      <p:pic>
        <p:nvPicPr>
          <p:cNvPr id="4" name="Marcador de contenido 3" descr="Escala de tiempo&#10;&#10;Descripción generada automáticamente">
            <a:extLst>
              <a:ext uri="{FF2B5EF4-FFF2-40B4-BE49-F238E27FC236}">
                <a16:creationId xmlns:a16="http://schemas.microsoft.com/office/drawing/2014/main" id="{31BFF7E3-6A39-194A-C4BA-64FBB997B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5164" y="1427946"/>
            <a:ext cx="7254657" cy="3592005"/>
          </a:xfrm>
        </p:spPr>
      </p:pic>
      <p:sp>
        <p:nvSpPr>
          <p:cNvPr id="3" name="Diapositibaren zenbakiaren leku-mark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7124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B6626-8EB5-60EC-55C3-CB3037B2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Calibri Light"/>
                <a:cs typeface="Calibri Light"/>
              </a:rPr>
              <a:t>DTD eta </a:t>
            </a:r>
            <a:r>
              <a:rPr lang="es-ES" dirty="0" err="1">
                <a:ea typeface="Calibri Light"/>
                <a:cs typeface="Calibri Light"/>
              </a:rPr>
              <a:t>Schema</a:t>
            </a:r>
            <a:endParaRPr lang="es-ES" dirty="0" err="1"/>
          </a:p>
        </p:txBody>
      </p:sp>
      <p:pic>
        <p:nvPicPr>
          <p:cNvPr id="4" name="Edukiaren leku-marka 3"/>
          <p:cNvPicPr>
            <a:picLocks noGrp="1"/>
          </p:cNvPicPr>
          <p:nvPr>
            <p:ph idx="1"/>
          </p:nvPr>
        </p:nvPicPr>
        <p:blipFill rotWithShape="1">
          <a:blip r:embed="rId3"/>
          <a:srcRect t="26717"/>
          <a:stretch/>
        </p:blipFill>
        <p:spPr bwMode="auto">
          <a:xfrm>
            <a:off x="5299258" y="314392"/>
            <a:ext cx="5295472" cy="22617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rudia 4"/>
          <p:cNvPicPr/>
          <p:nvPr/>
        </p:nvPicPr>
        <p:blipFill rotWithShape="1">
          <a:blip r:embed="rId4"/>
          <a:srcRect l="579" b="7523"/>
          <a:stretch/>
        </p:blipFill>
        <p:spPr bwMode="auto">
          <a:xfrm>
            <a:off x="4653157" y="2866429"/>
            <a:ext cx="6943897" cy="38798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Diapositibaren zenbakiaren leku-mark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589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8B0482A-01A2-B82D-1BD6-0F2E0DA36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Aurkibidea</a:t>
            </a:r>
            <a:endParaRPr lang="es-ES" dirty="0" err="1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46CF15C-A021-128D-3A9A-9F140123F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3278" y="1556239"/>
            <a:ext cx="6281873" cy="1899138"/>
          </a:xfrm>
        </p:spPr>
        <p:txBody>
          <a:bodyPr/>
          <a:lstStyle/>
          <a:p>
            <a:pPr marL="0" indent="0">
              <a:buNone/>
            </a:pPr>
            <a:endParaRPr lang="eu-ES" dirty="0"/>
          </a:p>
          <a:p>
            <a:endParaRPr lang="es-ES" dirty="0"/>
          </a:p>
        </p:txBody>
      </p:sp>
      <p:sp>
        <p:nvSpPr>
          <p:cNvPr id="2" name="TestuKoadroa 1"/>
          <p:cNvSpPr txBox="1"/>
          <p:nvPr/>
        </p:nvSpPr>
        <p:spPr>
          <a:xfrm>
            <a:off x="5634879" y="1714501"/>
            <a:ext cx="530176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u-ES" dirty="0" err="1" smtClean="0">
                <a:hlinkClick r:id="rId2" action="ppaction://hlinksldjump"/>
              </a:rPr>
              <a:t>Trigger</a:t>
            </a:r>
            <a:r>
              <a:rPr lang="eu-ES" dirty="0" smtClean="0">
                <a:hlinkClick r:id="rId2" action="ppaction://hlinksldjump"/>
              </a:rPr>
              <a:t>-ak</a:t>
            </a: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u-ES" dirty="0" smtClean="0">
                <a:hlinkClick r:id="rId3" action="ppaction://hlinksldjump"/>
              </a:rPr>
              <a:t>Log-</a:t>
            </a:r>
            <a:r>
              <a:rPr lang="eu-ES" dirty="0" err="1" smtClean="0">
                <a:hlinkClick r:id="rId3" action="ppaction://hlinksldjump"/>
              </a:rPr>
              <a:t>Trigger</a:t>
            </a: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u-ES" dirty="0" smtClean="0">
                <a:hlinkClick r:id="rId4" action="ppaction://hlinksldjump"/>
              </a:rPr>
              <a:t>Paketea</a:t>
            </a:r>
            <a:endParaRPr lang="eu-E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u-ES" dirty="0" smtClean="0">
                <a:hlinkClick r:id="rId5" action="ppaction://hlinksldjump"/>
              </a:rPr>
              <a:t>Prozedura</a:t>
            </a:r>
            <a:endParaRPr lang="eu-E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u-ES" dirty="0" smtClean="0">
                <a:hlinkClick r:id="rId6" action="ppaction://hlinksldjump"/>
              </a:rPr>
              <a:t>Funtzioa</a:t>
            </a: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u-ES" dirty="0" smtClean="0">
                <a:hlinkClick r:id="rId7" action="ppaction://hlinksldjump"/>
              </a:rPr>
              <a:t>Partizioa</a:t>
            </a:r>
            <a:endParaRPr lang="eu-E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u-ES" dirty="0" smtClean="0">
                <a:hlinkClick r:id="rId8" action="ppaction://hlinksldjump"/>
              </a:rPr>
              <a:t>Taldeak</a:t>
            </a:r>
            <a:endParaRPr lang="eu-E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u-ES" dirty="0" smtClean="0">
                <a:hlinkClick r:id="rId9" action="ppaction://hlinksldjump"/>
              </a:rPr>
              <a:t>Karpetak</a:t>
            </a: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u-ES" dirty="0" smtClean="0">
                <a:hlinkClick r:id="rId10" action="ppaction://hlinksldjump"/>
              </a:rPr>
              <a:t>Aplikazioa</a:t>
            </a:r>
            <a:endParaRPr lang="eu-E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u-ES" dirty="0" smtClean="0">
                <a:hlinkClick r:id="rId11" action="ppaction://hlinksldjump"/>
              </a:rPr>
              <a:t>Test-ak</a:t>
            </a: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u-ES" dirty="0" smtClean="0">
                <a:hlinkClick r:id="rId12" action="ppaction://hlinksldjump"/>
              </a:rPr>
              <a:t>XSL</a:t>
            </a: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u-ES" dirty="0" err="1" smtClean="0">
                <a:hlinkClick r:id="rId13" action="ppaction://hlinksldjump"/>
              </a:rPr>
              <a:t>Schema</a:t>
            </a:r>
            <a:r>
              <a:rPr lang="eu-ES" dirty="0" smtClean="0">
                <a:hlinkClick r:id="rId13" action="ppaction://hlinksldjump"/>
              </a:rPr>
              <a:t> eta DTD.</a:t>
            </a: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u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3" name="Diapositibaren zenbakiaren leku-mark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691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B8ED0-194A-6DB0-0FEB-21505B97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Trigger</a:t>
            </a:r>
            <a:r>
              <a:rPr lang="es-ES" dirty="0">
                <a:ea typeface="Calibri Light"/>
                <a:cs typeface="Calibri Light"/>
              </a:rPr>
              <a:t>-rak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9EB1F-9DB2-5DE2-9B0D-59ABFCD6E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1250597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s-ES" err="1"/>
              <a:t>Trigger</a:t>
            </a:r>
            <a:r>
              <a:rPr lang="es-ES"/>
              <a:t>:</a:t>
            </a:r>
          </a:p>
          <a:p>
            <a:pPr marL="800100" lvl="1" indent="-342900">
              <a:buFont typeface="Courier New" panose="05000000000000000000" pitchFamily="2" charset="2"/>
              <a:buChar char="o"/>
            </a:pPr>
            <a:r>
              <a:rPr lang="es-ES" dirty="0" err="1"/>
              <a:t>Kolmena-kantitatea</a:t>
            </a:r>
          </a:p>
          <a:p>
            <a:pPr marL="800100" lvl="1" indent="-342900">
              <a:buFont typeface="Courier New" panose="05000000000000000000" pitchFamily="2" charset="2"/>
              <a:buChar char="o"/>
            </a:pPr>
            <a:r>
              <a:rPr lang="es-ES" dirty="0" err="1"/>
              <a:t>Erle-kantitatea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A63BDB-16A7-B8A2-679A-8A824F8DC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642" y="3919928"/>
            <a:ext cx="5133975" cy="3333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1EAD1CA-7670-7039-DC73-119694F63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816" y="2050746"/>
            <a:ext cx="6029325" cy="209550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1E9D55B-D66F-D690-6F1F-EA2D6ECD0361}"/>
              </a:ext>
            </a:extLst>
          </p:cNvPr>
          <p:cNvSpPr txBox="1">
            <a:spLocks/>
          </p:cNvSpPr>
          <p:nvPr/>
        </p:nvSpPr>
        <p:spPr>
          <a:xfrm>
            <a:off x="5114272" y="2469148"/>
            <a:ext cx="6281873" cy="1250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>
                <a:solidFill>
                  <a:srgbClr val="FF0000"/>
                </a:solidFill>
              </a:rPr>
              <a:t>2.</a:t>
            </a:r>
            <a:r>
              <a:rPr lang="es-ES" dirty="0"/>
              <a:t>  </a:t>
            </a:r>
            <a:r>
              <a:rPr lang="es-ES" dirty="0" err="1"/>
              <a:t>Trigger</a:t>
            </a:r>
            <a:r>
              <a:rPr lang="es-ES" dirty="0"/>
              <a:t>:</a:t>
            </a:r>
          </a:p>
          <a:p>
            <a:pPr marL="800100" lvl="1" indent="-342900">
              <a:buFont typeface="Courier New" panose="05000000000000000000" pitchFamily="2" charset="2"/>
              <a:buChar char="o"/>
            </a:pPr>
            <a:r>
              <a:rPr lang="es-ES" dirty="0" err="1"/>
              <a:t>Produktu</a:t>
            </a:r>
            <a:r>
              <a:rPr lang="es-ES" dirty="0"/>
              <a:t> 5+</a:t>
            </a:r>
          </a:p>
          <a:p>
            <a:pPr marL="800100" lvl="1" indent="-342900">
              <a:buFont typeface="Courier New" panose="05000000000000000000" pitchFamily="2" charset="2"/>
              <a:buChar char="o"/>
            </a:pPr>
            <a:r>
              <a:rPr lang="es-ES" dirty="0" err="1"/>
              <a:t>Sozio</a:t>
            </a:r>
            <a:r>
              <a:rPr lang="es-ES" dirty="0"/>
              <a:t> eta </a:t>
            </a:r>
            <a:r>
              <a:rPr lang="es-ES" dirty="0" err="1"/>
              <a:t>Asoziazio</a:t>
            </a:r>
            <a:r>
              <a:rPr lang="es-ES" dirty="0"/>
              <a:t> </a:t>
            </a:r>
            <a:r>
              <a:rPr lang="es-ES" dirty="0" err="1"/>
              <a:t>i</a:t>
            </a:r>
            <a:r>
              <a:rPr lang="es-ES" dirty="0" err="1" smtClean="0"/>
              <a:t>zena</a:t>
            </a:r>
            <a:endParaRPr lang="es-ES" dirty="0"/>
          </a:p>
        </p:txBody>
      </p:sp>
      <p:pic>
        <p:nvPicPr>
          <p:cNvPr id="8" name="Imagen 7" descr="Texto, Aplicación&#10;&#10;Descripción generada automáticamente">
            <a:extLst>
              <a:ext uri="{FF2B5EF4-FFF2-40B4-BE49-F238E27FC236}">
                <a16:creationId xmlns:a16="http://schemas.microsoft.com/office/drawing/2014/main" id="{44C44339-64DD-6F14-280D-66650250BF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9819" y="4357427"/>
            <a:ext cx="3914775" cy="1838325"/>
          </a:xfrm>
          <a:prstGeom prst="rect">
            <a:avLst/>
          </a:prstGeom>
        </p:spPr>
      </p:pic>
      <p:sp>
        <p:nvSpPr>
          <p:cNvPr id="6" name="Diapositibaren zenbakiaren leku-mark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001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FDD33-3BD1-9C94-254B-A7EB9214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ea typeface="Calibri Light"/>
                <a:cs typeface="Calibri Light"/>
              </a:rPr>
              <a:t>Log-</a:t>
            </a:r>
            <a:r>
              <a:rPr lang="eu-ES" dirty="0" err="1" smtClean="0">
                <a:ea typeface="Calibri Light"/>
                <a:cs typeface="Calibri Light"/>
              </a:rPr>
              <a:t>Trigger</a:t>
            </a:r>
            <a:endParaRPr lang="eu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1C96FD-E737-EA73-3EFD-835101FD7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8351" y="1493924"/>
            <a:ext cx="6977641" cy="1381161"/>
          </a:xfrm>
        </p:spPr>
        <p:txBody>
          <a:bodyPr/>
          <a:lstStyle/>
          <a:p>
            <a:r>
              <a:rPr lang="es-ES" dirty="0" smtClean="0"/>
              <a:t>SOZIOAK_HISTORIKOA eta ASOZIAZIOAK_HISTORIKOA taula </a:t>
            </a:r>
            <a:r>
              <a:rPr lang="es-ES" dirty="0" err="1" smtClean="0"/>
              <a:t>sortu</a:t>
            </a:r>
            <a:r>
              <a:rPr lang="es-ES" dirty="0" smtClean="0"/>
              <a:t> </a:t>
            </a:r>
            <a:r>
              <a:rPr lang="eu-ES" dirty="0" smtClean="0"/>
              <a:t>bertan</a:t>
            </a:r>
            <a:r>
              <a:rPr lang="es-ES" dirty="0" smtClean="0"/>
              <a:t> </a:t>
            </a:r>
            <a:r>
              <a:rPr lang="es-ES" dirty="0" err="1" smtClean="0"/>
              <a:t>aldaketak</a:t>
            </a:r>
            <a:r>
              <a:rPr lang="es-ES" dirty="0" smtClean="0"/>
              <a:t> </a:t>
            </a:r>
            <a:r>
              <a:rPr lang="es-ES" dirty="0" err="1" smtClean="0"/>
              <a:t>txertatzeko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070851BE-DF2A-D9FF-B6BA-09520538F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177" y="3115246"/>
            <a:ext cx="2398734" cy="2450926"/>
          </a:xfrm>
          <a:prstGeom prst="rect">
            <a:avLst/>
          </a:prstGeom>
        </p:spPr>
      </p:pic>
      <p:sp>
        <p:nvSpPr>
          <p:cNvPr id="5" name="Diapositibaren zenbakiaren leku-mark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895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0987A96-D647-9CFC-CCE4-C4F86BDC9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0795"/>
            <a:ext cx="12192000" cy="132071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4734CE1-C49D-3493-174A-AAEAFE3BDB58}"/>
              </a:ext>
            </a:extLst>
          </p:cNvPr>
          <p:cNvSpPr/>
          <p:nvPr/>
        </p:nvSpPr>
        <p:spPr>
          <a:xfrm>
            <a:off x="0" y="0"/>
            <a:ext cx="12191999" cy="13152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solidFill>
                  <a:srgbClr val="FFFEFF"/>
                </a:solidFill>
                <a:latin typeface="Calibri Light"/>
                <a:ea typeface="Calibri Light"/>
                <a:cs typeface="Calibri Light"/>
              </a:rPr>
              <a:t>Log-</a:t>
            </a:r>
            <a:r>
              <a:rPr lang="es-ES" sz="4000" dirty="0" err="1">
                <a:solidFill>
                  <a:srgbClr val="FFFEFF"/>
                </a:solidFill>
                <a:latin typeface="Calibri Light"/>
                <a:ea typeface="Calibri Light"/>
                <a:cs typeface="Calibri Light"/>
              </a:rPr>
              <a:t>Trigger</a:t>
            </a:r>
            <a:endParaRPr lang="es-ES" dirty="0" err="1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AACF0A4-ACE4-9E8F-DF40-B06F77E181D1}"/>
              </a:ext>
            </a:extLst>
          </p:cNvPr>
          <p:cNvSpPr/>
          <p:nvPr/>
        </p:nvSpPr>
        <p:spPr>
          <a:xfrm>
            <a:off x="-1" y="177452"/>
            <a:ext cx="12192000" cy="146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estuKoadroa 6"/>
          <p:cNvSpPr txBox="1"/>
          <p:nvPr/>
        </p:nvSpPr>
        <p:spPr>
          <a:xfrm>
            <a:off x="659422" y="1846385"/>
            <a:ext cx="39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 err="1" smtClean="0"/>
              <a:t>Sozioak_historikoa</a:t>
            </a:r>
            <a:r>
              <a:rPr lang="eu-ES" dirty="0" smtClean="0"/>
              <a:t> taula.</a:t>
            </a:r>
            <a:endParaRPr lang="es-ES" dirty="0"/>
          </a:p>
        </p:txBody>
      </p:sp>
      <p:sp>
        <p:nvSpPr>
          <p:cNvPr id="2" name="Diapositibaren zenbakiaren leku-mark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5</a:t>
            </a:fld>
            <a:endParaRPr lang="es-ES"/>
          </a:p>
        </p:txBody>
      </p:sp>
      <p:pic>
        <p:nvPicPr>
          <p:cNvPr id="3" name="Irudia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784" y="358434"/>
            <a:ext cx="1188992" cy="95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6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734CE1-C49D-3493-174A-AAEAFE3BDB58}"/>
              </a:ext>
            </a:extLst>
          </p:cNvPr>
          <p:cNvSpPr/>
          <p:nvPr/>
        </p:nvSpPr>
        <p:spPr>
          <a:xfrm>
            <a:off x="0" y="0"/>
            <a:ext cx="12191999" cy="13152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solidFill>
                  <a:srgbClr val="FFFEFF"/>
                </a:solidFill>
                <a:latin typeface="Calibri Light"/>
                <a:ea typeface="Calibri Light"/>
                <a:cs typeface="Calibri Light"/>
              </a:rPr>
              <a:t>Log-</a:t>
            </a:r>
            <a:r>
              <a:rPr lang="es-ES" sz="4000" dirty="0" err="1">
                <a:solidFill>
                  <a:srgbClr val="FFFEFF"/>
                </a:solidFill>
                <a:latin typeface="Calibri Light"/>
                <a:ea typeface="Calibri Light"/>
                <a:cs typeface="Calibri Light"/>
              </a:rPr>
              <a:t>Trigger</a:t>
            </a:r>
            <a:endParaRPr lang="es-ES" dirty="0" err="1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AACF0A4-ACE4-9E8F-DF40-B06F77E181D1}"/>
              </a:ext>
            </a:extLst>
          </p:cNvPr>
          <p:cNvSpPr/>
          <p:nvPr/>
        </p:nvSpPr>
        <p:spPr>
          <a:xfrm>
            <a:off x="-1" y="177452"/>
            <a:ext cx="12192000" cy="146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rudia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7" y="2870049"/>
            <a:ext cx="12089423" cy="3236894"/>
          </a:xfrm>
          <a:prstGeom prst="rect">
            <a:avLst/>
          </a:prstGeom>
        </p:spPr>
      </p:pic>
      <p:sp>
        <p:nvSpPr>
          <p:cNvPr id="3" name="TestuKoadroa 2"/>
          <p:cNvSpPr txBox="1"/>
          <p:nvPr/>
        </p:nvSpPr>
        <p:spPr>
          <a:xfrm>
            <a:off x="659422" y="1846385"/>
            <a:ext cx="392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u-ES" dirty="0" err="1" smtClean="0"/>
              <a:t>Asoziazioak_historikoa</a:t>
            </a:r>
            <a:r>
              <a:rPr lang="eu-ES" dirty="0" smtClean="0"/>
              <a:t> taula.</a:t>
            </a:r>
            <a:endParaRPr lang="es-ES" dirty="0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6</a:t>
            </a:fld>
            <a:endParaRPr lang="es-ES"/>
          </a:p>
        </p:txBody>
      </p:sp>
      <p:pic>
        <p:nvPicPr>
          <p:cNvPr id="7" name="Irudia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784" y="358434"/>
            <a:ext cx="1188992" cy="95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1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AFB7D-41C0-DAFC-46E3-14E5606B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Prozedura</a:t>
            </a:r>
            <a:endParaRPr lang="es-ES" dirty="0" err="1"/>
          </a:p>
        </p:txBody>
      </p:sp>
      <p:pic>
        <p:nvPicPr>
          <p:cNvPr id="4" name="Marcador de contenido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7825EE3-6422-BD5E-5259-8C2B543DE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2627" y="1940889"/>
            <a:ext cx="6831041" cy="3237779"/>
          </a:xfr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E5D81F1-D5AE-562C-E3DF-94E9D9442AB3}"/>
              </a:ext>
            </a:extLst>
          </p:cNvPr>
          <p:cNvSpPr txBox="1"/>
          <p:nvPr/>
        </p:nvSpPr>
        <p:spPr>
          <a:xfrm>
            <a:off x="5093918" y="1450931"/>
            <a:ext cx="59811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s-ES" dirty="0" err="1"/>
              <a:t>Id_sozio</a:t>
            </a:r>
            <a:r>
              <a:rPr lang="es-ES" dirty="0"/>
              <a:t> </a:t>
            </a:r>
            <a:r>
              <a:rPr lang="es-ES" dirty="0" err="1"/>
              <a:t>datu</a:t>
            </a:r>
            <a:r>
              <a:rPr lang="es-ES" dirty="0"/>
              <a:t> </a:t>
            </a:r>
            <a:r>
              <a:rPr lang="es-ES" dirty="0" err="1"/>
              <a:t>guztiak</a:t>
            </a:r>
            <a:r>
              <a:rPr lang="es-ES" dirty="0"/>
              <a:t> </a:t>
            </a:r>
            <a:r>
              <a:rPr lang="es-ES" dirty="0" err="1"/>
              <a:t>lortzeko</a:t>
            </a:r>
            <a:r>
              <a:rPr lang="es-ES" dirty="0"/>
              <a:t>.</a:t>
            </a:r>
            <a:endParaRPr lang="es-ES"/>
          </a:p>
        </p:txBody>
      </p:sp>
      <p:sp>
        <p:nvSpPr>
          <p:cNvPr id="3" name="Diapositibaren zenbakiaren leku-mark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637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27F94-EB6E-27CD-2A1F-E82758EB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ea typeface="Calibri Light"/>
                <a:cs typeface="Calibri Light"/>
              </a:rPr>
              <a:t>Funtzioa</a:t>
            </a:r>
            <a:endParaRPr lang="es-ES" dirty="0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6E1D15-9A45-53EF-2D36-9F60425B8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8201" y="2349925"/>
            <a:ext cx="6939489" cy="864513"/>
          </a:xfrm>
        </p:spPr>
        <p:txBody>
          <a:bodyPr/>
          <a:lstStyle/>
          <a:p>
            <a:r>
              <a:rPr lang="es-ES" dirty="0" err="1" smtClean="0"/>
              <a:t>Asoziazio</a:t>
            </a:r>
            <a:r>
              <a:rPr lang="es-ES" dirty="0" smtClean="0"/>
              <a:t> </a:t>
            </a:r>
            <a:r>
              <a:rPr lang="es-ES" dirty="0" err="1"/>
              <a:t>kupurua</a:t>
            </a:r>
            <a:r>
              <a:rPr lang="es-ES" dirty="0"/>
              <a:t> </a:t>
            </a:r>
            <a:r>
              <a:rPr lang="es-ES" dirty="0" err="1"/>
              <a:t>edo</a:t>
            </a:r>
            <a:r>
              <a:rPr lang="es-ES" dirty="0"/>
              <a:t> </a:t>
            </a:r>
            <a:r>
              <a:rPr lang="es-ES" dirty="0" err="1"/>
              <a:t>p</a:t>
            </a:r>
            <a:r>
              <a:rPr lang="es-ES" dirty="0" err="1" smtClean="0"/>
              <a:t>roduzitutako</a:t>
            </a:r>
            <a:r>
              <a:rPr lang="es-ES" dirty="0" smtClean="0"/>
              <a:t> </a:t>
            </a:r>
            <a:r>
              <a:rPr lang="es-ES" dirty="0" err="1"/>
              <a:t>ezti</a:t>
            </a:r>
            <a:r>
              <a:rPr lang="es-ES" dirty="0"/>
              <a:t> mota </a:t>
            </a:r>
            <a:r>
              <a:rPr lang="es-ES" dirty="0" err="1"/>
              <a:t>kantitatea</a:t>
            </a:r>
            <a:r>
              <a:rPr lang="es-ES" dirty="0"/>
              <a:t>. (</a:t>
            </a:r>
            <a:r>
              <a:rPr lang="es-ES" dirty="0" err="1"/>
              <a:t>Baldintza</a:t>
            </a:r>
            <a:r>
              <a:rPr lang="es-ES" dirty="0"/>
              <a:t>= 500+ </a:t>
            </a:r>
            <a:r>
              <a:rPr lang="es-ES" dirty="0" err="1"/>
              <a:t>erlauntz</a:t>
            </a:r>
            <a:r>
              <a:rPr lang="es-ES" dirty="0"/>
              <a:t>)</a:t>
            </a:r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189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734CE1-C49D-3493-174A-AAEAFE3BDB58}"/>
              </a:ext>
            </a:extLst>
          </p:cNvPr>
          <p:cNvSpPr/>
          <p:nvPr/>
        </p:nvSpPr>
        <p:spPr>
          <a:xfrm>
            <a:off x="0" y="0"/>
            <a:ext cx="12191999" cy="13152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4000" dirty="0" err="1">
                <a:solidFill>
                  <a:srgbClr val="FFFEFF"/>
                </a:solidFill>
                <a:latin typeface="Calibri Light"/>
                <a:ea typeface="Calibri Light"/>
                <a:cs typeface="Calibri Light"/>
              </a:rPr>
              <a:t>Funtzioa</a:t>
            </a:r>
            <a:endParaRPr lang="es-ES" dirty="0" err="1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AACF0A4-ACE4-9E8F-DF40-B06F77E181D1}"/>
              </a:ext>
            </a:extLst>
          </p:cNvPr>
          <p:cNvSpPr/>
          <p:nvPr/>
        </p:nvSpPr>
        <p:spPr>
          <a:xfrm>
            <a:off x="-1" y="177452"/>
            <a:ext cx="12192000" cy="146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 descr="Tabla&#10;&#10;Descripción generada automáticamente">
            <a:extLst>
              <a:ext uri="{FF2B5EF4-FFF2-40B4-BE49-F238E27FC236}">
                <a16:creationId xmlns:a16="http://schemas.microsoft.com/office/drawing/2014/main" id="{024E21B2-7551-A96F-19C3-78389FF49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2875"/>
            <a:ext cx="12192000" cy="4141975"/>
          </a:xfrm>
          <a:prstGeom prst="rect">
            <a:avLst/>
          </a:prstGeom>
        </p:spPr>
      </p:pic>
      <p:sp>
        <p:nvSpPr>
          <p:cNvPr id="3" name="Diapositibaren zenbakiaren leku-mark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338F-8713-4FAC-B8DB-603627AA4C3E}" type="slidenum">
              <a:rPr lang="es-ES" smtClean="0"/>
              <a:t>9</a:t>
            </a:fld>
            <a:endParaRPr lang="es-ES"/>
          </a:p>
        </p:txBody>
      </p:sp>
      <p:pic>
        <p:nvPicPr>
          <p:cNvPr id="7" name="Irudia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784" y="358434"/>
            <a:ext cx="1188992" cy="95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9112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ga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172</TotalTime>
  <Words>174</Words>
  <Application>Microsoft Office PowerPoint</Application>
  <PresentationFormat>Panoramikoa</PresentationFormat>
  <Paragraphs>104</Paragraphs>
  <Slides>19</Slides>
  <Notes>17</Notes>
  <HiddenSlides>0</HiddenSlides>
  <MMClips>0</MMClips>
  <ScaleCrop>false</ScaleCrop>
  <HeadingPairs>
    <vt:vector size="6" baseType="variant">
      <vt:variant>
        <vt:lpstr>Erabilitako letra-tipoak</vt:lpstr>
      </vt:variant>
      <vt:variant>
        <vt:i4>6</vt:i4>
      </vt:variant>
      <vt:variant>
        <vt:lpstr>Gaia</vt:lpstr>
      </vt:variant>
      <vt:variant>
        <vt:i4>1</vt:i4>
      </vt:variant>
      <vt:variant>
        <vt:lpstr>Diapositiben tituluak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Rockwell</vt:lpstr>
      <vt:lpstr>Wingdings</vt:lpstr>
      <vt:lpstr>Atlas</vt:lpstr>
      <vt:lpstr>Erlezain elkartea</vt:lpstr>
      <vt:lpstr>Aurkibidea</vt:lpstr>
      <vt:lpstr>Trigger-rak</vt:lpstr>
      <vt:lpstr>Log-Trigger</vt:lpstr>
      <vt:lpstr>PowerPoint aurkezpena</vt:lpstr>
      <vt:lpstr>PowerPoint aurkezpena</vt:lpstr>
      <vt:lpstr>Prozedura</vt:lpstr>
      <vt:lpstr>Funtzioa</vt:lpstr>
      <vt:lpstr>PowerPoint aurkezpena</vt:lpstr>
      <vt:lpstr>Paketea (Funtzioa eta Prozedura)</vt:lpstr>
      <vt:lpstr>Partizioa</vt:lpstr>
      <vt:lpstr>Sistemaren Taldeak</vt:lpstr>
      <vt:lpstr>Sistemaren  Erabiltzaileak</vt:lpstr>
      <vt:lpstr>Karpetak</vt:lpstr>
      <vt:lpstr>Karpetei permisuak ezarri</vt:lpstr>
      <vt:lpstr>Aplikazioa</vt:lpstr>
      <vt:lpstr>Aplikazioaren  Test-ak</vt:lpstr>
      <vt:lpstr>XSL</vt:lpstr>
      <vt:lpstr>DTD eta Schema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5.TALDEA</dc:title>
  <dc:creator>WG31 TALDEA</dc:creator>
  <cp:lastModifiedBy>WG31 TALDEA</cp:lastModifiedBy>
  <cp:revision>166</cp:revision>
  <dcterms:created xsi:type="dcterms:W3CDTF">2024-04-26T07:33:45Z</dcterms:created>
  <dcterms:modified xsi:type="dcterms:W3CDTF">2024-05-03T09:34:39Z</dcterms:modified>
</cp:coreProperties>
</file>