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7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iburuaren leku-mar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aren leku-mark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793CB-A906-4173-AD9E-70881889E7EC}" type="datetime1">
              <a:rPr lang="es-ES" smtClean="0"/>
              <a:t>20/03/2024</a:t>
            </a:fld>
            <a:endParaRPr lang="es-ES"/>
          </a:p>
        </p:txBody>
      </p:sp>
      <p:sp>
        <p:nvSpPr>
          <p:cNvPr id="4" name="Orri-oinaren leku-mark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 smtClean="0"/>
              <a:t>Erronka 5.Taldea</a:t>
            </a:r>
            <a:endParaRPr lang="es-ES"/>
          </a:p>
        </p:txBody>
      </p:sp>
      <p:sp>
        <p:nvSpPr>
          <p:cNvPr id="5" name="Diapositibaren zenbakiaren leku-mark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45A52-CE54-4151-8C78-DC4ECAD85194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44321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iburuaren leku-mar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aren leku-mark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99672-DF21-411C-B199-9EBD2DD5FEEF}" type="datetime1">
              <a:rPr lang="es-ES" smtClean="0"/>
              <a:t>20/03/2024</a:t>
            </a:fld>
            <a:endParaRPr lang="es-ES"/>
          </a:p>
        </p:txBody>
      </p:sp>
      <p:sp>
        <p:nvSpPr>
          <p:cNvPr id="4" name="Diapositibaren irudiaren leku-mark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Oharren leku-mar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s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 smtClean="0"/>
              <a:t>Erronka 5.Taldea</a:t>
            </a:r>
            <a:endParaRPr lang="es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D4A7C-2A02-4347-A80D-C6377CC323D4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20399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u-ES" smtClean="0"/>
              <a:t>Egin klik elementu nagusiaren azpititulu-estiloa editatzeko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grpSp>
        <p:nvGrpSpPr>
          <p:cNvPr id="31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2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00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ua eta testu bertik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4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96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ulu bertikala eta test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87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ua eta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4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74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talaren goi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grpSp>
        <p:nvGrpSpPr>
          <p:cNvPr id="32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3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4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19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i edu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 userDrawn="1"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3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83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302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nparazi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37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85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6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ua bakar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3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4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5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25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uts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7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28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722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Epigrafedun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7528512" y="1276553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6999" y="1928990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u-ES" dirty="0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72" y="688301"/>
            <a:ext cx="6275035" cy="5249940"/>
          </a:xfrm>
        </p:spPr>
        <p:txBody>
          <a:bodyPr anchor="ctr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16999" y="3157150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7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48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pigrafedun iru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1176133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2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2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48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340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323-91ED-403B-B8F0-FB8686FE1240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71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ulua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u-ES" dirty="0" smtClean="0"/>
              <a:t>5.TALDEA</a:t>
            </a:r>
            <a:endParaRPr lang="es-ES" dirty="0"/>
          </a:p>
        </p:txBody>
      </p:sp>
      <p:sp>
        <p:nvSpPr>
          <p:cNvPr id="7" name="Azpititulua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u-ES" dirty="0" smtClean="0"/>
              <a:t>Julen Garcia, Iñigo Arrizabalo eta Aritz Lekube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74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z="3100" dirty="0" smtClean="0"/>
              <a:t>BD-ko datuak XML-ra pasa</a:t>
            </a:r>
            <a:endParaRPr lang="es-ES" sz="3100" dirty="0"/>
          </a:p>
        </p:txBody>
      </p:sp>
      <p:sp>
        <p:nvSpPr>
          <p:cNvPr id="3" name="Edukiaren leku-mark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32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Interfaze grafikoa</a:t>
            </a:r>
            <a:endParaRPr lang="es-ES" dirty="0"/>
          </a:p>
        </p:txBody>
      </p:sp>
      <p:sp>
        <p:nvSpPr>
          <p:cNvPr id="3" name="Edukiaren leku-marka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dukiaren leku-marka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352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Errore kudeaketa</a:t>
            </a:r>
            <a:endParaRPr lang="es-ES" dirty="0"/>
          </a:p>
        </p:txBody>
      </p:sp>
      <p:sp>
        <p:nvSpPr>
          <p:cNvPr id="3" name="Edukiaren leku-marka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dukiaren leku-marka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90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Arazketa</a:t>
            </a:r>
            <a:endParaRPr lang="es-ES" dirty="0"/>
          </a:p>
        </p:txBody>
      </p:sp>
      <p:sp>
        <p:nvSpPr>
          <p:cNvPr id="3" name="Edukiaren leku-marka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dukiaren leku-marka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0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err="1" smtClean="0"/>
              <a:t>XMl</a:t>
            </a:r>
            <a:r>
              <a:rPr lang="eu-ES" dirty="0" smtClean="0"/>
              <a:t>, DTD eta Eskema</a:t>
            </a:r>
            <a:endParaRPr lang="es-ES" dirty="0"/>
          </a:p>
        </p:txBody>
      </p:sp>
      <p:pic>
        <p:nvPicPr>
          <p:cNvPr id="5" name="Edukiaren leku-marka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283" y="525193"/>
            <a:ext cx="3968968" cy="1798238"/>
          </a:xfrm>
          <a:prstGeom prst="rect">
            <a:avLst/>
          </a:prstGeom>
        </p:spPr>
      </p:pic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rudi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311" y="2540639"/>
            <a:ext cx="4316698" cy="1753312"/>
          </a:xfrm>
          <a:prstGeom prst="rect">
            <a:avLst/>
          </a:prstGeom>
        </p:spPr>
      </p:pic>
      <p:pic>
        <p:nvPicPr>
          <p:cNvPr id="7" name="Irudia 6"/>
          <p:cNvPicPr>
            <a:picLocks noChangeAspect="1"/>
          </p:cNvPicPr>
          <p:nvPr/>
        </p:nvPicPr>
        <p:blipFill rotWithShape="1">
          <a:blip r:embed="rId4"/>
          <a:srcRect r="21221" b="25461"/>
          <a:stretch/>
        </p:blipFill>
        <p:spPr>
          <a:xfrm>
            <a:off x="1136368" y="4128890"/>
            <a:ext cx="4960641" cy="213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25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stuKoadroa 2"/>
          <p:cNvSpPr txBox="1"/>
          <p:nvPr/>
        </p:nvSpPr>
        <p:spPr>
          <a:xfrm>
            <a:off x="4465189" y="713983"/>
            <a:ext cx="3100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4000" dirty="0" smtClean="0"/>
              <a:t>Aurkibidea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6417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Edukiaren leku-marka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4" y="1547439"/>
            <a:ext cx="10677963" cy="3751069"/>
          </a:xfrm>
        </p:spPr>
      </p:pic>
    </p:spTree>
    <p:extLst>
      <p:ext uri="{BB962C8B-B14F-4D97-AF65-F5344CB8AC3E}">
        <p14:creationId xmlns:p14="http://schemas.microsoft.com/office/powerpoint/2010/main" val="24573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Partekatutako karpetak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5115004" y="879822"/>
            <a:ext cx="5812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u-ES" dirty="0"/>
          </a:p>
          <a:p>
            <a:pPr marL="742950" lvl="1" indent="-285750">
              <a:buFontTx/>
              <a:buChar char="-"/>
            </a:pPr>
            <a:r>
              <a:rPr lang="eu-ES" dirty="0" smtClean="0"/>
              <a:t>Zuzendariaren karpeta:</a:t>
            </a:r>
          </a:p>
          <a:p>
            <a:pPr lvl="1"/>
            <a:endParaRPr lang="eu-E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u-ES" dirty="0" smtClean="0"/>
              <a:t>Karpeta hau nagusiak eta </a:t>
            </a:r>
            <a:r>
              <a:rPr lang="eu-ES" dirty="0" err="1" smtClean="0"/>
              <a:t>eta</a:t>
            </a:r>
            <a:r>
              <a:rPr lang="eu-ES" dirty="0" smtClean="0"/>
              <a:t> zuzendari nagusian bakarrik edukiko dute baimena.</a:t>
            </a:r>
          </a:p>
          <a:p>
            <a:pPr lvl="4"/>
            <a:endParaRPr lang="eu-ES" dirty="0"/>
          </a:p>
          <a:p>
            <a:pPr lvl="4"/>
            <a:r>
              <a:rPr lang="eu-ES" dirty="0"/>
              <a:t>700 (</a:t>
            </a:r>
            <a:r>
              <a:rPr lang="eu-ES" dirty="0" err="1"/>
              <a:t>rwx</a:t>
            </a:r>
            <a:r>
              <a:rPr lang="eu-ES" dirty="0"/>
              <a:t> — — </a:t>
            </a:r>
            <a:r>
              <a:rPr lang="eu-ES" dirty="0" smtClean="0"/>
              <a:t>)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 rotWithShape="1">
          <a:blip r:embed="rId2"/>
          <a:srcRect b="22898"/>
          <a:stretch/>
        </p:blipFill>
        <p:spPr>
          <a:xfrm>
            <a:off x="5316694" y="3371191"/>
            <a:ext cx="6292968" cy="2870352"/>
          </a:xfrm>
          <a:prstGeom prst="rect">
            <a:avLst/>
          </a:prstGeom>
        </p:spPr>
      </p:pic>
      <p:sp>
        <p:nvSpPr>
          <p:cNvPr id="6" name="Laukizuzen biribildua 5"/>
          <p:cNvSpPr/>
          <p:nvPr/>
        </p:nvSpPr>
        <p:spPr>
          <a:xfrm>
            <a:off x="6768962" y="3271233"/>
            <a:ext cx="1975794" cy="1535133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1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rudia 6"/>
          <p:cNvPicPr>
            <a:picLocks noChangeAspect="1"/>
          </p:cNvPicPr>
          <p:nvPr/>
        </p:nvPicPr>
        <p:blipFill rotWithShape="1">
          <a:blip r:embed="rId2"/>
          <a:srcRect r="870"/>
          <a:stretch/>
        </p:blipFill>
        <p:spPr>
          <a:xfrm>
            <a:off x="5292305" y="3445441"/>
            <a:ext cx="6530502" cy="3077708"/>
          </a:xfrm>
          <a:prstGeom prst="rect">
            <a:avLst/>
          </a:prstGeom>
        </p:spPr>
      </p:pic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Partekatutako karpetak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5115004" y="524667"/>
            <a:ext cx="58120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u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Taldeko karpeta: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u-E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u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Talde bakoitzean karpeta bat egongo da. Bertako taldekideak baimen guztiak edukiko dituzte.</a:t>
            </a:r>
            <a:r>
              <a:rPr kumimoji="0" lang="eu-E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Taldetik kanpo daudenak ikusteko aukera izango dute.</a:t>
            </a: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r>
              <a:rPr lang="eu-ES" dirty="0" smtClean="0"/>
              <a:t>				774 </a:t>
            </a:r>
            <a:r>
              <a:rPr lang="eu-ES" dirty="0"/>
              <a:t>(</a:t>
            </a:r>
            <a:r>
              <a:rPr lang="eu-ES" dirty="0" err="1"/>
              <a:t>rwx-rwx</a:t>
            </a:r>
            <a:r>
              <a:rPr lang="eu-ES" dirty="0"/>
              <a:t>- </a:t>
            </a:r>
            <a:r>
              <a:rPr lang="eu-ES" dirty="0" smtClean="0"/>
              <a:t>r-</a:t>
            </a:r>
            <a:r>
              <a:rPr lang="eu-ES" dirty="0"/>
              <a:t>-)</a:t>
            </a:r>
            <a:endParaRPr lang="es-ES" dirty="0"/>
          </a:p>
        </p:txBody>
      </p:sp>
      <p:sp>
        <p:nvSpPr>
          <p:cNvPr id="6" name="Laukizuzen biribildua 5"/>
          <p:cNvSpPr/>
          <p:nvPr/>
        </p:nvSpPr>
        <p:spPr>
          <a:xfrm>
            <a:off x="10257378" y="4631362"/>
            <a:ext cx="1694216" cy="1867436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5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Partekatutako karpetak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5346823" y="200741"/>
            <a:ext cx="5812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u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Karpeta publikoak: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u-E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u-E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Enpresa osoko langile denek karpeta publikoetan baimen guztiak edukiko dituzte.</a:t>
            </a:r>
          </a:p>
          <a:p>
            <a:pPr marR="0" lvl="2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r>
              <a:rPr lang="eu-ES" dirty="0" smtClean="0"/>
              <a:t>				</a:t>
            </a:r>
            <a:r>
              <a:rPr lang="eu-ES" dirty="0"/>
              <a:t>777 (</a:t>
            </a:r>
            <a:r>
              <a:rPr lang="eu-ES" dirty="0" err="1"/>
              <a:t>rwx</a:t>
            </a:r>
            <a:r>
              <a:rPr lang="eu-ES" dirty="0"/>
              <a:t> - </a:t>
            </a:r>
            <a:r>
              <a:rPr lang="eu-ES" dirty="0" err="1"/>
              <a:t>rwx</a:t>
            </a:r>
            <a:r>
              <a:rPr lang="eu-ES" dirty="0"/>
              <a:t> - </a:t>
            </a:r>
            <a:r>
              <a:rPr lang="eu-ES" dirty="0" err="1"/>
              <a:t>rwx</a:t>
            </a:r>
            <a:r>
              <a:rPr lang="eu-ES" dirty="0"/>
              <a:t>)</a:t>
            </a:r>
            <a:endParaRPr lang="es-ES" dirty="0"/>
          </a:p>
        </p:txBody>
      </p:sp>
      <p:pic>
        <p:nvPicPr>
          <p:cNvPr id="5" name="Edukiaren leku-marka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91" y="3234042"/>
            <a:ext cx="7221071" cy="253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4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708339" y="2349925"/>
            <a:ext cx="3679272" cy="2456442"/>
          </a:xfrm>
        </p:spPr>
        <p:txBody>
          <a:bodyPr/>
          <a:lstStyle/>
          <a:p>
            <a:r>
              <a:rPr lang="eu-ES" smtClean="0"/>
              <a:t>Organigrama Packet Tracer-en irudikatu.</a:t>
            </a:r>
            <a:endParaRPr lang="es-ES" dirty="0"/>
          </a:p>
        </p:txBody>
      </p:sp>
      <p:pic>
        <p:nvPicPr>
          <p:cNvPr id="5" name="Edukiaren leku-marka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08" y="1579456"/>
            <a:ext cx="7541792" cy="3597851"/>
          </a:xfrm>
        </p:spPr>
      </p:pic>
    </p:spTree>
    <p:extLst>
      <p:ext uri="{BB962C8B-B14F-4D97-AF65-F5344CB8AC3E}">
        <p14:creationId xmlns:p14="http://schemas.microsoft.com/office/powerpoint/2010/main" val="8358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smtClean="0"/>
              <a:t>Oracle  </a:t>
            </a:r>
            <a:r>
              <a:rPr lang="eu-ES" dirty="0" err="1" smtClean="0"/>
              <a:t>zerbiatzarian</a:t>
            </a:r>
            <a:r>
              <a:rPr lang="eu-ES" dirty="0" smtClean="0"/>
              <a:t> </a:t>
            </a:r>
            <a:r>
              <a:rPr lang="eu-ES" dirty="0" err="1" smtClean="0"/>
              <a:t>instalaketaeta</a:t>
            </a:r>
            <a:r>
              <a:rPr lang="eu-ES" dirty="0" smtClean="0"/>
              <a:t> konexioa</a:t>
            </a:r>
            <a:endParaRPr lang="es-ES" dirty="0"/>
          </a:p>
        </p:txBody>
      </p:sp>
      <p:sp>
        <p:nvSpPr>
          <p:cNvPr id="3" name="Edukiaren leku-mark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256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 err="1" smtClean="0"/>
              <a:t>MySQl</a:t>
            </a:r>
            <a:r>
              <a:rPr lang="eu-ES" dirty="0" smtClean="0"/>
              <a:t>-tik </a:t>
            </a:r>
            <a:r>
              <a:rPr lang="eu-ES" dirty="0" err="1" smtClean="0"/>
              <a:t>oraclera</a:t>
            </a:r>
            <a:r>
              <a:rPr lang="eu-ES" dirty="0" smtClean="0"/>
              <a:t> migratu</a:t>
            </a:r>
            <a:endParaRPr lang="es-ES" dirty="0"/>
          </a:p>
        </p:txBody>
      </p:sp>
      <p:sp>
        <p:nvSpPr>
          <p:cNvPr id="3" name="Edukiaren leku-mark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259198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123</Words>
  <Application>Microsoft Office PowerPoint</Application>
  <PresentationFormat>Panoramikoa</PresentationFormat>
  <Paragraphs>32</Paragraphs>
  <Slides>15</Slides>
  <Notes>0</Notes>
  <HiddenSlides>0</HiddenSlides>
  <MMClips>0</MMClips>
  <ScaleCrop>false</ScaleCrop>
  <HeadingPairs>
    <vt:vector size="6" baseType="variant">
      <vt:variant>
        <vt:lpstr>Erabilitako letra-tipoak</vt:lpstr>
      </vt:variant>
      <vt:variant>
        <vt:i4>5</vt:i4>
      </vt:variant>
      <vt:variant>
        <vt:lpstr>Gaia</vt:lpstr>
      </vt:variant>
      <vt:variant>
        <vt:i4>1</vt:i4>
      </vt:variant>
      <vt:variant>
        <vt:lpstr>Diapositiben tituluak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Rockwell</vt:lpstr>
      <vt:lpstr>Wingdings</vt:lpstr>
      <vt:lpstr>Atlas</vt:lpstr>
      <vt:lpstr>5.TALDEA</vt:lpstr>
      <vt:lpstr>PowerPoint aurkezpena</vt:lpstr>
      <vt:lpstr>PowerPoint aurkezpena</vt:lpstr>
      <vt:lpstr>Partekatutako karpetak</vt:lpstr>
      <vt:lpstr>Partekatutako karpetak</vt:lpstr>
      <vt:lpstr>Partekatutako karpetak</vt:lpstr>
      <vt:lpstr>Organigrama Packet Tracer-en irudikatu.</vt:lpstr>
      <vt:lpstr>Oracle  zerbiatzarian instalaketaeta konexioa</vt:lpstr>
      <vt:lpstr>MySQl-tik oraclera migratu</vt:lpstr>
      <vt:lpstr>BD-ko datuak XML-ra pasa</vt:lpstr>
      <vt:lpstr>Interfaze grafikoa</vt:lpstr>
      <vt:lpstr>Errore kudeaketa</vt:lpstr>
      <vt:lpstr>Arazketa</vt:lpstr>
      <vt:lpstr>XMl, DTD eta Eskema</vt:lpstr>
      <vt:lpstr>PowerPoint aurkezpena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aurkezpena</dc:title>
  <dc:creator>WG31 TALDEA</dc:creator>
  <cp:lastModifiedBy>WG31 TALDEA</cp:lastModifiedBy>
  <cp:revision>21</cp:revision>
  <dcterms:created xsi:type="dcterms:W3CDTF">2024-03-15T09:05:16Z</dcterms:created>
  <dcterms:modified xsi:type="dcterms:W3CDTF">2024-03-20T08:03:11Z</dcterms:modified>
</cp:coreProperties>
</file>